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7556500" cy="10693400"/>
  <p:notesSz cx="7556500" cy="10693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3168" y="-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39" Type="http://schemas.openxmlformats.org/officeDocument/2006/relationships/image" Target="../media/image274.png"/><Relationship Id="rId21" Type="http://schemas.openxmlformats.org/officeDocument/2006/relationships/image" Target="../media/image256.png"/><Relationship Id="rId34" Type="http://schemas.openxmlformats.org/officeDocument/2006/relationships/image" Target="../media/image269.png"/><Relationship Id="rId42" Type="http://schemas.openxmlformats.org/officeDocument/2006/relationships/image" Target="../media/image75.png"/><Relationship Id="rId7" Type="http://schemas.openxmlformats.org/officeDocument/2006/relationships/image" Target="../media/image242.png"/><Relationship Id="rId2" Type="http://schemas.openxmlformats.org/officeDocument/2006/relationships/image" Target="../media/image237.jp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29" Type="http://schemas.openxmlformats.org/officeDocument/2006/relationships/image" Target="../media/image264.png"/><Relationship Id="rId41" Type="http://schemas.openxmlformats.org/officeDocument/2006/relationships/image" Target="../media/image2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9.png"/><Relationship Id="rId32" Type="http://schemas.openxmlformats.org/officeDocument/2006/relationships/image" Target="../media/image267.png"/><Relationship Id="rId37" Type="http://schemas.openxmlformats.org/officeDocument/2006/relationships/image" Target="../media/image272.png"/><Relationship Id="rId40" Type="http://schemas.openxmlformats.org/officeDocument/2006/relationships/image" Target="../media/image275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28" Type="http://schemas.openxmlformats.org/officeDocument/2006/relationships/image" Target="../media/image263.png"/><Relationship Id="rId36" Type="http://schemas.openxmlformats.org/officeDocument/2006/relationships/image" Target="../media/image271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31" Type="http://schemas.openxmlformats.org/officeDocument/2006/relationships/image" Target="../media/image266.png"/><Relationship Id="rId44" Type="http://schemas.openxmlformats.org/officeDocument/2006/relationships/image" Target="../media/image77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Relationship Id="rId27" Type="http://schemas.openxmlformats.org/officeDocument/2006/relationships/image" Target="../media/image262.png"/><Relationship Id="rId30" Type="http://schemas.openxmlformats.org/officeDocument/2006/relationships/image" Target="../media/image265.png"/><Relationship Id="rId35" Type="http://schemas.openxmlformats.org/officeDocument/2006/relationships/image" Target="../media/image270.png"/><Relationship Id="rId43" Type="http://schemas.openxmlformats.org/officeDocument/2006/relationships/image" Target="../media/image76.png"/><Relationship Id="rId8" Type="http://schemas.openxmlformats.org/officeDocument/2006/relationships/image" Target="../media/image243.png"/><Relationship Id="rId3" Type="http://schemas.openxmlformats.org/officeDocument/2006/relationships/image" Target="../media/image238.jp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33" Type="http://schemas.openxmlformats.org/officeDocument/2006/relationships/image" Target="../media/image268.png"/><Relationship Id="rId38" Type="http://schemas.openxmlformats.org/officeDocument/2006/relationships/image" Target="../media/image273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6.png"/><Relationship Id="rId18" Type="http://schemas.openxmlformats.org/officeDocument/2006/relationships/image" Target="../media/image291.png"/><Relationship Id="rId26" Type="http://schemas.openxmlformats.org/officeDocument/2006/relationships/image" Target="../media/image299.png"/><Relationship Id="rId39" Type="http://schemas.openxmlformats.org/officeDocument/2006/relationships/image" Target="../media/image312.png"/><Relationship Id="rId21" Type="http://schemas.openxmlformats.org/officeDocument/2006/relationships/image" Target="../media/image294.png"/><Relationship Id="rId34" Type="http://schemas.openxmlformats.org/officeDocument/2006/relationships/image" Target="../media/image307.png"/><Relationship Id="rId42" Type="http://schemas.openxmlformats.org/officeDocument/2006/relationships/image" Target="../media/image315.png"/><Relationship Id="rId47" Type="http://schemas.openxmlformats.org/officeDocument/2006/relationships/image" Target="../media/image320.png"/><Relationship Id="rId50" Type="http://schemas.openxmlformats.org/officeDocument/2006/relationships/image" Target="../media/image323.png"/><Relationship Id="rId55" Type="http://schemas.openxmlformats.org/officeDocument/2006/relationships/image" Target="../media/image328.png"/><Relationship Id="rId7" Type="http://schemas.openxmlformats.org/officeDocument/2006/relationships/image" Target="../media/image280.png"/><Relationship Id="rId2" Type="http://schemas.openxmlformats.org/officeDocument/2006/relationships/image" Target="../media/image79.png"/><Relationship Id="rId16" Type="http://schemas.openxmlformats.org/officeDocument/2006/relationships/image" Target="../media/image289.png"/><Relationship Id="rId29" Type="http://schemas.openxmlformats.org/officeDocument/2006/relationships/image" Target="../media/image302.png"/><Relationship Id="rId11" Type="http://schemas.openxmlformats.org/officeDocument/2006/relationships/image" Target="../media/image284.png"/><Relationship Id="rId24" Type="http://schemas.openxmlformats.org/officeDocument/2006/relationships/image" Target="../media/image297.png"/><Relationship Id="rId32" Type="http://schemas.openxmlformats.org/officeDocument/2006/relationships/image" Target="../media/image305.png"/><Relationship Id="rId37" Type="http://schemas.openxmlformats.org/officeDocument/2006/relationships/image" Target="../media/image310.png"/><Relationship Id="rId40" Type="http://schemas.openxmlformats.org/officeDocument/2006/relationships/image" Target="../media/image313.png"/><Relationship Id="rId45" Type="http://schemas.openxmlformats.org/officeDocument/2006/relationships/image" Target="../media/image318.png"/><Relationship Id="rId53" Type="http://schemas.openxmlformats.org/officeDocument/2006/relationships/image" Target="../media/image326.png"/><Relationship Id="rId5" Type="http://schemas.openxmlformats.org/officeDocument/2006/relationships/image" Target="../media/image278.png"/><Relationship Id="rId10" Type="http://schemas.openxmlformats.org/officeDocument/2006/relationships/image" Target="../media/image283.png"/><Relationship Id="rId19" Type="http://schemas.openxmlformats.org/officeDocument/2006/relationships/image" Target="../media/image292.png"/><Relationship Id="rId31" Type="http://schemas.openxmlformats.org/officeDocument/2006/relationships/image" Target="../media/image304.png"/><Relationship Id="rId44" Type="http://schemas.openxmlformats.org/officeDocument/2006/relationships/image" Target="../media/image317.png"/><Relationship Id="rId52" Type="http://schemas.openxmlformats.org/officeDocument/2006/relationships/image" Target="../media/image325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7.png"/><Relationship Id="rId22" Type="http://schemas.openxmlformats.org/officeDocument/2006/relationships/image" Target="../media/image295.png"/><Relationship Id="rId27" Type="http://schemas.openxmlformats.org/officeDocument/2006/relationships/image" Target="../media/image300.png"/><Relationship Id="rId30" Type="http://schemas.openxmlformats.org/officeDocument/2006/relationships/image" Target="../media/image303.png"/><Relationship Id="rId35" Type="http://schemas.openxmlformats.org/officeDocument/2006/relationships/image" Target="../media/image308.png"/><Relationship Id="rId43" Type="http://schemas.openxmlformats.org/officeDocument/2006/relationships/image" Target="../media/image316.png"/><Relationship Id="rId48" Type="http://schemas.openxmlformats.org/officeDocument/2006/relationships/image" Target="../media/image321.png"/><Relationship Id="rId8" Type="http://schemas.openxmlformats.org/officeDocument/2006/relationships/image" Target="../media/image281.png"/><Relationship Id="rId51" Type="http://schemas.openxmlformats.org/officeDocument/2006/relationships/image" Target="../media/image324.png"/><Relationship Id="rId3" Type="http://schemas.openxmlformats.org/officeDocument/2006/relationships/image" Target="../media/image80.png"/><Relationship Id="rId12" Type="http://schemas.openxmlformats.org/officeDocument/2006/relationships/image" Target="../media/image285.png"/><Relationship Id="rId17" Type="http://schemas.openxmlformats.org/officeDocument/2006/relationships/image" Target="../media/image290.png"/><Relationship Id="rId25" Type="http://schemas.openxmlformats.org/officeDocument/2006/relationships/image" Target="../media/image298.png"/><Relationship Id="rId33" Type="http://schemas.openxmlformats.org/officeDocument/2006/relationships/image" Target="../media/image306.png"/><Relationship Id="rId38" Type="http://schemas.openxmlformats.org/officeDocument/2006/relationships/image" Target="../media/image311.png"/><Relationship Id="rId46" Type="http://schemas.openxmlformats.org/officeDocument/2006/relationships/image" Target="../media/image319.png"/><Relationship Id="rId20" Type="http://schemas.openxmlformats.org/officeDocument/2006/relationships/image" Target="../media/image293.png"/><Relationship Id="rId41" Type="http://schemas.openxmlformats.org/officeDocument/2006/relationships/image" Target="../media/image314.png"/><Relationship Id="rId54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9.png"/><Relationship Id="rId15" Type="http://schemas.openxmlformats.org/officeDocument/2006/relationships/image" Target="../media/image288.png"/><Relationship Id="rId23" Type="http://schemas.openxmlformats.org/officeDocument/2006/relationships/image" Target="../media/image296.png"/><Relationship Id="rId28" Type="http://schemas.openxmlformats.org/officeDocument/2006/relationships/image" Target="../media/image301.png"/><Relationship Id="rId36" Type="http://schemas.openxmlformats.org/officeDocument/2006/relationships/image" Target="../media/image309.png"/><Relationship Id="rId49" Type="http://schemas.openxmlformats.org/officeDocument/2006/relationships/image" Target="../media/image32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image" Target="../media/image345.png"/><Relationship Id="rId26" Type="http://schemas.openxmlformats.org/officeDocument/2006/relationships/image" Target="../media/image353.png"/><Relationship Id="rId39" Type="http://schemas.openxmlformats.org/officeDocument/2006/relationships/image" Target="../media/image366.png"/><Relationship Id="rId21" Type="http://schemas.openxmlformats.org/officeDocument/2006/relationships/image" Target="../media/image348.png"/><Relationship Id="rId34" Type="http://schemas.openxmlformats.org/officeDocument/2006/relationships/image" Target="../media/image361.png"/><Relationship Id="rId42" Type="http://schemas.openxmlformats.org/officeDocument/2006/relationships/image" Target="../media/image369.png"/><Relationship Id="rId47" Type="http://schemas.openxmlformats.org/officeDocument/2006/relationships/image" Target="../media/image75.png"/><Relationship Id="rId7" Type="http://schemas.openxmlformats.org/officeDocument/2006/relationships/image" Target="../media/image334.png"/><Relationship Id="rId2" Type="http://schemas.openxmlformats.org/officeDocument/2006/relationships/image" Target="../media/image329.png"/><Relationship Id="rId16" Type="http://schemas.openxmlformats.org/officeDocument/2006/relationships/image" Target="../media/image343.png"/><Relationship Id="rId29" Type="http://schemas.openxmlformats.org/officeDocument/2006/relationships/image" Target="../media/image356.png"/><Relationship Id="rId11" Type="http://schemas.openxmlformats.org/officeDocument/2006/relationships/image" Target="../media/image338.png"/><Relationship Id="rId24" Type="http://schemas.openxmlformats.org/officeDocument/2006/relationships/image" Target="../media/image351.png"/><Relationship Id="rId32" Type="http://schemas.openxmlformats.org/officeDocument/2006/relationships/image" Target="../media/image359.png"/><Relationship Id="rId37" Type="http://schemas.openxmlformats.org/officeDocument/2006/relationships/image" Target="../media/image364.png"/><Relationship Id="rId40" Type="http://schemas.openxmlformats.org/officeDocument/2006/relationships/image" Target="../media/image367.png"/><Relationship Id="rId45" Type="http://schemas.openxmlformats.org/officeDocument/2006/relationships/image" Target="../media/image372.png"/><Relationship Id="rId5" Type="http://schemas.openxmlformats.org/officeDocument/2006/relationships/image" Target="../media/image332.png"/><Relationship Id="rId15" Type="http://schemas.openxmlformats.org/officeDocument/2006/relationships/image" Target="../media/image342.png"/><Relationship Id="rId23" Type="http://schemas.openxmlformats.org/officeDocument/2006/relationships/image" Target="../media/image350.png"/><Relationship Id="rId28" Type="http://schemas.openxmlformats.org/officeDocument/2006/relationships/image" Target="../media/image355.png"/><Relationship Id="rId36" Type="http://schemas.openxmlformats.org/officeDocument/2006/relationships/image" Target="../media/image363.png"/><Relationship Id="rId49" Type="http://schemas.openxmlformats.org/officeDocument/2006/relationships/image" Target="../media/image77.png"/><Relationship Id="rId10" Type="http://schemas.openxmlformats.org/officeDocument/2006/relationships/image" Target="../media/image337.png"/><Relationship Id="rId19" Type="http://schemas.openxmlformats.org/officeDocument/2006/relationships/image" Target="../media/image346.png"/><Relationship Id="rId31" Type="http://schemas.openxmlformats.org/officeDocument/2006/relationships/image" Target="../media/image358.png"/><Relationship Id="rId44" Type="http://schemas.openxmlformats.org/officeDocument/2006/relationships/image" Target="../media/image371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Relationship Id="rId22" Type="http://schemas.openxmlformats.org/officeDocument/2006/relationships/image" Target="../media/image349.png"/><Relationship Id="rId27" Type="http://schemas.openxmlformats.org/officeDocument/2006/relationships/image" Target="../media/image354.png"/><Relationship Id="rId30" Type="http://schemas.openxmlformats.org/officeDocument/2006/relationships/image" Target="../media/image357.png"/><Relationship Id="rId35" Type="http://schemas.openxmlformats.org/officeDocument/2006/relationships/image" Target="../media/image362.png"/><Relationship Id="rId43" Type="http://schemas.openxmlformats.org/officeDocument/2006/relationships/image" Target="../media/image370.png"/><Relationship Id="rId48" Type="http://schemas.openxmlformats.org/officeDocument/2006/relationships/image" Target="../media/image76.png"/><Relationship Id="rId8" Type="http://schemas.openxmlformats.org/officeDocument/2006/relationships/image" Target="../media/image335.png"/><Relationship Id="rId3" Type="http://schemas.openxmlformats.org/officeDocument/2006/relationships/image" Target="../media/image330.png"/><Relationship Id="rId12" Type="http://schemas.openxmlformats.org/officeDocument/2006/relationships/image" Target="../media/image339.png"/><Relationship Id="rId17" Type="http://schemas.openxmlformats.org/officeDocument/2006/relationships/image" Target="../media/image344.png"/><Relationship Id="rId25" Type="http://schemas.openxmlformats.org/officeDocument/2006/relationships/image" Target="../media/image352.png"/><Relationship Id="rId33" Type="http://schemas.openxmlformats.org/officeDocument/2006/relationships/image" Target="../media/image360.png"/><Relationship Id="rId38" Type="http://schemas.openxmlformats.org/officeDocument/2006/relationships/image" Target="../media/image365.png"/><Relationship Id="rId46" Type="http://schemas.openxmlformats.org/officeDocument/2006/relationships/image" Target="../media/image373.png"/><Relationship Id="rId20" Type="http://schemas.openxmlformats.org/officeDocument/2006/relationships/image" Target="../media/image347.png"/><Relationship Id="rId41" Type="http://schemas.openxmlformats.org/officeDocument/2006/relationships/image" Target="../media/image3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3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.png"/><Relationship Id="rId18" Type="http://schemas.openxmlformats.org/officeDocument/2006/relationships/image" Target="../media/image388.png"/><Relationship Id="rId26" Type="http://schemas.openxmlformats.org/officeDocument/2006/relationships/image" Target="../media/image396.png"/><Relationship Id="rId21" Type="http://schemas.openxmlformats.org/officeDocument/2006/relationships/image" Target="../media/image391.png"/><Relationship Id="rId34" Type="http://schemas.openxmlformats.org/officeDocument/2006/relationships/image" Target="../media/image404.png"/><Relationship Id="rId7" Type="http://schemas.openxmlformats.org/officeDocument/2006/relationships/image" Target="../media/image377.png"/><Relationship Id="rId12" Type="http://schemas.openxmlformats.org/officeDocument/2006/relationships/image" Target="../media/image382.png"/><Relationship Id="rId17" Type="http://schemas.openxmlformats.org/officeDocument/2006/relationships/image" Target="../media/image387.png"/><Relationship Id="rId25" Type="http://schemas.openxmlformats.org/officeDocument/2006/relationships/image" Target="../media/image395.png"/><Relationship Id="rId33" Type="http://schemas.openxmlformats.org/officeDocument/2006/relationships/image" Target="../media/image403.png"/><Relationship Id="rId2" Type="http://schemas.openxmlformats.org/officeDocument/2006/relationships/image" Target="../media/image79.png"/><Relationship Id="rId16" Type="http://schemas.openxmlformats.org/officeDocument/2006/relationships/image" Target="../media/image386.png"/><Relationship Id="rId20" Type="http://schemas.openxmlformats.org/officeDocument/2006/relationships/image" Target="../media/image390.png"/><Relationship Id="rId29" Type="http://schemas.openxmlformats.org/officeDocument/2006/relationships/image" Target="../media/image3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6.png"/><Relationship Id="rId11" Type="http://schemas.openxmlformats.org/officeDocument/2006/relationships/image" Target="../media/image381.png"/><Relationship Id="rId24" Type="http://schemas.openxmlformats.org/officeDocument/2006/relationships/image" Target="../media/image394.png"/><Relationship Id="rId32" Type="http://schemas.openxmlformats.org/officeDocument/2006/relationships/image" Target="../media/image402.png"/><Relationship Id="rId37" Type="http://schemas.openxmlformats.org/officeDocument/2006/relationships/image" Target="../media/image407.png"/><Relationship Id="rId5" Type="http://schemas.openxmlformats.org/officeDocument/2006/relationships/image" Target="../media/image375.png"/><Relationship Id="rId15" Type="http://schemas.openxmlformats.org/officeDocument/2006/relationships/image" Target="../media/image385.png"/><Relationship Id="rId23" Type="http://schemas.openxmlformats.org/officeDocument/2006/relationships/image" Target="../media/image393.png"/><Relationship Id="rId28" Type="http://schemas.openxmlformats.org/officeDocument/2006/relationships/image" Target="../media/image398.png"/><Relationship Id="rId36" Type="http://schemas.openxmlformats.org/officeDocument/2006/relationships/image" Target="../media/image406.png"/><Relationship Id="rId10" Type="http://schemas.openxmlformats.org/officeDocument/2006/relationships/image" Target="../media/image380.png"/><Relationship Id="rId19" Type="http://schemas.openxmlformats.org/officeDocument/2006/relationships/image" Target="../media/image389.png"/><Relationship Id="rId31" Type="http://schemas.openxmlformats.org/officeDocument/2006/relationships/image" Target="../media/image401.png"/><Relationship Id="rId4" Type="http://schemas.openxmlformats.org/officeDocument/2006/relationships/image" Target="../media/image374.png"/><Relationship Id="rId9" Type="http://schemas.openxmlformats.org/officeDocument/2006/relationships/image" Target="../media/image379.png"/><Relationship Id="rId14" Type="http://schemas.openxmlformats.org/officeDocument/2006/relationships/image" Target="../media/image384.png"/><Relationship Id="rId22" Type="http://schemas.openxmlformats.org/officeDocument/2006/relationships/image" Target="../media/image392.png"/><Relationship Id="rId27" Type="http://schemas.openxmlformats.org/officeDocument/2006/relationships/image" Target="../media/image397.png"/><Relationship Id="rId30" Type="http://schemas.openxmlformats.org/officeDocument/2006/relationships/image" Target="../media/image400.png"/><Relationship Id="rId35" Type="http://schemas.openxmlformats.org/officeDocument/2006/relationships/image" Target="../media/image405.png"/><Relationship Id="rId8" Type="http://schemas.openxmlformats.org/officeDocument/2006/relationships/image" Target="../media/image378.png"/><Relationship Id="rId3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9.png"/><Relationship Id="rId18" Type="http://schemas.openxmlformats.org/officeDocument/2006/relationships/image" Target="../media/image424.png"/><Relationship Id="rId26" Type="http://schemas.openxmlformats.org/officeDocument/2006/relationships/image" Target="../media/image432.png"/><Relationship Id="rId39" Type="http://schemas.openxmlformats.org/officeDocument/2006/relationships/image" Target="../media/image445.png"/><Relationship Id="rId21" Type="http://schemas.openxmlformats.org/officeDocument/2006/relationships/image" Target="../media/image427.png"/><Relationship Id="rId34" Type="http://schemas.openxmlformats.org/officeDocument/2006/relationships/image" Target="../media/image440.png"/><Relationship Id="rId42" Type="http://schemas.openxmlformats.org/officeDocument/2006/relationships/image" Target="../media/image448.png"/><Relationship Id="rId47" Type="http://schemas.openxmlformats.org/officeDocument/2006/relationships/image" Target="../media/image453.png"/><Relationship Id="rId50" Type="http://schemas.openxmlformats.org/officeDocument/2006/relationships/image" Target="../media/image456.png"/><Relationship Id="rId7" Type="http://schemas.openxmlformats.org/officeDocument/2006/relationships/image" Target="../media/image413.png"/><Relationship Id="rId2" Type="http://schemas.openxmlformats.org/officeDocument/2006/relationships/image" Target="../media/image408.png"/><Relationship Id="rId16" Type="http://schemas.openxmlformats.org/officeDocument/2006/relationships/image" Target="../media/image422.png"/><Relationship Id="rId29" Type="http://schemas.openxmlformats.org/officeDocument/2006/relationships/image" Target="../media/image435.png"/><Relationship Id="rId11" Type="http://schemas.openxmlformats.org/officeDocument/2006/relationships/image" Target="../media/image417.png"/><Relationship Id="rId24" Type="http://schemas.openxmlformats.org/officeDocument/2006/relationships/image" Target="../media/image430.png"/><Relationship Id="rId32" Type="http://schemas.openxmlformats.org/officeDocument/2006/relationships/image" Target="../media/image438.png"/><Relationship Id="rId37" Type="http://schemas.openxmlformats.org/officeDocument/2006/relationships/image" Target="../media/image443.png"/><Relationship Id="rId40" Type="http://schemas.openxmlformats.org/officeDocument/2006/relationships/image" Target="../media/image446.png"/><Relationship Id="rId45" Type="http://schemas.openxmlformats.org/officeDocument/2006/relationships/image" Target="../media/image451.png"/><Relationship Id="rId53" Type="http://schemas.openxmlformats.org/officeDocument/2006/relationships/image" Target="../media/image77.png"/><Relationship Id="rId5" Type="http://schemas.openxmlformats.org/officeDocument/2006/relationships/image" Target="../media/image411.png"/><Relationship Id="rId10" Type="http://schemas.openxmlformats.org/officeDocument/2006/relationships/image" Target="../media/image416.png"/><Relationship Id="rId19" Type="http://schemas.openxmlformats.org/officeDocument/2006/relationships/image" Target="../media/image425.png"/><Relationship Id="rId31" Type="http://schemas.openxmlformats.org/officeDocument/2006/relationships/image" Target="../media/image437.png"/><Relationship Id="rId44" Type="http://schemas.openxmlformats.org/officeDocument/2006/relationships/image" Target="../media/image450.png"/><Relationship Id="rId52" Type="http://schemas.openxmlformats.org/officeDocument/2006/relationships/image" Target="../media/image76.png"/><Relationship Id="rId4" Type="http://schemas.openxmlformats.org/officeDocument/2006/relationships/image" Target="../media/image410.png"/><Relationship Id="rId9" Type="http://schemas.openxmlformats.org/officeDocument/2006/relationships/image" Target="../media/image415.png"/><Relationship Id="rId14" Type="http://schemas.openxmlformats.org/officeDocument/2006/relationships/image" Target="../media/image420.png"/><Relationship Id="rId22" Type="http://schemas.openxmlformats.org/officeDocument/2006/relationships/image" Target="../media/image428.png"/><Relationship Id="rId27" Type="http://schemas.openxmlformats.org/officeDocument/2006/relationships/image" Target="../media/image433.png"/><Relationship Id="rId30" Type="http://schemas.openxmlformats.org/officeDocument/2006/relationships/image" Target="../media/image436.png"/><Relationship Id="rId35" Type="http://schemas.openxmlformats.org/officeDocument/2006/relationships/image" Target="../media/image441.png"/><Relationship Id="rId43" Type="http://schemas.openxmlformats.org/officeDocument/2006/relationships/image" Target="../media/image449.png"/><Relationship Id="rId48" Type="http://schemas.openxmlformats.org/officeDocument/2006/relationships/image" Target="../media/image454.png"/><Relationship Id="rId8" Type="http://schemas.openxmlformats.org/officeDocument/2006/relationships/image" Target="../media/image414.png"/><Relationship Id="rId51" Type="http://schemas.openxmlformats.org/officeDocument/2006/relationships/image" Target="../media/image75.png"/><Relationship Id="rId3" Type="http://schemas.openxmlformats.org/officeDocument/2006/relationships/image" Target="../media/image409.png"/><Relationship Id="rId12" Type="http://schemas.openxmlformats.org/officeDocument/2006/relationships/image" Target="../media/image418.png"/><Relationship Id="rId17" Type="http://schemas.openxmlformats.org/officeDocument/2006/relationships/image" Target="../media/image423.png"/><Relationship Id="rId25" Type="http://schemas.openxmlformats.org/officeDocument/2006/relationships/image" Target="../media/image431.png"/><Relationship Id="rId33" Type="http://schemas.openxmlformats.org/officeDocument/2006/relationships/image" Target="../media/image439.png"/><Relationship Id="rId38" Type="http://schemas.openxmlformats.org/officeDocument/2006/relationships/image" Target="../media/image444.png"/><Relationship Id="rId46" Type="http://schemas.openxmlformats.org/officeDocument/2006/relationships/image" Target="../media/image452.png"/><Relationship Id="rId20" Type="http://schemas.openxmlformats.org/officeDocument/2006/relationships/image" Target="../media/image426.png"/><Relationship Id="rId41" Type="http://schemas.openxmlformats.org/officeDocument/2006/relationships/image" Target="../media/image4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2.png"/><Relationship Id="rId15" Type="http://schemas.openxmlformats.org/officeDocument/2006/relationships/image" Target="../media/image421.png"/><Relationship Id="rId23" Type="http://schemas.openxmlformats.org/officeDocument/2006/relationships/image" Target="../media/image429.png"/><Relationship Id="rId28" Type="http://schemas.openxmlformats.org/officeDocument/2006/relationships/image" Target="../media/image434.png"/><Relationship Id="rId36" Type="http://schemas.openxmlformats.org/officeDocument/2006/relationships/image" Target="../media/image442.png"/><Relationship Id="rId49" Type="http://schemas.openxmlformats.org/officeDocument/2006/relationships/image" Target="../media/image45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6.png"/><Relationship Id="rId18" Type="http://schemas.openxmlformats.org/officeDocument/2006/relationships/image" Target="../media/image471.png"/><Relationship Id="rId26" Type="http://schemas.openxmlformats.org/officeDocument/2006/relationships/image" Target="../media/image479.png"/><Relationship Id="rId21" Type="http://schemas.openxmlformats.org/officeDocument/2006/relationships/image" Target="../media/image474.png"/><Relationship Id="rId34" Type="http://schemas.openxmlformats.org/officeDocument/2006/relationships/image" Target="../media/image487.png"/><Relationship Id="rId7" Type="http://schemas.openxmlformats.org/officeDocument/2006/relationships/image" Target="../media/image460.png"/><Relationship Id="rId12" Type="http://schemas.openxmlformats.org/officeDocument/2006/relationships/image" Target="../media/image465.png"/><Relationship Id="rId17" Type="http://schemas.openxmlformats.org/officeDocument/2006/relationships/image" Target="../media/image470.png"/><Relationship Id="rId25" Type="http://schemas.openxmlformats.org/officeDocument/2006/relationships/image" Target="../media/image478.png"/><Relationship Id="rId33" Type="http://schemas.openxmlformats.org/officeDocument/2006/relationships/image" Target="../media/image486.png"/><Relationship Id="rId38" Type="http://schemas.openxmlformats.org/officeDocument/2006/relationships/image" Target="../media/image491.png"/><Relationship Id="rId2" Type="http://schemas.openxmlformats.org/officeDocument/2006/relationships/image" Target="../media/image79.png"/><Relationship Id="rId16" Type="http://schemas.openxmlformats.org/officeDocument/2006/relationships/image" Target="../media/image469.png"/><Relationship Id="rId20" Type="http://schemas.openxmlformats.org/officeDocument/2006/relationships/image" Target="../media/image473.png"/><Relationship Id="rId29" Type="http://schemas.openxmlformats.org/officeDocument/2006/relationships/image" Target="../media/image4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9.png"/><Relationship Id="rId11" Type="http://schemas.openxmlformats.org/officeDocument/2006/relationships/image" Target="../media/image464.png"/><Relationship Id="rId24" Type="http://schemas.openxmlformats.org/officeDocument/2006/relationships/image" Target="../media/image477.png"/><Relationship Id="rId32" Type="http://schemas.openxmlformats.org/officeDocument/2006/relationships/image" Target="../media/image485.png"/><Relationship Id="rId37" Type="http://schemas.openxmlformats.org/officeDocument/2006/relationships/image" Target="../media/image490.png"/><Relationship Id="rId5" Type="http://schemas.openxmlformats.org/officeDocument/2006/relationships/image" Target="../media/image458.png"/><Relationship Id="rId15" Type="http://schemas.openxmlformats.org/officeDocument/2006/relationships/image" Target="../media/image468.png"/><Relationship Id="rId23" Type="http://schemas.openxmlformats.org/officeDocument/2006/relationships/image" Target="../media/image476.png"/><Relationship Id="rId28" Type="http://schemas.openxmlformats.org/officeDocument/2006/relationships/image" Target="../media/image481.png"/><Relationship Id="rId36" Type="http://schemas.openxmlformats.org/officeDocument/2006/relationships/image" Target="../media/image489.jpg"/><Relationship Id="rId10" Type="http://schemas.openxmlformats.org/officeDocument/2006/relationships/image" Target="../media/image463.png"/><Relationship Id="rId19" Type="http://schemas.openxmlformats.org/officeDocument/2006/relationships/image" Target="../media/image472.png"/><Relationship Id="rId31" Type="http://schemas.openxmlformats.org/officeDocument/2006/relationships/image" Target="../media/image484.png"/><Relationship Id="rId4" Type="http://schemas.openxmlformats.org/officeDocument/2006/relationships/image" Target="../media/image457.png"/><Relationship Id="rId9" Type="http://schemas.openxmlformats.org/officeDocument/2006/relationships/image" Target="../media/image462.png"/><Relationship Id="rId14" Type="http://schemas.openxmlformats.org/officeDocument/2006/relationships/image" Target="../media/image467.png"/><Relationship Id="rId22" Type="http://schemas.openxmlformats.org/officeDocument/2006/relationships/image" Target="../media/image475.png"/><Relationship Id="rId27" Type="http://schemas.openxmlformats.org/officeDocument/2006/relationships/image" Target="../media/image480.png"/><Relationship Id="rId30" Type="http://schemas.openxmlformats.org/officeDocument/2006/relationships/image" Target="../media/image483.png"/><Relationship Id="rId35" Type="http://schemas.openxmlformats.org/officeDocument/2006/relationships/image" Target="../media/image488.png"/><Relationship Id="rId8" Type="http://schemas.openxmlformats.org/officeDocument/2006/relationships/image" Target="../media/image461.png"/><Relationship Id="rId3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503.png"/><Relationship Id="rId18" Type="http://schemas.openxmlformats.org/officeDocument/2006/relationships/image" Target="../media/image508.png"/><Relationship Id="rId26" Type="http://schemas.openxmlformats.org/officeDocument/2006/relationships/image" Target="../media/image516.png"/><Relationship Id="rId3" Type="http://schemas.openxmlformats.org/officeDocument/2006/relationships/image" Target="../media/image493.png"/><Relationship Id="rId21" Type="http://schemas.openxmlformats.org/officeDocument/2006/relationships/image" Target="../media/image511.png"/><Relationship Id="rId7" Type="http://schemas.openxmlformats.org/officeDocument/2006/relationships/image" Target="../media/image497.png"/><Relationship Id="rId12" Type="http://schemas.openxmlformats.org/officeDocument/2006/relationships/image" Target="../media/image502.png"/><Relationship Id="rId17" Type="http://schemas.openxmlformats.org/officeDocument/2006/relationships/image" Target="../media/image507.png"/><Relationship Id="rId25" Type="http://schemas.openxmlformats.org/officeDocument/2006/relationships/image" Target="../media/image515.png"/><Relationship Id="rId2" Type="http://schemas.openxmlformats.org/officeDocument/2006/relationships/image" Target="../media/image492.png"/><Relationship Id="rId16" Type="http://schemas.openxmlformats.org/officeDocument/2006/relationships/image" Target="../media/image506.png"/><Relationship Id="rId20" Type="http://schemas.openxmlformats.org/officeDocument/2006/relationships/image" Target="../media/image510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24" Type="http://schemas.openxmlformats.org/officeDocument/2006/relationships/image" Target="../media/image514.png"/><Relationship Id="rId5" Type="http://schemas.openxmlformats.org/officeDocument/2006/relationships/image" Target="../media/image495.png"/><Relationship Id="rId15" Type="http://schemas.openxmlformats.org/officeDocument/2006/relationships/image" Target="../media/image505.png"/><Relationship Id="rId23" Type="http://schemas.openxmlformats.org/officeDocument/2006/relationships/image" Target="../media/image513.png"/><Relationship Id="rId28" Type="http://schemas.openxmlformats.org/officeDocument/2006/relationships/image" Target="../media/image76.png"/><Relationship Id="rId10" Type="http://schemas.openxmlformats.org/officeDocument/2006/relationships/image" Target="../media/image500.png"/><Relationship Id="rId19" Type="http://schemas.openxmlformats.org/officeDocument/2006/relationships/image" Target="../media/image509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Relationship Id="rId14" Type="http://schemas.openxmlformats.org/officeDocument/2006/relationships/image" Target="../media/image504.png"/><Relationship Id="rId22" Type="http://schemas.openxmlformats.org/officeDocument/2006/relationships/image" Target="../media/image512.png"/><Relationship Id="rId27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jpg"/><Relationship Id="rId13" Type="http://schemas.openxmlformats.org/officeDocument/2006/relationships/image" Target="../media/image526.png"/><Relationship Id="rId3" Type="http://schemas.openxmlformats.org/officeDocument/2006/relationships/image" Target="../media/image80.png"/><Relationship Id="rId7" Type="http://schemas.openxmlformats.org/officeDocument/2006/relationships/image" Target="../media/image520.jpg"/><Relationship Id="rId12" Type="http://schemas.openxmlformats.org/officeDocument/2006/relationships/image" Target="../media/image525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9.jpg"/><Relationship Id="rId11" Type="http://schemas.openxmlformats.org/officeDocument/2006/relationships/image" Target="../media/image524.png"/><Relationship Id="rId5" Type="http://schemas.openxmlformats.org/officeDocument/2006/relationships/image" Target="../media/image518.png"/><Relationship Id="rId10" Type="http://schemas.openxmlformats.org/officeDocument/2006/relationships/image" Target="../media/image523.png"/><Relationship Id="rId4" Type="http://schemas.openxmlformats.org/officeDocument/2006/relationships/image" Target="../media/image517.png"/><Relationship Id="rId9" Type="http://schemas.openxmlformats.org/officeDocument/2006/relationships/image" Target="../media/image522.png"/><Relationship Id="rId14" Type="http://schemas.openxmlformats.org/officeDocument/2006/relationships/image" Target="../media/image52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9.png"/><Relationship Id="rId18" Type="http://schemas.openxmlformats.org/officeDocument/2006/relationships/image" Target="../media/image544.png"/><Relationship Id="rId26" Type="http://schemas.openxmlformats.org/officeDocument/2006/relationships/image" Target="../media/image552.png"/><Relationship Id="rId39" Type="http://schemas.openxmlformats.org/officeDocument/2006/relationships/image" Target="../media/image564.png"/><Relationship Id="rId21" Type="http://schemas.openxmlformats.org/officeDocument/2006/relationships/image" Target="../media/image547.png"/><Relationship Id="rId34" Type="http://schemas.openxmlformats.org/officeDocument/2006/relationships/image" Target="../media/image560.png"/><Relationship Id="rId42" Type="http://schemas.openxmlformats.org/officeDocument/2006/relationships/image" Target="../media/image567.png"/><Relationship Id="rId7" Type="http://schemas.openxmlformats.org/officeDocument/2006/relationships/image" Target="../media/image533.png"/><Relationship Id="rId2" Type="http://schemas.openxmlformats.org/officeDocument/2006/relationships/image" Target="../media/image528.png"/><Relationship Id="rId16" Type="http://schemas.openxmlformats.org/officeDocument/2006/relationships/image" Target="../media/image542.png"/><Relationship Id="rId29" Type="http://schemas.openxmlformats.org/officeDocument/2006/relationships/image" Target="../media/image5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2.png"/><Relationship Id="rId11" Type="http://schemas.openxmlformats.org/officeDocument/2006/relationships/image" Target="../media/image537.png"/><Relationship Id="rId24" Type="http://schemas.openxmlformats.org/officeDocument/2006/relationships/image" Target="../media/image550.png"/><Relationship Id="rId32" Type="http://schemas.openxmlformats.org/officeDocument/2006/relationships/image" Target="../media/image558.png"/><Relationship Id="rId37" Type="http://schemas.openxmlformats.org/officeDocument/2006/relationships/image" Target="../media/image562.png"/><Relationship Id="rId40" Type="http://schemas.openxmlformats.org/officeDocument/2006/relationships/image" Target="../media/image565.png"/><Relationship Id="rId45" Type="http://schemas.openxmlformats.org/officeDocument/2006/relationships/image" Target="../media/image76.png"/><Relationship Id="rId5" Type="http://schemas.openxmlformats.org/officeDocument/2006/relationships/image" Target="../media/image531.png"/><Relationship Id="rId15" Type="http://schemas.openxmlformats.org/officeDocument/2006/relationships/image" Target="../media/image541.png"/><Relationship Id="rId23" Type="http://schemas.openxmlformats.org/officeDocument/2006/relationships/image" Target="../media/image549.png"/><Relationship Id="rId28" Type="http://schemas.openxmlformats.org/officeDocument/2006/relationships/image" Target="../media/image554.png"/><Relationship Id="rId36" Type="http://schemas.openxmlformats.org/officeDocument/2006/relationships/image" Target="../media/image561.png"/><Relationship Id="rId10" Type="http://schemas.openxmlformats.org/officeDocument/2006/relationships/image" Target="../media/image536.png"/><Relationship Id="rId19" Type="http://schemas.openxmlformats.org/officeDocument/2006/relationships/image" Target="../media/image545.png"/><Relationship Id="rId31" Type="http://schemas.openxmlformats.org/officeDocument/2006/relationships/image" Target="../media/image557.png"/><Relationship Id="rId44" Type="http://schemas.openxmlformats.org/officeDocument/2006/relationships/image" Target="../media/image75.png"/><Relationship Id="rId4" Type="http://schemas.openxmlformats.org/officeDocument/2006/relationships/image" Target="../media/image530.png"/><Relationship Id="rId9" Type="http://schemas.openxmlformats.org/officeDocument/2006/relationships/image" Target="../media/image535.png"/><Relationship Id="rId14" Type="http://schemas.openxmlformats.org/officeDocument/2006/relationships/image" Target="../media/image540.png"/><Relationship Id="rId22" Type="http://schemas.openxmlformats.org/officeDocument/2006/relationships/image" Target="../media/image548.png"/><Relationship Id="rId27" Type="http://schemas.openxmlformats.org/officeDocument/2006/relationships/image" Target="../media/image553.png"/><Relationship Id="rId30" Type="http://schemas.openxmlformats.org/officeDocument/2006/relationships/image" Target="../media/image556.png"/><Relationship Id="rId35" Type="http://schemas.openxmlformats.org/officeDocument/2006/relationships/image" Target="../media/image430.png"/><Relationship Id="rId43" Type="http://schemas.openxmlformats.org/officeDocument/2006/relationships/image" Target="../media/image568.png"/><Relationship Id="rId8" Type="http://schemas.openxmlformats.org/officeDocument/2006/relationships/image" Target="../media/image534.png"/><Relationship Id="rId3" Type="http://schemas.openxmlformats.org/officeDocument/2006/relationships/image" Target="../media/image529.png"/><Relationship Id="rId12" Type="http://schemas.openxmlformats.org/officeDocument/2006/relationships/image" Target="../media/image538.png"/><Relationship Id="rId17" Type="http://schemas.openxmlformats.org/officeDocument/2006/relationships/image" Target="../media/image543.png"/><Relationship Id="rId25" Type="http://schemas.openxmlformats.org/officeDocument/2006/relationships/image" Target="../media/image551.png"/><Relationship Id="rId33" Type="http://schemas.openxmlformats.org/officeDocument/2006/relationships/image" Target="../media/image559.png"/><Relationship Id="rId38" Type="http://schemas.openxmlformats.org/officeDocument/2006/relationships/image" Target="../media/image563.png"/><Relationship Id="rId46" Type="http://schemas.openxmlformats.org/officeDocument/2006/relationships/image" Target="../media/image77.png"/><Relationship Id="rId20" Type="http://schemas.openxmlformats.org/officeDocument/2006/relationships/image" Target="../media/image546.png"/><Relationship Id="rId41" Type="http://schemas.openxmlformats.org/officeDocument/2006/relationships/image" Target="../media/image56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3.png"/><Relationship Id="rId3" Type="http://schemas.openxmlformats.org/officeDocument/2006/relationships/image" Target="../media/image80.png"/><Relationship Id="rId7" Type="http://schemas.openxmlformats.org/officeDocument/2006/relationships/image" Target="../media/image57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1.png"/><Relationship Id="rId11" Type="http://schemas.openxmlformats.org/officeDocument/2006/relationships/image" Target="../media/image576.png"/><Relationship Id="rId5" Type="http://schemas.openxmlformats.org/officeDocument/2006/relationships/image" Target="../media/image570.png"/><Relationship Id="rId10" Type="http://schemas.openxmlformats.org/officeDocument/2006/relationships/image" Target="../media/image575.png"/><Relationship Id="rId4" Type="http://schemas.openxmlformats.org/officeDocument/2006/relationships/image" Target="../media/image569.png"/><Relationship Id="rId9" Type="http://schemas.openxmlformats.org/officeDocument/2006/relationships/image" Target="../media/image5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3.png"/><Relationship Id="rId13" Type="http://schemas.openxmlformats.org/officeDocument/2006/relationships/image" Target="../media/image75.png"/><Relationship Id="rId3" Type="http://schemas.openxmlformats.org/officeDocument/2006/relationships/image" Target="../media/image578.png"/><Relationship Id="rId7" Type="http://schemas.openxmlformats.org/officeDocument/2006/relationships/image" Target="../media/image582.png"/><Relationship Id="rId12" Type="http://schemas.openxmlformats.org/officeDocument/2006/relationships/image" Target="../media/image587.jpg"/><Relationship Id="rId2" Type="http://schemas.openxmlformats.org/officeDocument/2006/relationships/image" Target="../media/image5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1.png"/><Relationship Id="rId11" Type="http://schemas.openxmlformats.org/officeDocument/2006/relationships/image" Target="../media/image586.png"/><Relationship Id="rId5" Type="http://schemas.openxmlformats.org/officeDocument/2006/relationships/image" Target="../media/image580.png"/><Relationship Id="rId15" Type="http://schemas.openxmlformats.org/officeDocument/2006/relationships/image" Target="../media/image77.png"/><Relationship Id="rId10" Type="http://schemas.openxmlformats.org/officeDocument/2006/relationships/image" Target="../media/image585.png"/><Relationship Id="rId4" Type="http://schemas.openxmlformats.org/officeDocument/2006/relationships/image" Target="../media/image579.png"/><Relationship Id="rId9" Type="http://schemas.openxmlformats.org/officeDocument/2006/relationships/image" Target="../media/image584.png"/><Relationship Id="rId1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2.jpg"/><Relationship Id="rId13" Type="http://schemas.openxmlformats.org/officeDocument/2006/relationships/image" Target="../media/image597.png"/><Relationship Id="rId18" Type="http://schemas.openxmlformats.org/officeDocument/2006/relationships/image" Target="../media/image602.png"/><Relationship Id="rId26" Type="http://schemas.openxmlformats.org/officeDocument/2006/relationships/image" Target="../media/image610.png"/><Relationship Id="rId3" Type="http://schemas.openxmlformats.org/officeDocument/2006/relationships/image" Target="../media/image80.png"/><Relationship Id="rId21" Type="http://schemas.openxmlformats.org/officeDocument/2006/relationships/image" Target="../media/image605.png"/><Relationship Id="rId7" Type="http://schemas.openxmlformats.org/officeDocument/2006/relationships/image" Target="../media/image591.jpg"/><Relationship Id="rId12" Type="http://schemas.openxmlformats.org/officeDocument/2006/relationships/image" Target="../media/image596.png"/><Relationship Id="rId17" Type="http://schemas.openxmlformats.org/officeDocument/2006/relationships/image" Target="../media/image601.png"/><Relationship Id="rId25" Type="http://schemas.openxmlformats.org/officeDocument/2006/relationships/image" Target="../media/image609.png"/><Relationship Id="rId2" Type="http://schemas.openxmlformats.org/officeDocument/2006/relationships/image" Target="../media/image79.png"/><Relationship Id="rId16" Type="http://schemas.openxmlformats.org/officeDocument/2006/relationships/image" Target="../media/image600.png"/><Relationship Id="rId20" Type="http://schemas.openxmlformats.org/officeDocument/2006/relationships/image" Target="../media/image6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0.png"/><Relationship Id="rId11" Type="http://schemas.openxmlformats.org/officeDocument/2006/relationships/image" Target="../media/image595.png"/><Relationship Id="rId24" Type="http://schemas.openxmlformats.org/officeDocument/2006/relationships/image" Target="../media/image608.png"/><Relationship Id="rId5" Type="http://schemas.openxmlformats.org/officeDocument/2006/relationships/image" Target="../media/image589.png"/><Relationship Id="rId15" Type="http://schemas.openxmlformats.org/officeDocument/2006/relationships/image" Target="../media/image599.png"/><Relationship Id="rId23" Type="http://schemas.openxmlformats.org/officeDocument/2006/relationships/image" Target="../media/image607.png"/><Relationship Id="rId10" Type="http://schemas.openxmlformats.org/officeDocument/2006/relationships/image" Target="../media/image594.png"/><Relationship Id="rId19" Type="http://schemas.openxmlformats.org/officeDocument/2006/relationships/image" Target="../media/image603.png"/><Relationship Id="rId4" Type="http://schemas.openxmlformats.org/officeDocument/2006/relationships/image" Target="../media/image588.png"/><Relationship Id="rId9" Type="http://schemas.openxmlformats.org/officeDocument/2006/relationships/image" Target="../media/image593.png"/><Relationship Id="rId14" Type="http://schemas.openxmlformats.org/officeDocument/2006/relationships/image" Target="../media/image598.png"/><Relationship Id="rId22" Type="http://schemas.openxmlformats.org/officeDocument/2006/relationships/image" Target="../media/image60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2.png"/><Relationship Id="rId18" Type="http://schemas.openxmlformats.org/officeDocument/2006/relationships/image" Target="../media/image627.png"/><Relationship Id="rId26" Type="http://schemas.openxmlformats.org/officeDocument/2006/relationships/image" Target="../media/image635.png"/><Relationship Id="rId3" Type="http://schemas.openxmlformats.org/officeDocument/2006/relationships/image" Target="../media/image612.jpg"/><Relationship Id="rId21" Type="http://schemas.openxmlformats.org/officeDocument/2006/relationships/image" Target="../media/image630.png"/><Relationship Id="rId7" Type="http://schemas.openxmlformats.org/officeDocument/2006/relationships/image" Target="../media/image616.png"/><Relationship Id="rId12" Type="http://schemas.openxmlformats.org/officeDocument/2006/relationships/image" Target="../media/image621.png"/><Relationship Id="rId17" Type="http://schemas.openxmlformats.org/officeDocument/2006/relationships/image" Target="../media/image626.png"/><Relationship Id="rId25" Type="http://schemas.openxmlformats.org/officeDocument/2006/relationships/image" Target="../media/image634.png"/><Relationship Id="rId33" Type="http://schemas.openxmlformats.org/officeDocument/2006/relationships/image" Target="../media/image77.png"/><Relationship Id="rId2" Type="http://schemas.openxmlformats.org/officeDocument/2006/relationships/image" Target="../media/image611.jpg"/><Relationship Id="rId16" Type="http://schemas.openxmlformats.org/officeDocument/2006/relationships/image" Target="../media/image625.png"/><Relationship Id="rId20" Type="http://schemas.openxmlformats.org/officeDocument/2006/relationships/image" Target="../media/image629.png"/><Relationship Id="rId29" Type="http://schemas.openxmlformats.org/officeDocument/2006/relationships/image" Target="../media/image6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5.png"/><Relationship Id="rId11" Type="http://schemas.openxmlformats.org/officeDocument/2006/relationships/image" Target="../media/image620.png"/><Relationship Id="rId24" Type="http://schemas.openxmlformats.org/officeDocument/2006/relationships/image" Target="../media/image633.png"/><Relationship Id="rId32" Type="http://schemas.openxmlformats.org/officeDocument/2006/relationships/image" Target="../media/image76.png"/><Relationship Id="rId5" Type="http://schemas.openxmlformats.org/officeDocument/2006/relationships/image" Target="../media/image614.png"/><Relationship Id="rId15" Type="http://schemas.openxmlformats.org/officeDocument/2006/relationships/image" Target="../media/image624.png"/><Relationship Id="rId23" Type="http://schemas.openxmlformats.org/officeDocument/2006/relationships/image" Target="../media/image632.png"/><Relationship Id="rId28" Type="http://schemas.openxmlformats.org/officeDocument/2006/relationships/image" Target="../media/image637.png"/><Relationship Id="rId10" Type="http://schemas.openxmlformats.org/officeDocument/2006/relationships/image" Target="../media/image619.png"/><Relationship Id="rId19" Type="http://schemas.openxmlformats.org/officeDocument/2006/relationships/image" Target="../media/image628.png"/><Relationship Id="rId31" Type="http://schemas.openxmlformats.org/officeDocument/2006/relationships/image" Target="../media/image75.png"/><Relationship Id="rId4" Type="http://schemas.openxmlformats.org/officeDocument/2006/relationships/image" Target="../media/image613.png"/><Relationship Id="rId9" Type="http://schemas.openxmlformats.org/officeDocument/2006/relationships/image" Target="../media/image618.png"/><Relationship Id="rId14" Type="http://schemas.openxmlformats.org/officeDocument/2006/relationships/image" Target="../media/image623.png"/><Relationship Id="rId22" Type="http://schemas.openxmlformats.org/officeDocument/2006/relationships/image" Target="../media/image631.png"/><Relationship Id="rId27" Type="http://schemas.openxmlformats.org/officeDocument/2006/relationships/image" Target="../media/image636.png"/><Relationship Id="rId30" Type="http://schemas.openxmlformats.org/officeDocument/2006/relationships/image" Target="../media/image639.png"/><Relationship Id="rId8" Type="http://schemas.openxmlformats.org/officeDocument/2006/relationships/image" Target="../media/image617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9.png"/><Relationship Id="rId18" Type="http://schemas.openxmlformats.org/officeDocument/2006/relationships/image" Target="../media/image654.png"/><Relationship Id="rId26" Type="http://schemas.openxmlformats.org/officeDocument/2006/relationships/image" Target="../media/image662.png"/><Relationship Id="rId39" Type="http://schemas.openxmlformats.org/officeDocument/2006/relationships/image" Target="../media/image675.png"/><Relationship Id="rId21" Type="http://schemas.openxmlformats.org/officeDocument/2006/relationships/image" Target="../media/image657.png"/><Relationship Id="rId34" Type="http://schemas.openxmlformats.org/officeDocument/2006/relationships/image" Target="../media/image670.png"/><Relationship Id="rId42" Type="http://schemas.openxmlformats.org/officeDocument/2006/relationships/image" Target="../media/image678.png"/><Relationship Id="rId47" Type="http://schemas.openxmlformats.org/officeDocument/2006/relationships/image" Target="../media/image683.png"/><Relationship Id="rId50" Type="http://schemas.openxmlformats.org/officeDocument/2006/relationships/image" Target="../media/image686.png"/><Relationship Id="rId55" Type="http://schemas.openxmlformats.org/officeDocument/2006/relationships/image" Target="../media/image691.png"/><Relationship Id="rId7" Type="http://schemas.openxmlformats.org/officeDocument/2006/relationships/image" Target="../media/image643.png"/><Relationship Id="rId2" Type="http://schemas.openxmlformats.org/officeDocument/2006/relationships/image" Target="../media/image79.png"/><Relationship Id="rId16" Type="http://schemas.openxmlformats.org/officeDocument/2006/relationships/image" Target="../media/image652.png"/><Relationship Id="rId29" Type="http://schemas.openxmlformats.org/officeDocument/2006/relationships/image" Target="../media/image665.png"/><Relationship Id="rId11" Type="http://schemas.openxmlformats.org/officeDocument/2006/relationships/image" Target="../media/image647.png"/><Relationship Id="rId24" Type="http://schemas.openxmlformats.org/officeDocument/2006/relationships/image" Target="../media/image660.png"/><Relationship Id="rId32" Type="http://schemas.openxmlformats.org/officeDocument/2006/relationships/image" Target="../media/image668.png"/><Relationship Id="rId37" Type="http://schemas.openxmlformats.org/officeDocument/2006/relationships/image" Target="../media/image673.png"/><Relationship Id="rId40" Type="http://schemas.openxmlformats.org/officeDocument/2006/relationships/image" Target="../media/image676.png"/><Relationship Id="rId45" Type="http://schemas.openxmlformats.org/officeDocument/2006/relationships/image" Target="../media/image681.png"/><Relationship Id="rId53" Type="http://schemas.openxmlformats.org/officeDocument/2006/relationships/image" Target="../media/image689.png"/><Relationship Id="rId5" Type="http://schemas.openxmlformats.org/officeDocument/2006/relationships/image" Target="../media/image641.png"/><Relationship Id="rId10" Type="http://schemas.openxmlformats.org/officeDocument/2006/relationships/image" Target="../media/image646.png"/><Relationship Id="rId19" Type="http://schemas.openxmlformats.org/officeDocument/2006/relationships/image" Target="../media/image655.png"/><Relationship Id="rId31" Type="http://schemas.openxmlformats.org/officeDocument/2006/relationships/image" Target="../media/image667.png"/><Relationship Id="rId44" Type="http://schemas.openxmlformats.org/officeDocument/2006/relationships/image" Target="../media/image680.png"/><Relationship Id="rId52" Type="http://schemas.openxmlformats.org/officeDocument/2006/relationships/image" Target="../media/image688.png"/><Relationship Id="rId4" Type="http://schemas.openxmlformats.org/officeDocument/2006/relationships/image" Target="../media/image640.jpg"/><Relationship Id="rId9" Type="http://schemas.openxmlformats.org/officeDocument/2006/relationships/image" Target="../media/image645.png"/><Relationship Id="rId14" Type="http://schemas.openxmlformats.org/officeDocument/2006/relationships/image" Target="../media/image650.png"/><Relationship Id="rId22" Type="http://schemas.openxmlformats.org/officeDocument/2006/relationships/image" Target="../media/image658.png"/><Relationship Id="rId27" Type="http://schemas.openxmlformats.org/officeDocument/2006/relationships/image" Target="../media/image663.png"/><Relationship Id="rId30" Type="http://schemas.openxmlformats.org/officeDocument/2006/relationships/image" Target="../media/image666.png"/><Relationship Id="rId35" Type="http://schemas.openxmlformats.org/officeDocument/2006/relationships/image" Target="../media/image671.png"/><Relationship Id="rId43" Type="http://schemas.openxmlformats.org/officeDocument/2006/relationships/image" Target="../media/image679.png"/><Relationship Id="rId48" Type="http://schemas.openxmlformats.org/officeDocument/2006/relationships/image" Target="../media/image684.png"/><Relationship Id="rId56" Type="http://schemas.openxmlformats.org/officeDocument/2006/relationships/image" Target="../media/image692.png"/><Relationship Id="rId8" Type="http://schemas.openxmlformats.org/officeDocument/2006/relationships/image" Target="../media/image644.jpg"/><Relationship Id="rId51" Type="http://schemas.openxmlformats.org/officeDocument/2006/relationships/image" Target="../media/image687.png"/><Relationship Id="rId3" Type="http://schemas.openxmlformats.org/officeDocument/2006/relationships/image" Target="../media/image80.png"/><Relationship Id="rId12" Type="http://schemas.openxmlformats.org/officeDocument/2006/relationships/image" Target="../media/image648.png"/><Relationship Id="rId17" Type="http://schemas.openxmlformats.org/officeDocument/2006/relationships/image" Target="../media/image653.png"/><Relationship Id="rId25" Type="http://schemas.openxmlformats.org/officeDocument/2006/relationships/image" Target="../media/image661.png"/><Relationship Id="rId33" Type="http://schemas.openxmlformats.org/officeDocument/2006/relationships/image" Target="../media/image669.png"/><Relationship Id="rId38" Type="http://schemas.openxmlformats.org/officeDocument/2006/relationships/image" Target="../media/image674.png"/><Relationship Id="rId46" Type="http://schemas.openxmlformats.org/officeDocument/2006/relationships/image" Target="../media/image682.png"/><Relationship Id="rId20" Type="http://schemas.openxmlformats.org/officeDocument/2006/relationships/image" Target="../media/image656.png"/><Relationship Id="rId41" Type="http://schemas.openxmlformats.org/officeDocument/2006/relationships/image" Target="../media/image677.png"/><Relationship Id="rId54" Type="http://schemas.openxmlformats.org/officeDocument/2006/relationships/image" Target="../media/image6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2.png"/><Relationship Id="rId15" Type="http://schemas.openxmlformats.org/officeDocument/2006/relationships/image" Target="../media/image651.png"/><Relationship Id="rId23" Type="http://schemas.openxmlformats.org/officeDocument/2006/relationships/image" Target="../media/image659.png"/><Relationship Id="rId28" Type="http://schemas.openxmlformats.org/officeDocument/2006/relationships/image" Target="../media/image664.png"/><Relationship Id="rId36" Type="http://schemas.openxmlformats.org/officeDocument/2006/relationships/image" Target="../media/image672.png"/><Relationship Id="rId49" Type="http://schemas.openxmlformats.org/officeDocument/2006/relationships/image" Target="../media/image685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4.png"/><Relationship Id="rId18" Type="http://schemas.openxmlformats.org/officeDocument/2006/relationships/image" Target="../media/image709.png"/><Relationship Id="rId26" Type="http://schemas.openxmlformats.org/officeDocument/2006/relationships/image" Target="../media/image717.png"/><Relationship Id="rId39" Type="http://schemas.openxmlformats.org/officeDocument/2006/relationships/image" Target="../media/image730.png"/><Relationship Id="rId21" Type="http://schemas.openxmlformats.org/officeDocument/2006/relationships/image" Target="../media/image712.png"/><Relationship Id="rId34" Type="http://schemas.openxmlformats.org/officeDocument/2006/relationships/image" Target="../media/image725.png"/><Relationship Id="rId42" Type="http://schemas.openxmlformats.org/officeDocument/2006/relationships/image" Target="../media/image733.png"/><Relationship Id="rId47" Type="http://schemas.openxmlformats.org/officeDocument/2006/relationships/image" Target="../media/image738.png"/><Relationship Id="rId50" Type="http://schemas.openxmlformats.org/officeDocument/2006/relationships/image" Target="../media/image77.png"/><Relationship Id="rId7" Type="http://schemas.openxmlformats.org/officeDocument/2006/relationships/image" Target="../media/image698.png"/><Relationship Id="rId2" Type="http://schemas.openxmlformats.org/officeDocument/2006/relationships/image" Target="../media/image693.png"/><Relationship Id="rId16" Type="http://schemas.openxmlformats.org/officeDocument/2006/relationships/image" Target="../media/image707.png"/><Relationship Id="rId29" Type="http://schemas.openxmlformats.org/officeDocument/2006/relationships/image" Target="../media/image720.png"/><Relationship Id="rId11" Type="http://schemas.openxmlformats.org/officeDocument/2006/relationships/image" Target="../media/image702.png"/><Relationship Id="rId24" Type="http://schemas.openxmlformats.org/officeDocument/2006/relationships/image" Target="../media/image715.png"/><Relationship Id="rId32" Type="http://schemas.openxmlformats.org/officeDocument/2006/relationships/image" Target="../media/image723.png"/><Relationship Id="rId37" Type="http://schemas.openxmlformats.org/officeDocument/2006/relationships/image" Target="../media/image728.png"/><Relationship Id="rId40" Type="http://schemas.openxmlformats.org/officeDocument/2006/relationships/image" Target="../media/image731.png"/><Relationship Id="rId45" Type="http://schemas.openxmlformats.org/officeDocument/2006/relationships/image" Target="../media/image736.png"/><Relationship Id="rId5" Type="http://schemas.openxmlformats.org/officeDocument/2006/relationships/image" Target="../media/image696.png"/><Relationship Id="rId15" Type="http://schemas.openxmlformats.org/officeDocument/2006/relationships/image" Target="../media/image706.png"/><Relationship Id="rId23" Type="http://schemas.openxmlformats.org/officeDocument/2006/relationships/image" Target="../media/image714.png"/><Relationship Id="rId28" Type="http://schemas.openxmlformats.org/officeDocument/2006/relationships/image" Target="../media/image719.png"/><Relationship Id="rId36" Type="http://schemas.openxmlformats.org/officeDocument/2006/relationships/image" Target="../media/image727.png"/><Relationship Id="rId49" Type="http://schemas.openxmlformats.org/officeDocument/2006/relationships/image" Target="../media/image76.png"/><Relationship Id="rId10" Type="http://schemas.openxmlformats.org/officeDocument/2006/relationships/image" Target="../media/image701.png"/><Relationship Id="rId19" Type="http://schemas.openxmlformats.org/officeDocument/2006/relationships/image" Target="../media/image710.png"/><Relationship Id="rId31" Type="http://schemas.openxmlformats.org/officeDocument/2006/relationships/image" Target="../media/image722.png"/><Relationship Id="rId44" Type="http://schemas.openxmlformats.org/officeDocument/2006/relationships/image" Target="../media/image735.png"/><Relationship Id="rId4" Type="http://schemas.openxmlformats.org/officeDocument/2006/relationships/image" Target="../media/image695.png"/><Relationship Id="rId9" Type="http://schemas.openxmlformats.org/officeDocument/2006/relationships/image" Target="../media/image700.png"/><Relationship Id="rId14" Type="http://schemas.openxmlformats.org/officeDocument/2006/relationships/image" Target="../media/image705.png"/><Relationship Id="rId22" Type="http://schemas.openxmlformats.org/officeDocument/2006/relationships/image" Target="../media/image713.png"/><Relationship Id="rId27" Type="http://schemas.openxmlformats.org/officeDocument/2006/relationships/image" Target="../media/image718.png"/><Relationship Id="rId30" Type="http://schemas.openxmlformats.org/officeDocument/2006/relationships/image" Target="../media/image721.png"/><Relationship Id="rId35" Type="http://schemas.openxmlformats.org/officeDocument/2006/relationships/image" Target="../media/image726.png"/><Relationship Id="rId43" Type="http://schemas.openxmlformats.org/officeDocument/2006/relationships/image" Target="../media/image734.png"/><Relationship Id="rId48" Type="http://schemas.openxmlformats.org/officeDocument/2006/relationships/image" Target="../media/image75.png"/><Relationship Id="rId8" Type="http://schemas.openxmlformats.org/officeDocument/2006/relationships/image" Target="../media/image699.png"/><Relationship Id="rId3" Type="http://schemas.openxmlformats.org/officeDocument/2006/relationships/image" Target="../media/image694.png"/><Relationship Id="rId12" Type="http://schemas.openxmlformats.org/officeDocument/2006/relationships/image" Target="../media/image703.png"/><Relationship Id="rId17" Type="http://schemas.openxmlformats.org/officeDocument/2006/relationships/image" Target="../media/image708.png"/><Relationship Id="rId25" Type="http://schemas.openxmlformats.org/officeDocument/2006/relationships/image" Target="../media/image716.png"/><Relationship Id="rId33" Type="http://schemas.openxmlformats.org/officeDocument/2006/relationships/image" Target="../media/image724.png"/><Relationship Id="rId38" Type="http://schemas.openxmlformats.org/officeDocument/2006/relationships/image" Target="../media/image729.png"/><Relationship Id="rId46" Type="http://schemas.openxmlformats.org/officeDocument/2006/relationships/image" Target="../media/image737.png"/><Relationship Id="rId20" Type="http://schemas.openxmlformats.org/officeDocument/2006/relationships/image" Target="../media/image711.png"/><Relationship Id="rId41" Type="http://schemas.openxmlformats.org/officeDocument/2006/relationships/image" Target="../media/image7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8.png"/><Relationship Id="rId18" Type="http://schemas.openxmlformats.org/officeDocument/2006/relationships/image" Target="../media/image753.png"/><Relationship Id="rId26" Type="http://schemas.openxmlformats.org/officeDocument/2006/relationships/image" Target="../media/image761.png"/><Relationship Id="rId39" Type="http://schemas.openxmlformats.org/officeDocument/2006/relationships/image" Target="../media/image774.png"/><Relationship Id="rId21" Type="http://schemas.openxmlformats.org/officeDocument/2006/relationships/image" Target="../media/image756.png"/><Relationship Id="rId34" Type="http://schemas.openxmlformats.org/officeDocument/2006/relationships/image" Target="../media/image769.png"/><Relationship Id="rId7" Type="http://schemas.openxmlformats.org/officeDocument/2006/relationships/image" Target="../media/image742.png"/><Relationship Id="rId2" Type="http://schemas.openxmlformats.org/officeDocument/2006/relationships/image" Target="../media/image79.png"/><Relationship Id="rId16" Type="http://schemas.openxmlformats.org/officeDocument/2006/relationships/image" Target="../media/image751.png"/><Relationship Id="rId20" Type="http://schemas.openxmlformats.org/officeDocument/2006/relationships/image" Target="../media/image755.png"/><Relationship Id="rId29" Type="http://schemas.openxmlformats.org/officeDocument/2006/relationships/image" Target="../media/image764.png"/><Relationship Id="rId41" Type="http://schemas.openxmlformats.org/officeDocument/2006/relationships/image" Target="../media/image7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1.jpg"/><Relationship Id="rId11" Type="http://schemas.openxmlformats.org/officeDocument/2006/relationships/image" Target="../media/image746.png"/><Relationship Id="rId24" Type="http://schemas.openxmlformats.org/officeDocument/2006/relationships/image" Target="../media/image759.png"/><Relationship Id="rId32" Type="http://schemas.openxmlformats.org/officeDocument/2006/relationships/image" Target="../media/image767.png"/><Relationship Id="rId37" Type="http://schemas.openxmlformats.org/officeDocument/2006/relationships/image" Target="../media/image772.png"/><Relationship Id="rId40" Type="http://schemas.openxmlformats.org/officeDocument/2006/relationships/image" Target="../media/image775.png"/><Relationship Id="rId5" Type="http://schemas.openxmlformats.org/officeDocument/2006/relationships/image" Target="../media/image740.jpg"/><Relationship Id="rId15" Type="http://schemas.openxmlformats.org/officeDocument/2006/relationships/image" Target="../media/image750.png"/><Relationship Id="rId23" Type="http://schemas.openxmlformats.org/officeDocument/2006/relationships/image" Target="../media/image758.png"/><Relationship Id="rId28" Type="http://schemas.openxmlformats.org/officeDocument/2006/relationships/image" Target="../media/image763.png"/><Relationship Id="rId36" Type="http://schemas.openxmlformats.org/officeDocument/2006/relationships/image" Target="../media/image771.png"/><Relationship Id="rId10" Type="http://schemas.openxmlformats.org/officeDocument/2006/relationships/image" Target="../media/image745.png"/><Relationship Id="rId19" Type="http://schemas.openxmlformats.org/officeDocument/2006/relationships/image" Target="../media/image754.png"/><Relationship Id="rId31" Type="http://schemas.openxmlformats.org/officeDocument/2006/relationships/image" Target="../media/image766.png"/><Relationship Id="rId4" Type="http://schemas.openxmlformats.org/officeDocument/2006/relationships/image" Target="../media/image739.jpg"/><Relationship Id="rId9" Type="http://schemas.openxmlformats.org/officeDocument/2006/relationships/image" Target="../media/image744.png"/><Relationship Id="rId14" Type="http://schemas.openxmlformats.org/officeDocument/2006/relationships/image" Target="../media/image749.png"/><Relationship Id="rId22" Type="http://schemas.openxmlformats.org/officeDocument/2006/relationships/image" Target="../media/image757.png"/><Relationship Id="rId27" Type="http://schemas.openxmlformats.org/officeDocument/2006/relationships/image" Target="../media/image762.png"/><Relationship Id="rId30" Type="http://schemas.openxmlformats.org/officeDocument/2006/relationships/image" Target="../media/image765.png"/><Relationship Id="rId35" Type="http://schemas.openxmlformats.org/officeDocument/2006/relationships/image" Target="../media/image770.png"/><Relationship Id="rId8" Type="http://schemas.openxmlformats.org/officeDocument/2006/relationships/image" Target="../media/image743.png"/><Relationship Id="rId3" Type="http://schemas.openxmlformats.org/officeDocument/2006/relationships/image" Target="../media/image80.png"/><Relationship Id="rId12" Type="http://schemas.openxmlformats.org/officeDocument/2006/relationships/image" Target="../media/image747.png"/><Relationship Id="rId17" Type="http://schemas.openxmlformats.org/officeDocument/2006/relationships/image" Target="../media/image752.png"/><Relationship Id="rId25" Type="http://schemas.openxmlformats.org/officeDocument/2006/relationships/image" Target="../media/image760.png"/><Relationship Id="rId33" Type="http://schemas.openxmlformats.org/officeDocument/2006/relationships/image" Target="../media/image768.png"/><Relationship Id="rId38" Type="http://schemas.openxmlformats.org/officeDocument/2006/relationships/image" Target="../media/image7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3.png"/><Relationship Id="rId13" Type="http://schemas.openxmlformats.org/officeDocument/2006/relationships/image" Target="../media/image788.png"/><Relationship Id="rId18" Type="http://schemas.openxmlformats.org/officeDocument/2006/relationships/image" Target="../media/image793.png"/><Relationship Id="rId26" Type="http://schemas.openxmlformats.org/officeDocument/2006/relationships/image" Target="../media/image801.png"/><Relationship Id="rId3" Type="http://schemas.openxmlformats.org/officeDocument/2006/relationships/image" Target="../media/image778.png"/><Relationship Id="rId21" Type="http://schemas.openxmlformats.org/officeDocument/2006/relationships/image" Target="../media/image796.png"/><Relationship Id="rId7" Type="http://schemas.openxmlformats.org/officeDocument/2006/relationships/image" Target="../media/image782.png"/><Relationship Id="rId12" Type="http://schemas.openxmlformats.org/officeDocument/2006/relationships/image" Target="../media/image787.png"/><Relationship Id="rId17" Type="http://schemas.openxmlformats.org/officeDocument/2006/relationships/image" Target="../media/image792.png"/><Relationship Id="rId25" Type="http://schemas.openxmlformats.org/officeDocument/2006/relationships/image" Target="../media/image800.png"/><Relationship Id="rId2" Type="http://schemas.openxmlformats.org/officeDocument/2006/relationships/image" Target="../media/image777.jpg"/><Relationship Id="rId16" Type="http://schemas.openxmlformats.org/officeDocument/2006/relationships/image" Target="../media/image791.png"/><Relationship Id="rId20" Type="http://schemas.openxmlformats.org/officeDocument/2006/relationships/image" Target="../media/image795.png"/><Relationship Id="rId29" Type="http://schemas.openxmlformats.org/officeDocument/2006/relationships/image" Target="../media/image8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1.png"/><Relationship Id="rId11" Type="http://schemas.openxmlformats.org/officeDocument/2006/relationships/image" Target="../media/image786.png"/><Relationship Id="rId24" Type="http://schemas.openxmlformats.org/officeDocument/2006/relationships/image" Target="../media/image799.png"/><Relationship Id="rId32" Type="http://schemas.openxmlformats.org/officeDocument/2006/relationships/image" Target="../media/image77.png"/><Relationship Id="rId5" Type="http://schemas.openxmlformats.org/officeDocument/2006/relationships/image" Target="../media/image780.png"/><Relationship Id="rId15" Type="http://schemas.openxmlformats.org/officeDocument/2006/relationships/image" Target="../media/image790.png"/><Relationship Id="rId23" Type="http://schemas.openxmlformats.org/officeDocument/2006/relationships/image" Target="../media/image798.png"/><Relationship Id="rId28" Type="http://schemas.openxmlformats.org/officeDocument/2006/relationships/image" Target="../media/image803.png"/><Relationship Id="rId10" Type="http://schemas.openxmlformats.org/officeDocument/2006/relationships/image" Target="../media/image785.png"/><Relationship Id="rId19" Type="http://schemas.openxmlformats.org/officeDocument/2006/relationships/image" Target="../media/image794.png"/><Relationship Id="rId31" Type="http://schemas.openxmlformats.org/officeDocument/2006/relationships/image" Target="../media/image76.png"/><Relationship Id="rId4" Type="http://schemas.openxmlformats.org/officeDocument/2006/relationships/image" Target="../media/image779.png"/><Relationship Id="rId9" Type="http://schemas.openxmlformats.org/officeDocument/2006/relationships/image" Target="../media/image784.png"/><Relationship Id="rId14" Type="http://schemas.openxmlformats.org/officeDocument/2006/relationships/image" Target="../media/image789.png"/><Relationship Id="rId22" Type="http://schemas.openxmlformats.org/officeDocument/2006/relationships/image" Target="../media/image797.png"/><Relationship Id="rId27" Type="http://schemas.openxmlformats.org/officeDocument/2006/relationships/image" Target="../media/image802.png"/><Relationship Id="rId30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9.png"/><Relationship Id="rId13" Type="http://schemas.openxmlformats.org/officeDocument/2006/relationships/image" Target="../media/image814.png"/><Relationship Id="rId18" Type="http://schemas.openxmlformats.org/officeDocument/2006/relationships/image" Target="../media/image819.png"/><Relationship Id="rId3" Type="http://schemas.openxmlformats.org/officeDocument/2006/relationships/image" Target="../media/image80.png"/><Relationship Id="rId21" Type="http://schemas.openxmlformats.org/officeDocument/2006/relationships/image" Target="../media/image822.png"/><Relationship Id="rId7" Type="http://schemas.openxmlformats.org/officeDocument/2006/relationships/image" Target="../media/image808.png"/><Relationship Id="rId12" Type="http://schemas.openxmlformats.org/officeDocument/2006/relationships/image" Target="../media/image813.png"/><Relationship Id="rId17" Type="http://schemas.openxmlformats.org/officeDocument/2006/relationships/image" Target="../media/image818.png"/><Relationship Id="rId2" Type="http://schemas.openxmlformats.org/officeDocument/2006/relationships/image" Target="../media/image79.png"/><Relationship Id="rId16" Type="http://schemas.openxmlformats.org/officeDocument/2006/relationships/image" Target="../media/image817.png"/><Relationship Id="rId20" Type="http://schemas.openxmlformats.org/officeDocument/2006/relationships/image" Target="../media/image8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7.png"/><Relationship Id="rId11" Type="http://schemas.openxmlformats.org/officeDocument/2006/relationships/image" Target="../media/image812.png"/><Relationship Id="rId5" Type="http://schemas.openxmlformats.org/officeDocument/2006/relationships/image" Target="../media/image806.png"/><Relationship Id="rId15" Type="http://schemas.openxmlformats.org/officeDocument/2006/relationships/image" Target="../media/image816.png"/><Relationship Id="rId10" Type="http://schemas.openxmlformats.org/officeDocument/2006/relationships/image" Target="../media/image811.png"/><Relationship Id="rId19" Type="http://schemas.openxmlformats.org/officeDocument/2006/relationships/image" Target="../media/image820.png"/><Relationship Id="rId4" Type="http://schemas.openxmlformats.org/officeDocument/2006/relationships/image" Target="../media/image805.png"/><Relationship Id="rId9" Type="http://schemas.openxmlformats.org/officeDocument/2006/relationships/image" Target="../media/image810.png"/><Relationship Id="rId14" Type="http://schemas.openxmlformats.org/officeDocument/2006/relationships/image" Target="../media/image815.png"/><Relationship Id="rId22" Type="http://schemas.openxmlformats.org/officeDocument/2006/relationships/image" Target="../media/image823.jp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35.png"/><Relationship Id="rId18" Type="http://schemas.openxmlformats.org/officeDocument/2006/relationships/image" Target="../media/image840.png"/><Relationship Id="rId26" Type="http://schemas.openxmlformats.org/officeDocument/2006/relationships/image" Target="../media/image848.png"/><Relationship Id="rId39" Type="http://schemas.openxmlformats.org/officeDocument/2006/relationships/image" Target="../media/image77.png"/><Relationship Id="rId21" Type="http://schemas.openxmlformats.org/officeDocument/2006/relationships/image" Target="../media/image843.png"/><Relationship Id="rId34" Type="http://schemas.openxmlformats.org/officeDocument/2006/relationships/image" Target="../media/image856.png"/><Relationship Id="rId7" Type="http://schemas.openxmlformats.org/officeDocument/2006/relationships/image" Target="../media/image829.png"/><Relationship Id="rId12" Type="http://schemas.openxmlformats.org/officeDocument/2006/relationships/image" Target="../media/image834.png"/><Relationship Id="rId17" Type="http://schemas.openxmlformats.org/officeDocument/2006/relationships/image" Target="../media/image839.png"/><Relationship Id="rId25" Type="http://schemas.openxmlformats.org/officeDocument/2006/relationships/image" Target="../media/image847.png"/><Relationship Id="rId33" Type="http://schemas.openxmlformats.org/officeDocument/2006/relationships/image" Target="../media/image855.png"/><Relationship Id="rId38" Type="http://schemas.openxmlformats.org/officeDocument/2006/relationships/image" Target="../media/image76.png"/><Relationship Id="rId2" Type="http://schemas.openxmlformats.org/officeDocument/2006/relationships/image" Target="../media/image824.png"/><Relationship Id="rId16" Type="http://schemas.openxmlformats.org/officeDocument/2006/relationships/image" Target="../media/image838.png"/><Relationship Id="rId20" Type="http://schemas.openxmlformats.org/officeDocument/2006/relationships/image" Target="../media/image842.png"/><Relationship Id="rId29" Type="http://schemas.openxmlformats.org/officeDocument/2006/relationships/image" Target="../media/image8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8.png"/><Relationship Id="rId11" Type="http://schemas.openxmlformats.org/officeDocument/2006/relationships/image" Target="../media/image833.png"/><Relationship Id="rId24" Type="http://schemas.openxmlformats.org/officeDocument/2006/relationships/image" Target="../media/image846.png"/><Relationship Id="rId32" Type="http://schemas.openxmlformats.org/officeDocument/2006/relationships/image" Target="../media/image854.png"/><Relationship Id="rId37" Type="http://schemas.openxmlformats.org/officeDocument/2006/relationships/image" Target="../media/image75.png"/><Relationship Id="rId5" Type="http://schemas.openxmlformats.org/officeDocument/2006/relationships/image" Target="../media/image827.png"/><Relationship Id="rId15" Type="http://schemas.openxmlformats.org/officeDocument/2006/relationships/image" Target="../media/image837.png"/><Relationship Id="rId23" Type="http://schemas.openxmlformats.org/officeDocument/2006/relationships/image" Target="../media/image845.png"/><Relationship Id="rId28" Type="http://schemas.openxmlformats.org/officeDocument/2006/relationships/image" Target="../media/image850.png"/><Relationship Id="rId36" Type="http://schemas.openxmlformats.org/officeDocument/2006/relationships/image" Target="../media/image858.png"/><Relationship Id="rId10" Type="http://schemas.openxmlformats.org/officeDocument/2006/relationships/image" Target="../media/image832.png"/><Relationship Id="rId19" Type="http://schemas.openxmlformats.org/officeDocument/2006/relationships/image" Target="../media/image841.png"/><Relationship Id="rId31" Type="http://schemas.openxmlformats.org/officeDocument/2006/relationships/image" Target="../media/image853.png"/><Relationship Id="rId4" Type="http://schemas.openxmlformats.org/officeDocument/2006/relationships/image" Target="../media/image826.png"/><Relationship Id="rId9" Type="http://schemas.openxmlformats.org/officeDocument/2006/relationships/image" Target="../media/image831.png"/><Relationship Id="rId14" Type="http://schemas.openxmlformats.org/officeDocument/2006/relationships/image" Target="../media/image836.png"/><Relationship Id="rId22" Type="http://schemas.openxmlformats.org/officeDocument/2006/relationships/image" Target="../media/image844.png"/><Relationship Id="rId27" Type="http://schemas.openxmlformats.org/officeDocument/2006/relationships/image" Target="../media/image849.png"/><Relationship Id="rId30" Type="http://schemas.openxmlformats.org/officeDocument/2006/relationships/image" Target="../media/image852.png"/><Relationship Id="rId35" Type="http://schemas.openxmlformats.org/officeDocument/2006/relationships/image" Target="../media/image857.png"/><Relationship Id="rId8" Type="http://schemas.openxmlformats.org/officeDocument/2006/relationships/image" Target="../media/image830.png"/><Relationship Id="rId3" Type="http://schemas.openxmlformats.org/officeDocument/2006/relationships/image" Target="../media/image8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8.png"/><Relationship Id="rId18" Type="http://schemas.openxmlformats.org/officeDocument/2006/relationships/image" Target="../media/image873.png"/><Relationship Id="rId3" Type="http://schemas.openxmlformats.org/officeDocument/2006/relationships/image" Target="../media/image80.png"/><Relationship Id="rId21" Type="http://schemas.openxmlformats.org/officeDocument/2006/relationships/image" Target="../media/image876.png"/><Relationship Id="rId7" Type="http://schemas.openxmlformats.org/officeDocument/2006/relationships/image" Target="../media/image862.png"/><Relationship Id="rId12" Type="http://schemas.openxmlformats.org/officeDocument/2006/relationships/image" Target="../media/image867.png"/><Relationship Id="rId17" Type="http://schemas.openxmlformats.org/officeDocument/2006/relationships/image" Target="../media/image872.png"/><Relationship Id="rId2" Type="http://schemas.openxmlformats.org/officeDocument/2006/relationships/image" Target="../media/image79.png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1.png"/><Relationship Id="rId11" Type="http://schemas.openxmlformats.org/officeDocument/2006/relationships/image" Target="../media/image866.png"/><Relationship Id="rId24" Type="http://schemas.openxmlformats.org/officeDocument/2006/relationships/image" Target="../media/image879.png"/><Relationship Id="rId5" Type="http://schemas.openxmlformats.org/officeDocument/2006/relationships/image" Target="../media/image86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10" Type="http://schemas.openxmlformats.org/officeDocument/2006/relationships/image" Target="../media/image865.png"/><Relationship Id="rId19" Type="http://schemas.openxmlformats.org/officeDocument/2006/relationships/image" Target="../media/image874.png"/><Relationship Id="rId4" Type="http://schemas.openxmlformats.org/officeDocument/2006/relationships/image" Target="../media/image859.png"/><Relationship Id="rId9" Type="http://schemas.openxmlformats.org/officeDocument/2006/relationships/image" Target="../media/image864.png"/><Relationship Id="rId14" Type="http://schemas.openxmlformats.org/officeDocument/2006/relationships/image" Target="../media/image869.png"/><Relationship Id="rId22" Type="http://schemas.openxmlformats.org/officeDocument/2006/relationships/image" Target="../media/image8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2.jp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1.png"/><Relationship Id="rId18" Type="http://schemas.openxmlformats.org/officeDocument/2006/relationships/image" Target="../media/image896.png"/><Relationship Id="rId26" Type="http://schemas.openxmlformats.org/officeDocument/2006/relationships/image" Target="../media/image904.png"/><Relationship Id="rId3" Type="http://schemas.openxmlformats.org/officeDocument/2006/relationships/image" Target="../media/image881.jpg"/><Relationship Id="rId21" Type="http://schemas.openxmlformats.org/officeDocument/2006/relationships/image" Target="../media/image899.png"/><Relationship Id="rId34" Type="http://schemas.openxmlformats.org/officeDocument/2006/relationships/image" Target="../media/image76.png"/><Relationship Id="rId7" Type="http://schemas.openxmlformats.org/officeDocument/2006/relationships/image" Target="../media/image885.png"/><Relationship Id="rId12" Type="http://schemas.openxmlformats.org/officeDocument/2006/relationships/image" Target="../media/image890.png"/><Relationship Id="rId17" Type="http://schemas.openxmlformats.org/officeDocument/2006/relationships/image" Target="../media/image895.png"/><Relationship Id="rId25" Type="http://schemas.openxmlformats.org/officeDocument/2006/relationships/image" Target="../media/image903.png"/><Relationship Id="rId33" Type="http://schemas.openxmlformats.org/officeDocument/2006/relationships/image" Target="../media/image75.png"/><Relationship Id="rId2" Type="http://schemas.openxmlformats.org/officeDocument/2006/relationships/image" Target="../media/image880.jpg"/><Relationship Id="rId16" Type="http://schemas.openxmlformats.org/officeDocument/2006/relationships/image" Target="../media/image894.png"/><Relationship Id="rId20" Type="http://schemas.openxmlformats.org/officeDocument/2006/relationships/image" Target="../media/image898.png"/><Relationship Id="rId29" Type="http://schemas.openxmlformats.org/officeDocument/2006/relationships/image" Target="../media/image90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4.png"/><Relationship Id="rId11" Type="http://schemas.openxmlformats.org/officeDocument/2006/relationships/image" Target="../media/image889.png"/><Relationship Id="rId24" Type="http://schemas.openxmlformats.org/officeDocument/2006/relationships/image" Target="../media/image902.png"/><Relationship Id="rId32" Type="http://schemas.openxmlformats.org/officeDocument/2006/relationships/image" Target="../media/image910.png"/><Relationship Id="rId5" Type="http://schemas.openxmlformats.org/officeDocument/2006/relationships/image" Target="../media/image883.png"/><Relationship Id="rId15" Type="http://schemas.openxmlformats.org/officeDocument/2006/relationships/image" Target="../media/image893.png"/><Relationship Id="rId23" Type="http://schemas.openxmlformats.org/officeDocument/2006/relationships/image" Target="../media/image901.png"/><Relationship Id="rId28" Type="http://schemas.openxmlformats.org/officeDocument/2006/relationships/image" Target="../media/image906.jpg"/><Relationship Id="rId10" Type="http://schemas.openxmlformats.org/officeDocument/2006/relationships/image" Target="../media/image888.png"/><Relationship Id="rId19" Type="http://schemas.openxmlformats.org/officeDocument/2006/relationships/image" Target="../media/image897.png"/><Relationship Id="rId31" Type="http://schemas.openxmlformats.org/officeDocument/2006/relationships/image" Target="../media/image909.png"/><Relationship Id="rId4" Type="http://schemas.openxmlformats.org/officeDocument/2006/relationships/image" Target="../media/image882.png"/><Relationship Id="rId9" Type="http://schemas.openxmlformats.org/officeDocument/2006/relationships/image" Target="../media/image887.png"/><Relationship Id="rId14" Type="http://schemas.openxmlformats.org/officeDocument/2006/relationships/image" Target="../media/image892.png"/><Relationship Id="rId22" Type="http://schemas.openxmlformats.org/officeDocument/2006/relationships/image" Target="../media/image900.png"/><Relationship Id="rId27" Type="http://schemas.openxmlformats.org/officeDocument/2006/relationships/image" Target="../media/image905.png"/><Relationship Id="rId30" Type="http://schemas.openxmlformats.org/officeDocument/2006/relationships/image" Target="../media/image908.png"/><Relationship Id="rId35" Type="http://schemas.openxmlformats.org/officeDocument/2006/relationships/image" Target="../media/image77.png"/><Relationship Id="rId8" Type="http://schemas.openxmlformats.org/officeDocument/2006/relationships/image" Target="../media/image88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5.png"/><Relationship Id="rId13" Type="http://schemas.openxmlformats.org/officeDocument/2006/relationships/image" Target="../media/image920.png"/><Relationship Id="rId18" Type="http://schemas.openxmlformats.org/officeDocument/2006/relationships/image" Target="../media/image925.png"/><Relationship Id="rId26" Type="http://schemas.openxmlformats.org/officeDocument/2006/relationships/image" Target="../media/image933.png"/><Relationship Id="rId3" Type="http://schemas.openxmlformats.org/officeDocument/2006/relationships/image" Target="../media/image80.png"/><Relationship Id="rId21" Type="http://schemas.openxmlformats.org/officeDocument/2006/relationships/image" Target="../media/image928.png"/><Relationship Id="rId7" Type="http://schemas.openxmlformats.org/officeDocument/2006/relationships/image" Target="../media/image914.png"/><Relationship Id="rId12" Type="http://schemas.openxmlformats.org/officeDocument/2006/relationships/image" Target="../media/image919.png"/><Relationship Id="rId17" Type="http://schemas.openxmlformats.org/officeDocument/2006/relationships/image" Target="../media/image924.png"/><Relationship Id="rId25" Type="http://schemas.openxmlformats.org/officeDocument/2006/relationships/image" Target="../media/image932.png"/><Relationship Id="rId2" Type="http://schemas.openxmlformats.org/officeDocument/2006/relationships/image" Target="../media/image79.png"/><Relationship Id="rId16" Type="http://schemas.openxmlformats.org/officeDocument/2006/relationships/image" Target="../media/image923.png"/><Relationship Id="rId20" Type="http://schemas.openxmlformats.org/officeDocument/2006/relationships/image" Target="../media/image9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3.png"/><Relationship Id="rId11" Type="http://schemas.openxmlformats.org/officeDocument/2006/relationships/image" Target="../media/image918.png"/><Relationship Id="rId24" Type="http://schemas.openxmlformats.org/officeDocument/2006/relationships/image" Target="../media/image931.png"/><Relationship Id="rId5" Type="http://schemas.openxmlformats.org/officeDocument/2006/relationships/image" Target="../media/image912.jpg"/><Relationship Id="rId15" Type="http://schemas.openxmlformats.org/officeDocument/2006/relationships/image" Target="../media/image922.png"/><Relationship Id="rId23" Type="http://schemas.openxmlformats.org/officeDocument/2006/relationships/image" Target="../media/image930.png"/><Relationship Id="rId28" Type="http://schemas.openxmlformats.org/officeDocument/2006/relationships/image" Target="../media/image935.png"/><Relationship Id="rId10" Type="http://schemas.openxmlformats.org/officeDocument/2006/relationships/image" Target="../media/image917.png"/><Relationship Id="rId19" Type="http://schemas.openxmlformats.org/officeDocument/2006/relationships/image" Target="../media/image926.png"/><Relationship Id="rId4" Type="http://schemas.openxmlformats.org/officeDocument/2006/relationships/image" Target="../media/image911.jpg"/><Relationship Id="rId9" Type="http://schemas.openxmlformats.org/officeDocument/2006/relationships/image" Target="../media/image916.png"/><Relationship Id="rId14" Type="http://schemas.openxmlformats.org/officeDocument/2006/relationships/image" Target="../media/image921.png"/><Relationship Id="rId22" Type="http://schemas.openxmlformats.org/officeDocument/2006/relationships/image" Target="../media/image929.png"/><Relationship Id="rId27" Type="http://schemas.openxmlformats.org/officeDocument/2006/relationships/image" Target="../media/image9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2.png"/><Relationship Id="rId13" Type="http://schemas.openxmlformats.org/officeDocument/2006/relationships/image" Target="../media/image947.png"/><Relationship Id="rId18" Type="http://schemas.openxmlformats.org/officeDocument/2006/relationships/image" Target="../media/image952.png"/><Relationship Id="rId3" Type="http://schemas.openxmlformats.org/officeDocument/2006/relationships/image" Target="../media/image937.png"/><Relationship Id="rId21" Type="http://schemas.openxmlformats.org/officeDocument/2006/relationships/image" Target="../media/image955.png"/><Relationship Id="rId7" Type="http://schemas.openxmlformats.org/officeDocument/2006/relationships/image" Target="../media/image941.png"/><Relationship Id="rId12" Type="http://schemas.openxmlformats.org/officeDocument/2006/relationships/image" Target="../media/image946.png"/><Relationship Id="rId17" Type="http://schemas.openxmlformats.org/officeDocument/2006/relationships/image" Target="../media/image951.png"/><Relationship Id="rId25" Type="http://schemas.openxmlformats.org/officeDocument/2006/relationships/image" Target="../media/image77.png"/><Relationship Id="rId2" Type="http://schemas.openxmlformats.org/officeDocument/2006/relationships/image" Target="../media/image936.jpg"/><Relationship Id="rId16" Type="http://schemas.openxmlformats.org/officeDocument/2006/relationships/image" Target="../media/image950.png"/><Relationship Id="rId20" Type="http://schemas.openxmlformats.org/officeDocument/2006/relationships/image" Target="../media/image9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0.png"/><Relationship Id="rId11" Type="http://schemas.openxmlformats.org/officeDocument/2006/relationships/image" Target="../media/image945.png"/><Relationship Id="rId24" Type="http://schemas.openxmlformats.org/officeDocument/2006/relationships/image" Target="../media/image76.png"/><Relationship Id="rId5" Type="http://schemas.openxmlformats.org/officeDocument/2006/relationships/image" Target="../media/image939.png"/><Relationship Id="rId15" Type="http://schemas.openxmlformats.org/officeDocument/2006/relationships/image" Target="../media/image949.png"/><Relationship Id="rId23" Type="http://schemas.openxmlformats.org/officeDocument/2006/relationships/image" Target="../media/image75.png"/><Relationship Id="rId10" Type="http://schemas.openxmlformats.org/officeDocument/2006/relationships/image" Target="../media/image944.png"/><Relationship Id="rId19" Type="http://schemas.openxmlformats.org/officeDocument/2006/relationships/image" Target="../media/image953.png"/><Relationship Id="rId4" Type="http://schemas.openxmlformats.org/officeDocument/2006/relationships/image" Target="../media/image938.png"/><Relationship Id="rId9" Type="http://schemas.openxmlformats.org/officeDocument/2006/relationships/image" Target="../media/image943.png"/><Relationship Id="rId14" Type="http://schemas.openxmlformats.org/officeDocument/2006/relationships/image" Target="../media/image948.png"/><Relationship Id="rId22" Type="http://schemas.openxmlformats.org/officeDocument/2006/relationships/image" Target="../media/image95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1.png"/><Relationship Id="rId13" Type="http://schemas.openxmlformats.org/officeDocument/2006/relationships/image" Target="../media/image966.png"/><Relationship Id="rId18" Type="http://schemas.openxmlformats.org/officeDocument/2006/relationships/image" Target="../media/image971.png"/><Relationship Id="rId26" Type="http://schemas.openxmlformats.org/officeDocument/2006/relationships/image" Target="../media/image979.png"/><Relationship Id="rId3" Type="http://schemas.openxmlformats.org/officeDocument/2006/relationships/image" Target="../media/image80.png"/><Relationship Id="rId21" Type="http://schemas.openxmlformats.org/officeDocument/2006/relationships/image" Target="../media/image974.png"/><Relationship Id="rId7" Type="http://schemas.openxmlformats.org/officeDocument/2006/relationships/image" Target="../media/image960.png"/><Relationship Id="rId12" Type="http://schemas.openxmlformats.org/officeDocument/2006/relationships/image" Target="../media/image965.png"/><Relationship Id="rId17" Type="http://schemas.openxmlformats.org/officeDocument/2006/relationships/image" Target="../media/image970.png"/><Relationship Id="rId25" Type="http://schemas.openxmlformats.org/officeDocument/2006/relationships/image" Target="../media/image978.png"/><Relationship Id="rId2" Type="http://schemas.openxmlformats.org/officeDocument/2006/relationships/image" Target="../media/image79.png"/><Relationship Id="rId16" Type="http://schemas.openxmlformats.org/officeDocument/2006/relationships/image" Target="../media/image969.png"/><Relationship Id="rId20" Type="http://schemas.openxmlformats.org/officeDocument/2006/relationships/image" Target="../media/image973.png"/><Relationship Id="rId29" Type="http://schemas.openxmlformats.org/officeDocument/2006/relationships/image" Target="../media/image9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9.png"/><Relationship Id="rId11" Type="http://schemas.openxmlformats.org/officeDocument/2006/relationships/image" Target="../media/image964.png"/><Relationship Id="rId24" Type="http://schemas.openxmlformats.org/officeDocument/2006/relationships/image" Target="../media/image977.png"/><Relationship Id="rId5" Type="http://schemas.openxmlformats.org/officeDocument/2006/relationships/image" Target="../media/image958.jpg"/><Relationship Id="rId15" Type="http://schemas.openxmlformats.org/officeDocument/2006/relationships/image" Target="../media/image968.png"/><Relationship Id="rId23" Type="http://schemas.openxmlformats.org/officeDocument/2006/relationships/image" Target="../media/image976.png"/><Relationship Id="rId28" Type="http://schemas.openxmlformats.org/officeDocument/2006/relationships/image" Target="../media/image981.png"/><Relationship Id="rId10" Type="http://schemas.openxmlformats.org/officeDocument/2006/relationships/image" Target="../media/image963.png"/><Relationship Id="rId19" Type="http://schemas.openxmlformats.org/officeDocument/2006/relationships/image" Target="../media/image972.png"/><Relationship Id="rId31" Type="http://schemas.openxmlformats.org/officeDocument/2006/relationships/image" Target="../media/image984.png"/><Relationship Id="rId4" Type="http://schemas.openxmlformats.org/officeDocument/2006/relationships/image" Target="../media/image957.jpg"/><Relationship Id="rId9" Type="http://schemas.openxmlformats.org/officeDocument/2006/relationships/image" Target="../media/image962.png"/><Relationship Id="rId14" Type="http://schemas.openxmlformats.org/officeDocument/2006/relationships/image" Target="../media/image967.png"/><Relationship Id="rId22" Type="http://schemas.openxmlformats.org/officeDocument/2006/relationships/image" Target="../media/image975.png"/><Relationship Id="rId27" Type="http://schemas.openxmlformats.org/officeDocument/2006/relationships/image" Target="../media/image980.png"/><Relationship Id="rId30" Type="http://schemas.openxmlformats.org/officeDocument/2006/relationships/image" Target="../media/image9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1.png"/><Relationship Id="rId13" Type="http://schemas.openxmlformats.org/officeDocument/2006/relationships/image" Target="../media/image996.png"/><Relationship Id="rId18" Type="http://schemas.openxmlformats.org/officeDocument/2006/relationships/image" Target="../media/image1001.png"/><Relationship Id="rId3" Type="http://schemas.openxmlformats.org/officeDocument/2006/relationships/image" Target="../media/image986.png"/><Relationship Id="rId21" Type="http://schemas.openxmlformats.org/officeDocument/2006/relationships/image" Target="../media/image75.png"/><Relationship Id="rId7" Type="http://schemas.openxmlformats.org/officeDocument/2006/relationships/image" Target="../media/image990.png"/><Relationship Id="rId12" Type="http://schemas.openxmlformats.org/officeDocument/2006/relationships/image" Target="../media/image995.png"/><Relationship Id="rId17" Type="http://schemas.openxmlformats.org/officeDocument/2006/relationships/image" Target="../media/image1000.png"/><Relationship Id="rId2" Type="http://schemas.openxmlformats.org/officeDocument/2006/relationships/image" Target="../media/image985.jpg"/><Relationship Id="rId16" Type="http://schemas.openxmlformats.org/officeDocument/2006/relationships/image" Target="../media/image999.png"/><Relationship Id="rId20" Type="http://schemas.openxmlformats.org/officeDocument/2006/relationships/image" Target="../media/image100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9.png"/><Relationship Id="rId11" Type="http://schemas.openxmlformats.org/officeDocument/2006/relationships/image" Target="../media/image994.png"/><Relationship Id="rId5" Type="http://schemas.openxmlformats.org/officeDocument/2006/relationships/image" Target="../media/image988.png"/><Relationship Id="rId15" Type="http://schemas.openxmlformats.org/officeDocument/2006/relationships/image" Target="../media/image998.png"/><Relationship Id="rId23" Type="http://schemas.openxmlformats.org/officeDocument/2006/relationships/image" Target="../media/image77.png"/><Relationship Id="rId10" Type="http://schemas.openxmlformats.org/officeDocument/2006/relationships/image" Target="../media/image993.png"/><Relationship Id="rId19" Type="http://schemas.openxmlformats.org/officeDocument/2006/relationships/image" Target="../media/image1002.png"/><Relationship Id="rId4" Type="http://schemas.openxmlformats.org/officeDocument/2006/relationships/image" Target="../media/image987.png"/><Relationship Id="rId9" Type="http://schemas.openxmlformats.org/officeDocument/2006/relationships/image" Target="../media/image992.png"/><Relationship Id="rId14" Type="http://schemas.openxmlformats.org/officeDocument/2006/relationships/image" Target="../media/image997.png"/><Relationship Id="rId22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3.jpg"/><Relationship Id="rId18" Type="http://schemas.openxmlformats.org/officeDocument/2006/relationships/image" Target="../media/image1018.png"/><Relationship Id="rId26" Type="http://schemas.openxmlformats.org/officeDocument/2006/relationships/image" Target="../media/image1026.png"/><Relationship Id="rId39" Type="http://schemas.openxmlformats.org/officeDocument/2006/relationships/image" Target="../media/image1039.png"/><Relationship Id="rId21" Type="http://schemas.openxmlformats.org/officeDocument/2006/relationships/image" Target="../media/image1021.png"/><Relationship Id="rId34" Type="http://schemas.openxmlformats.org/officeDocument/2006/relationships/image" Target="../media/image1034.png"/><Relationship Id="rId42" Type="http://schemas.openxmlformats.org/officeDocument/2006/relationships/image" Target="../media/image1042.png"/><Relationship Id="rId47" Type="http://schemas.openxmlformats.org/officeDocument/2006/relationships/image" Target="../media/image1047.png"/><Relationship Id="rId50" Type="http://schemas.openxmlformats.org/officeDocument/2006/relationships/image" Target="../media/image1050.png"/><Relationship Id="rId55" Type="http://schemas.openxmlformats.org/officeDocument/2006/relationships/image" Target="../media/image1055.png"/><Relationship Id="rId7" Type="http://schemas.openxmlformats.org/officeDocument/2006/relationships/image" Target="../media/image1007.jpg"/><Relationship Id="rId2" Type="http://schemas.openxmlformats.org/officeDocument/2006/relationships/image" Target="../media/image79.png"/><Relationship Id="rId16" Type="http://schemas.openxmlformats.org/officeDocument/2006/relationships/image" Target="../media/image1016.png"/><Relationship Id="rId29" Type="http://schemas.openxmlformats.org/officeDocument/2006/relationships/image" Target="../media/image1029.png"/><Relationship Id="rId11" Type="http://schemas.openxmlformats.org/officeDocument/2006/relationships/image" Target="../media/image1011.jpg"/><Relationship Id="rId24" Type="http://schemas.openxmlformats.org/officeDocument/2006/relationships/image" Target="../media/image1024.png"/><Relationship Id="rId32" Type="http://schemas.openxmlformats.org/officeDocument/2006/relationships/image" Target="../media/image1032.png"/><Relationship Id="rId37" Type="http://schemas.openxmlformats.org/officeDocument/2006/relationships/image" Target="../media/image1037.png"/><Relationship Id="rId40" Type="http://schemas.openxmlformats.org/officeDocument/2006/relationships/image" Target="../media/image1040.png"/><Relationship Id="rId45" Type="http://schemas.openxmlformats.org/officeDocument/2006/relationships/image" Target="../media/image1045.png"/><Relationship Id="rId53" Type="http://schemas.openxmlformats.org/officeDocument/2006/relationships/image" Target="../media/image1053.png"/><Relationship Id="rId5" Type="http://schemas.openxmlformats.org/officeDocument/2006/relationships/image" Target="../media/image1005.jpg"/><Relationship Id="rId10" Type="http://schemas.openxmlformats.org/officeDocument/2006/relationships/image" Target="../media/image1010.jpg"/><Relationship Id="rId19" Type="http://schemas.openxmlformats.org/officeDocument/2006/relationships/image" Target="../media/image1019.png"/><Relationship Id="rId31" Type="http://schemas.openxmlformats.org/officeDocument/2006/relationships/image" Target="../media/image1031.png"/><Relationship Id="rId44" Type="http://schemas.openxmlformats.org/officeDocument/2006/relationships/image" Target="../media/image1044.png"/><Relationship Id="rId52" Type="http://schemas.openxmlformats.org/officeDocument/2006/relationships/image" Target="../media/image1052.png"/><Relationship Id="rId4" Type="http://schemas.openxmlformats.org/officeDocument/2006/relationships/image" Target="../media/image1004.jpg"/><Relationship Id="rId9" Type="http://schemas.openxmlformats.org/officeDocument/2006/relationships/image" Target="../media/image1009.jpg"/><Relationship Id="rId14" Type="http://schemas.openxmlformats.org/officeDocument/2006/relationships/image" Target="../media/image1014.jpg"/><Relationship Id="rId22" Type="http://schemas.openxmlformats.org/officeDocument/2006/relationships/image" Target="../media/image1022.png"/><Relationship Id="rId27" Type="http://schemas.openxmlformats.org/officeDocument/2006/relationships/image" Target="../media/image1027.png"/><Relationship Id="rId30" Type="http://schemas.openxmlformats.org/officeDocument/2006/relationships/image" Target="../media/image1030.png"/><Relationship Id="rId35" Type="http://schemas.openxmlformats.org/officeDocument/2006/relationships/image" Target="../media/image1035.png"/><Relationship Id="rId43" Type="http://schemas.openxmlformats.org/officeDocument/2006/relationships/image" Target="../media/image1043.png"/><Relationship Id="rId48" Type="http://schemas.openxmlformats.org/officeDocument/2006/relationships/image" Target="../media/image1048.png"/><Relationship Id="rId56" Type="http://schemas.openxmlformats.org/officeDocument/2006/relationships/image" Target="../media/image1056.png"/><Relationship Id="rId8" Type="http://schemas.openxmlformats.org/officeDocument/2006/relationships/image" Target="../media/image1008.jpg"/><Relationship Id="rId51" Type="http://schemas.openxmlformats.org/officeDocument/2006/relationships/image" Target="../media/image1051.png"/><Relationship Id="rId3" Type="http://schemas.openxmlformats.org/officeDocument/2006/relationships/image" Target="../media/image80.png"/><Relationship Id="rId12" Type="http://schemas.openxmlformats.org/officeDocument/2006/relationships/image" Target="../media/image1012.jpg"/><Relationship Id="rId17" Type="http://schemas.openxmlformats.org/officeDocument/2006/relationships/image" Target="../media/image1017.png"/><Relationship Id="rId25" Type="http://schemas.openxmlformats.org/officeDocument/2006/relationships/image" Target="../media/image1025.png"/><Relationship Id="rId33" Type="http://schemas.openxmlformats.org/officeDocument/2006/relationships/image" Target="../media/image1033.png"/><Relationship Id="rId38" Type="http://schemas.openxmlformats.org/officeDocument/2006/relationships/image" Target="../media/image1038.png"/><Relationship Id="rId46" Type="http://schemas.openxmlformats.org/officeDocument/2006/relationships/image" Target="../media/image1046.png"/><Relationship Id="rId20" Type="http://schemas.openxmlformats.org/officeDocument/2006/relationships/image" Target="../media/image1020.png"/><Relationship Id="rId41" Type="http://schemas.openxmlformats.org/officeDocument/2006/relationships/image" Target="../media/image1041.png"/><Relationship Id="rId54" Type="http://schemas.openxmlformats.org/officeDocument/2006/relationships/image" Target="../media/image10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6.jpg"/><Relationship Id="rId15" Type="http://schemas.openxmlformats.org/officeDocument/2006/relationships/image" Target="../media/image1015.png"/><Relationship Id="rId23" Type="http://schemas.openxmlformats.org/officeDocument/2006/relationships/image" Target="../media/image1023.png"/><Relationship Id="rId28" Type="http://schemas.openxmlformats.org/officeDocument/2006/relationships/image" Target="../media/image1028.png"/><Relationship Id="rId36" Type="http://schemas.openxmlformats.org/officeDocument/2006/relationships/image" Target="../media/image1036.png"/><Relationship Id="rId49" Type="http://schemas.openxmlformats.org/officeDocument/2006/relationships/image" Target="../media/image10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0.jpg"/><Relationship Id="rId13" Type="http://schemas.openxmlformats.org/officeDocument/2006/relationships/image" Target="../media/image1065.jpg"/><Relationship Id="rId18" Type="http://schemas.openxmlformats.org/officeDocument/2006/relationships/image" Target="../media/image1068.png"/><Relationship Id="rId3" Type="http://schemas.openxmlformats.org/officeDocument/2006/relationships/image" Target="../media/image76.png"/><Relationship Id="rId7" Type="http://schemas.openxmlformats.org/officeDocument/2006/relationships/image" Target="../media/image1059.jpg"/><Relationship Id="rId12" Type="http://schemas.openxmlformats.org/officeDocument/2006/relationships/image" Target="../media/image1064.jpg"/><Relationship Id="rId17" Type="http://schemas.openxmlformats.org/officeDocument/2006/relationships/image" Target="../media/image1067.png"/><Relationship Id="rId2" Type="http://schemas.openxmlformats.org/officeDocument/2006/relationships/image" Target="../media/image75.png"/><Relationship Id="rId16" Type="http://schemas.openxmlformats.org/officeDocument/2006/relationships/image" Target="../media/image10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8.jpg"/><Relationship Id="rId11" Type="http://schemas.openxmlformats.org/officeDocument/2006/relationships/image" Target="../media/image1063.jpg"/><Relationship Id="rId5" Type="http://schemas.openxmlformats.org/officeDocument/2006/relationships/image" Target="../media/image1057.jpg"/><Relationship Id="rId15" Type="http://schemas.openxmlformats.org/officeDocument/2006/relationships/image" Target="../media/image1023.png"/><Relationship Id="rId10" Type="http://schemas.openxmlformats.org/officeDocument/2006/relationships/image" Target="../media/image1062.jpg"/><Relationship Id="rId19" Type="http://schemas.openxmlformats.org/officeDocument/2006/relationships/image" Target="../media/image1069.png"/><Relationship Id="rId4" Type="http://schemas.openxmlformats.org/officeDocument/2006/relationships/image" Target="../media/image77.png"/><Relationship Id="rId9" Type="http://schemas.openxmlformats.org/officeDocument/2006/relationships/image" Target="../media/image1061.jpg"/><Relationship Id="rId14" Type="http://schemas.openxmlformats.org/officeDocument/2006/relationships/image" Target="../media/image106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4.jpg"/><Relationship Id="rId13" Type="http://schemas.openxmlformats.org/officeDocument/2006/relationships/image" Target="../media/image1079.png"/><Relationship Id="rId3" Type="http://schemas.openxmlformats.org/officeDocument/2006/relationships/image" Target="../media/image80.png"/><Relationship Id="rId7" Type="http://schemas.openxmlformats.org/officeDocument/2006/relationships/image" Target="../media/image1073.jpg"/><Relationship Id="rId12" Type="http://schemas.openxmlformats.org/officeDocument/2006/relationships/image" Target="../media/image10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2.jpg"/><Relationship Id="rId11" Type="http://schemas.openxmlformats.org/officeDocument/2006/relationships/image" Target="../media/image1077.png"/><Relationship Id="rId5" Type="http://schemas.openxmlformats.org/officeDocument/2006/relationships/image" Target="../media/image1071.jpg"/><Relationship Id="rId15" Type="http://schemas.openxmlformats.org/officeDocument/2006/relationships/image" Target="../media/image1081.png"/><Relationship Id="rId10" Type="http://schemas.openxmlformats.org/officeDocument/2006/relationships/image" Target="../media/image1076.png"/><Relationship Id="rId4" Type="http://schemas.openxmlformats.org/officeDocument/2006/relationships/image" Target="../media/image1070.jpg"/><Relationship Id="rId9" Type="http://schemas.openxmlformats.org/officeDocument/2006/relationships/image" Target="../media/image1075.jpg"/><Relationship Id="rId14" Type="http://schemas.openxmlformats.org/officeDocument/2006/relationships/image" Target="../media/image10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2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4.png"/><Relationship Id="rId18" Type="http://schemas.openxmlformats.org/officeDocument/2006/relationships/image" Target="../media/image1099.png"/><Relationship Id="rId26" Type="http://schemas.openxmlformats.org/officeDocument/2006/relationships/image" Target="../media/image1104.png"/><Relationship Id="rId39" Type="http://schemas.openxmlformats.org/officeDocument/2006/relationships/image" Target="../media/image1117.png"/><Relationship Id="rId21" Type="http://schemas.openxmlformats.org/officeDocument/2006/relationships/image" Target="../media/image8.png"/><Relationship Id="rId34" Type="http://schemas.openxmlformats.org/officeDocument/2006/relationships/image" Target="../media/image1112.png"/><Relationship Id="rId42" Type="http://schemas.openxmlformats.org/officeDocument/2006/relationships/image" Target="../media/image1120.png"/><Relationship Id="rId7" Type="http://schemas.openxmlformats.org/officeDocument/2006/relationships/image" Target="../media/image1088.png"/><Relationship Id="rId2" Type="http://schemas.openxmlformats.org/officeDocument/2006/relationships/image" Target="../media/image1083.jpg"/><Relationship Id="rId16" Type="http://schemas.openxmlformats.org/officeDocument/2006/relationships/image" Target="../media/image1097.png"/><Relationship Id="rId20" Type="http://schemas.openxmlformats.org/officeDocument/2006/relationships/image" Target="../media/image1101.png"/><Relationship Id="rId29" Type="http://schemas.openxmlformats.org/officeDocument/2006/relationships/image" Target="../media/image1107.png"/><Relationship Id="rId41" Type="http://schemas.openxmlformats.org/officeDocument/2006/relationships/image" Target="../media/image11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7.png"/><Relationship Id="rId11" Type="http://schemas.openxmlformats.org/officeDocument/2006/relationships/image" Target="../media/image1092.png"/><Relationship Id="rId24" Type="http://schemas.openxmlformats.org/officeDocument/2006/relationships/image" Target="../media/image1103.png"/><Relationship Id="rId32" Type="http://schemas.openxmlformats.org/officeDocument/2006/relationships/image" Target="../media/image1110.png"/><Relationship Id="rId37" Type="http://schemas.openxmlformats.org/officeDocument/2006/relationships/image" Target="../media/image1115.png"/><Relationship Id="rId40" Type="http://schemas.openxmlformats.org/officeDocument/2006/relationships/image" Target="../media/image1118.png"/><Relationship Id="rId5" Type="http://schemas.openxmlformats.org/officeDocument/2006/relationships/image" Target="../media/image1086.png"/><Relationship Id="rId15" Type="http://schemas.openxmlformats.org/officeDocument/2006/relationships/image" Target="../media/image1096.png"/><Relationship Id="rId23" Type="http://schemas.openxmlformats.org/officeDocument/2006/relationships/image" Target="../media/image9.png"/><Relationship Id="rId28" Type="http://schemas.openxmlformats.org/officeDocument/2006/relationships/image" Target="../media/image1106.png"/><Relationship Id="rId36" Type="http://schemas.openxmlformats.org/officeDocument/2006/relationships/image" Target="../media/image1114.png"/><Relationship Id="rId10" Type="http://schemas.openxmlformats.org/officeDocument/2006/relationships/image" Target="../media/image1091.png"/><Relationship Id="rId19" Type="http://schemas.openxmlformats.org/officeDocument/2006/relationships/image" Target="../media/image1100.png"/><Relationship Id="rId31" Type="http://schemas.openxmlformats.org/officeDocument/2006/relationships/image" Target="../media/image1109.png"/><Relationship Id="rId44" Type="http://schemas.openxmlformats.org/officeDocument/2006/relationships/image" Target="../media/image1122.png"/><Relationship Id="rId4" Type="http://schemas.openxmlformats.org/officeDocument/2006/relationships/image" Target="../media/image1085.png"/><Relationship Id="rId9" Type="http://schemas.openxmlformats.org/officeDocument/2006/relationships/image" Target="../media/image1090.png"/><Relationship Id="rId14" Type="http://schemas.openxmlformats.org/officeDocument/2006/relationships/image" Target="../media/image1095.png"/><Relationship Id="rId22" Type="http://schemas.openxmlformats.org/officeDocument/2006/relationships/image" Target="../media/image1102.png"/><Relationship Id="rId27" Type="http://schemas.openxmlformats.org/officeDocument/2006/relationships/image" Target="../media/image1105.png"/><Relationship Id="rId30" Type="http://schemas.openxmlformats.org/officeDocument/2006/relationships/image" Target="../media/image1108.png"/><Relationship Id="rId35" Type="http://schemas.openxmlformats.org/officeDocument/2006/relationships/image" Target="../media/image1113.png"/><Relationship Id="rId43" Type="http://schemas.openxmlformats.org/officeDocument/2006/relationships/image" Target="../media/image1121.png"/><Relationship Id="rId8" Type="http://schemas.openxmlformats.org/officeDocument/2006/relationships/image" Target="../media/image1089.png"/><Relationship Id="rId3" Type="http://schemas.openxmlformats.org/officeDocument/2006/relationships/image" Target="../media/image1084.png"/><Relationship Id="rId12" Type="http://schemas.openxmlformats.org/officeDocument/2006/relationships/image" Target="../media/image1093.png"/><Relationship Id="rId17" Type="http://schemas.openxmlformats.org/officeDocument/2006/relationships/image" Target="../media/image1098.png"/><Relationship Id="rId25" Type="http://schemas.openxmlformats.org/officeDocument/2006/relationships/image" Target="../media/image10.png"/><Relationship Id="rId33" Type="http://schemas.openxmlformats.org/officeDocument/2006/relationships/image" Target="../media/image1111.png"/><Relationship Id="rId38" Type="http://schemas.openxmlformats.org/officeDocument/2006/relationships/image" Target="../media/image11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jp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jp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jp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19" Type="http://schemas.openxmlformats.org/officeDocument/2006/relationships/image" Target="../media/image96.jp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18" Type="http://schemas.openxmlformats.org/officeDocument/2006/relationships/image" Target="../media/image115.png"/><Relationship Id="rId3" Type="http://schemas.openxmlformats.org/officeDocument/2006/relationships/image" Target="../media/image100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4.png"/><Relationship Id="rId25" Type="http://schemas.openxmlformats.org/officeDocument/2006/relationships/image" Target="../media/image77.png"/><Relationship Id="rId2" Type="http://schemas.openxmlformats.org/officeDocument/2006/relationships/image" Target="../media/image99.png"/><Relationship Id="rId16" Type="http://schemas.openxmlformats.org/officeDocument/2006/relationships/image" Target="../media/image113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24" Type="http://schemas.openxmlformats.org/officeDocument/2006/relationships/image" Target="../media/image76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23" Type="http://schemas.openxmlformats.org/officeDocument/2006/relationships/image" Target="../media/image75.png"/><Relationship Id="rId10" Type="http://schemas.openxmlformats.org/officeDocument/2006/relationships/image" Target="../media/image107.png"/><Relationship Id="rId19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Relationship Id="rId22" Type="http://schemas.openxmlformats.org/officeDocument/2006/relationships/image" Target="../media/image119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26" Type="http://schemas.openxmlformats.org/officeDocument/2006/relationships/image" Target="../media/image142.png"/><Relationship Id="rId39" Type="http://schemas.openxmlformats.org/officeDocument/2006/relationships/image" Target="../media/image155.png"/><Relationship Id="rId21" Type="http://schemas.openxmlformats.org/officeDocument/2006/relationships/image" Target="../media/image137.png"/><Relationship Id="rId34" Type="http://schemas.openxmlformats.org/officeDocument/2006/relationships/image" Target="../media/image150.png"/><Relationship Id="rId42" Type="http://schemas.openxmlformats.org/officeDocument/2006/relationships/image" Target="../media/image158.png"/><Relationship Id="rId47" Type="http://schemas.openxmlformats.org/officeDocument/2006/relationships/image" Target="../media/image163.png"/><Relationship Id="rId7" Type="http://schemas.openxmlformats.org/officeDocument/2006/relationships/image" Target="../media/image123.png"/><Relationship Id="rId2" Type="http://schemas.openxmlformats.org/officeDocument/2006/relationships/image" Target="../media/image79.png"/><Relationship Id="rId16" Type="http://schemas.openxmlformats.org/officeDocument/2006/relationships/image" Target="../media/image132.pn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24" Type="http://schemas.openxmlformats.org/officeDocument/2006/relationships/image" Target="../media/image140.png"/><Relationship Id="rId32" Type="http://schemas.openxmlformats.org/officeDocument/2006/relationships/image" Target="../media/image148.png"/><Relationship Id="rId37" Type="http://schemas.openxmlformats.org/officeDocument/2006/relationships/image" Target="../media/image153.png"/><Relationship Id="rId40" Type="http://schemas.openxmlformats.org/officeDocument/2006/relationships/image" Target="../media/image156.png"/><Relationship Id="rId45" Type="http://schemas.openxmlformats.org/officeDocument/2006/relationships/image" Target="../media/image161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png"/><Relationship Id="rId36" Type="http://schemas.openxmlformats.org/officeDocument/2006/relationships/image" Target="../media/image152.png"/><Relationship Id="rId10" Type="http://schemas.openxmlformats.org/officeDocument/2006/relationships/image" Target="../media/image126.pn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4" Type="http://schemas.openxmlformats.org/officeDocument/2006/relationships/image" Target="../media/image160.png"/><Relationship Id="rId4" Type="http://schemas.openxmlformats.org/officeDocument/2006/relationships/image" Target="../media/image120.jp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8.png"/><Relationship Id="rId27" Type="http://schemas.openxmlformats.org/officeDocument/2006/relationships/image" Target="../media/image143.png"/><Relationship Id="rId30" Type="http://schemas.openxmlformats.org/officeDocument/2006/relationships/image" Target="../media/image146.png"/><Relationship Id="rId35" Type="http://schemas.openxmlformats.org/officeDocument/2006/relationships/image" Target="../media/image151.png"/><Relationship Id="rId43" Type="http://schemas.openxmlformats.org/officeDocument/2006/relationships/image" Target="../media/image159.png"/><Relationship Id="rId48" Type="http://schemas.openxmlformats.org/officeDocument/2006/relationships/image" Target="../media/image164.png"/><Relationship Id="rId8" Type="http://schemas.openxmlformats.org/officeDocument/2006/relationships/image" Target="../media/image124.png"/><Relationship Id="rId3" Type="http://schemas.openxmlformats.org/officeDocument/2006/relationships/image" Target="../media/image80.pn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4.png"/><Relationship Id="rId46" Type="http://schemas.openxmlformats.org/officeDocument/2006/relationships/image" Target="../media/image162.png"/><Relationship Id="rId20" Type="http://schemas.openxmlformats.org/officeDocument/2006/relationships/image" Target="../media/image136.png"/><Relationship Id="rId41" Type="http://schemas.openxmlformats.org/officeDocument/2006/relationships/image" Target="../media/image157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png"/><Relationship Id="rId18" Type="http://schemas.openxmlformats.org/officeDocument/2006/relationships/image" Target="../media/image181.png"/><Relationship Id="rId26" Type="http://schemas.openxmlformats.org/officeDocument/2006/relationships/image" Target="../media/image189.png"/><Relationship Id="rId39" Type="http://schemas.openxmlformats.org/officeDocument/2006/relationships/image" Target="../media/image202.png"/><Relationship Id="rId21" Type="http://schemas.openxmlformats.org/officeDocument/2006/relationships/image" Target="../media/image184.png"/><Relationship Id="rId34" Type="http://schemas.openxmlformats.org/officeDocument/2006/relationships/image" Target="../media/image197.png"/><Relationship Id="rId42" Type="http://schemas.openxmlformats.org/officeDocument/2006/relationships/image" Target="../media/image75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6" Type="http://schemas.openxmlformats.org/officeDocument/2006/relationships/image" Target="../media/image179.png"/><Relationship Id="rId20" Type="http://schemas.openxmlformats.org/officeDocument/2006/relationships/image" Target="../media/image183.png"/><Relationship Id="rId29" Type="http://schemas.openxmlformats.org/officeDocument/2006/relationships/image" Target="../media/image192.png"/><Relationship Id="rId41" Type="http://schemas.openxmlformats.org/officeDocument/2006/relationships/image" Target="../media/image2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24" Type="http://schemas.openxmlformats.org/officeDocument/2006/relationships/image" Target="../media/image187.png"/><Relationship Id="rId32" Type="http://schemas.openxmlformats.org/officeDocument/2006/relationships/image" Target="../media/image195.png"/><Relationship Id="rId37" Type="http://schemas.openxmlformats.org/officeDocument/2006/relationships/image" Target="../media/image200.png"/><Relationship Id="rId40" Type="http://schemas.openxmlformats.org/officeDocument/2006/relationships/image" Target="../media/image203.png"/><Relationship Id="rId5" Type="http://schemas.openxmlformats.org/officeDocument/2006/relationships/image" Target="../media/image168.png"/><Relationship Id="rId15" Type="http://schemas.openxmlformats.org/officeDocument/2006/relationships/image" Target="../media/image178.png"/><Relationship Id="rId23" Type="http://schemas.openxmlformats.org/officeDocument/2006/relationships/image" Target="../media/image186.png"/><Relationship Id="rId28" Type="http://schemas.openxmlformats.org/officeDocument/2006/relationships/image" Target="../media/image191.png"/><Relationship Id="rId36" Type="http://schemas.openxmlformats.org/officeDocument/2006/relationships/image" Target="../media/image199.png"/><Relationship Id="rId10" Type="http://schemas.openxmlformats.org/officeDocument/2006/relationships/image" Target="../media/image173.png"/><Relationship Id="rId19" Type="http://schemas.openxmlformats.org/officeDocument/2006/relationships/image" Target="../media/image182.png"/><Relationship Id="rId31" Type="http://schemas.openxmlformats.org/officeDocument/2006/relationships/image" Target="../media/image194.png"/><Relationship Id="rId44" Type="http://schemas.openxmlformats.org/officeDocument/2006/relationships/image" Target="../media/image77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Relationship Id="rId22" Type="http://schemas.openxmlformats.org/officeDocument/2006/relationships/image" Target="../media/image185.png"/><Relationship Id="rId27" Type="http://schemas.openxmlformats.org/officeDocument/2006/relationships/image" Target="../media/image190.png"/><Relationship Id="rId30" Type="http://schemas.openxmlformats.org/officeDocument/2006/relationships/image" Target="../media/image193.png"/><Relationship Id="rId35" Type="http://schemas.openxmlformats.org/officeDocument/2006/relationships/image" Target="../media/image198.png"/><Relationship Id="rId43" Type="http://schemas.openxmlformats.org/officeDocument/2006/relationships/image" Target="../media/image76.png"/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12" Type="http://schemas.openxmlformats.org/officeDocument/2006/relationships/image" Target="../media/image175.png"/><Relationship Id="rId17" Type="http://schemas.openxmlformats.org/officeDocument/2006/relationships/image" Target="../media/image180.png"/><Relationship Id="rId25" Type="http://schemas.openxmlformats.org/officeDocument/2006/relationships/image" Target="../media/image188.png"/><Relationship Id="rId33" Type="http://schemas.openxmlformats.org/officeDocument/2006/relationships/image" Target="../media/image196.png"/><Relationship Id="rId38" Type="http://schemas.openxmlformats.org/officeDocument/2006/relationships/image" Target="../media/image20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" Type="http://schemas.openxmlformats.org/officeDocument/2006/relationships/image" Target="../media/image80.png"/><Relationship Id="rId21" Type="http://schemas.openxmlformats.org/officeDocument/2006/relationships/image" Target="../media/image222.png"/><Relationship Id="rId34" Type="http://schemas.openxmlformats.org/officeDocument/2006/relationships/image" Target="../media/image235.png"/><Relationship Id="rId7" Type="http://schemas.openxmlformats.org/officeDocument/2006/relationships/image" Target="../media/image208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33" Type="http://schemas.openxmlformats.org/officeDocument/2006/relationships/image" Target="../media/image234.png"/><Relationship Id="rId2" Type="http://schemas.openxmlformats.org/officeDocument/2006/relationships/image" Target="../media/image79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29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7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32" Type="http://schemas.openxmlformats.org/officeDocument/2006/relationships/image" Target="../media/image233.png"/><Relationship Id="rId5" Type="http://schemas.openxmlformats.org/officeDocument/2006/relationships/image" Target="../media/image206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28" Type="http://schemas.openxmlformats.org/officeDocument/2006/relationships/image" Target="../media/image229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31" Type="http://schemas.openxmlformats.org/officeDocument/2006/relationships/image" Target="../media/image232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Relationship Id="rId30" Type="http://schemas.openxmlformats.org/officeDocument/2006/relationships/image" Target="../media/image231.png"/><Relationship Id="rId35" Type="http://schemas.openxmlformats.org/officeDocument/2006/relationships/image" Target="../media/image236.jpg"/><Relationship Id="rId8" Type="http://schemas.openxmlformats.org/officeDocument/2006/relationships/image" Target="../media/image2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40" y="0"/>
            <a:ext cx="7556500" cy="10685780"/>
            <a:chOff x="2540" y="0"/>
            <a:chExt cx="7556500" cy="10685780"/>
          </a:xfrm>
        </p:grpSpPr>
        <p:sp>
          <p:nvSpPr>
            <p:cNvPr id="3" name="object 3"/>
            <p:cNvSpPr/>
            <p:nvPr/>
          </p:nvSpPr>
          <p:spPr>
            <a:xfrm>
              <a:off x="2540" y="0"/>
              <a:ext cx="7556500" cy="2806700"/>
            </a:xfrm>
            <a:custGeom>
              <a:avLst/>
              <a:gdLst/>
              <a:ahLst/>
              <a:cxnLst/>
              <a:rect l="l" t="t" r="r" b="b"/>
              <a:pathLst>
                <a:path w="7556500" h="2806700">
                  <a:moveTo>
                    <a:pt x="7556373" y="0"/>
                  </a:moveTo>
                  <a:lnTo>
                    <a:pt x="0" y="0"/>
                  </a:lnTo>
                  <a:lnTo>
                    <a:pt x="0" y="2806573"/>
                  </a:lnTo>
                  <a:lnTo>
                    <a:pt x="7556373" y="2806573"/>
                  </a:lnTo>
                  <a:lnTo>
                    <a:pt x="7556373" y="0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40" y="546098"/>
              <a:ext cx="7553959" cy="101396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0" y="0"/>
              <a:ext cx="7553959" cy="106857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55920" y="444499"/>
              <a:ext cx="537845" cy="434340"/>
            </a:xfrm>
            <a:custGeom>
              <a:avLst/>
              <a:gdLst/>
              <a:ahLst/>
              <a:cxnLst/>
              <a:rect l="l" t="t" r="r" b="b"/>
              <a:pathLst>
                <a:path w="537845" h="434340">
                  <a:moveTo>
                    <a:pt x="46228" y="6604"/>
                  </a:moveTo>
                  <a:lnTo>
                    <a:pt x="41148" y="0"/>
                  </a:lnTo>
                  <a:lnTo>
                    <a:pt x="20193" y="0"/>
                  </a:lnTo>
                  <a:lnTo>
                    <a:pt x="15367" y="6604"/>
                  </a:lnTo>
                  <a:lnTo>
                    <a:pt x="15367" y="26162"/>
                  </a:lnTo>
                  <a:lnTo>
                    <a:pt x="20193" y="32893"/>
                  </a:lnTo>
                  <a:lnTo>
                    <a:pt x="41148" y="32893"/>
                  </a:lnTo>
                  <a:lnTo>
                    <a:pt x="46228" y="26162"/>
                  </a:lnTo>
                  <a:lnTo>
                    <a:pt x="46228" y="6604"/>
                  </a:lnTo>
                  <a:close/>
                </a:path>
                <a:path w="537845" h="434340">
                  <a:moveTo>
                    <a:pt x="100965" y="339979"/>
                  </a:moveTo>
                  <a:lnTo>
                    <a:pt x="100457" y="322834"/>
                  </a:lnTo>
                  <a:lnTo>
                    <a:pt x="95123" y="311785"/>
                  </a:lnTo>
                  <a:lnTo>
                    <a:pt x="94107" y="309753"/>
                  </a:lnTo>
                  <a:lnTo>
                    <a:pt x="86360" y="304292"/>
                  </a:lnTo>
                  <a:lnTo>
                    <a:pt x="86271" y="328980"/>
                  </a:lnTo>
                  <a:lnTo>
                    <a:pt x="86233" y="342392"/>
                  </a:lnTo>
                  <a:lnTo>
                    <a:pt x="66294" y="375412"/>
                  </a:lnTo>
                  <a:lnTo>
                    <a:pt x="54483" y="377444"/>
                  </a:lnTo>
                  <a:lnTo>
                    <a:pt x="21971" y="377444"/>
                  </a:lnTo>
                  <a:lnTo>
                    <a:pt x="31242" y="311785"/>
                  </a:lnTo>
                  <a:lnTo>
                    <a:pt x="75057" y="313690"/>
                  </a:lnTo>
                  <a:lnTo>
                    <a:pt x="86271" y="328980"/>
                  </a:lnTo>
                  <a:lnTo>
                    <a:pt x="86271" y="304228"/>
                  </a:lnTo>
                  <a:lnTo>
                    <a:pt x="82296" y="301371"/>
                  </a:lnTo>
                  <a:lnTo>
                    <a:pt x="65532" y="298450"/>
                  </a:lnTo>
                  <a:lnTo>
                    <a:pt x="18669" y="298450"/>
                  </a:lnTo>
                  <a:lnTo>
                    <a:pt x="0" y="431673"/>
                  </a:lnTo>
                  <a:lnTo>
                    <a:pt x="14351" y="431673"/>
                  </a:lnTo>
                  <a:lnTo>
                    <a:pt x="20066" y="390525"/>
                  </a:lnTo>
                  <a:lnTo>
                    <a:pt x="52578" y="390525"/>
                  </a:lnTo>
                  <a:lnTo>
                    <a:pt x="75107" y="377444"/>
                  </a:lnTo>
                  <a:lnTo>
                    <a:pt x="94361" y="366268"/>
                  </a:lnTo>
                  <a:lnTo>
                    <a:pt x="99568" y="349123"/>
                  </a:lnTo>
                  <a:lnTo>
                    <a:pt x="100965" y="339979"/>
                  </a:lnTo>
                  <a:close/>
                </a:path>
                <a:path w="537845" h="434340">
                  <a:moveTo>
                    <a:pt x="102235" y="6604"/>
                  </a:moveTo>
                  <a:lnTo>
                    <a:pt x="97409" y="0"/>
                  </a:lnTo>
                  <a:lnTo>
                    <a:pt x="76454" y="0"/>
                  </a:lnTo>
                  <a:lnTo>
                    <a:pt x="71628" y="6604"/>
                  </a:lnTo>
                  <a:lnTo>
                    <a:pt x="71628" y="26162"/>
                  </a:lnTo>
                  <a:lnTo>
                    <a:pt x="76454" y="32893"/>
                  </a:lnTo>
                  <a:lnTo>
                    <a:pt x="97409" y="32893"/>
                  </a:lnTo>
                  <a:lnTo>
                    <a:pt x="102235" y="26162"/>
                  </a:lnTo>
                  <a:lnTo>
                    <a:pt x="102235" y="6604"/>
                  </a:lnTo>
                  <a:close/>
                </a:path>
                <a:path w="537845" h="434340">
                  <a:moveTo>
                    <a:pt x="116840" y="43561"/>
                  </a:moveTo>
                  <a:lnTo>
                    <a:pt x="85090" y="43561"/>
                  </a:lnTo>
                  <a:lnTo>
                    <a:pt x="85090" y="151765"/>
                  </a:lnTo>
                  <a:lnTo>
                    <a:pt x="83312" y="164211"/>
                  </a:lnTo>
                  <a:lnTo>
                    <a:pt x="77978" y="173228"/>
                  </a:lnTo>
                  <a:lnTo>
                    <a:pt x="69723" y="178689"/>
                  </a:lnTo>
                  <a:lnTo>
                    <a:pt x="58801" y="180594"/>
                  </a:lnTo>
                  <a:lnTo>
                    <a:pt x="47879" y="178689"/>
                  </a:lnTo>
                  <a:lnTo>
                    <a:pt x="39624" y="173228"/>
                  </a:lnTo>
                  <a:lnTo>
                    <a:pt x="34417" y="164211"/>
                  </a:lnTo>
                  <a:lnTo>
                    <a:pt x="32512" y="151765"/>
                  </a:lnTo>
                  <a:lnTo>
                    <a:pt x="32512" y="43561"/>
                  </a:lnTo>
                  <a:lnTo>
                    <a:pt x="762" y="43561"/>
                  </a:lnTo>
                  <a:lnTo>
                    <a:pt x="762" y="154813"/>
                  </a:lnTo>
                  <a:lnTo>
                    <a:pt x="4953" y="176276"/>
                  </a:lnTo>
                  <a:lnTo>
                    <a:pt x="16764" y="192532"/>
                  </a:lnTo>
                  <a:lnTo>
                    <a:pt x="35052" y="202946"/>
                  </a:lnTo>
                  <a:lnTo>
                    <a:pt x="58801" y="206502"/>
                  </a:lnTo>
                  <a:lnTo>
                    <a:pt x="82550" y="202946"/>
                  </a:lnTo>
                  <a:lnTo>
                    <a:pt x="100838" y="192532"/>
                  </a:lnTo>
                  <a:lnTo>
                    <a:pt x="112649" y="176276"/>
                  </a:lnTo>
                  <a:lnTo>
                    <a:pt x="116840" y="154813"/>
                  </a:lnTo>
                  <a:lnTo>
                    <a:pt x="116840" y="43561"/>
                  </a:lnTo>
                  <a:close/>
                </a:path>
                <a:path w="537845" h="434340">
                  <a:moveTo>
                    <a:pt x="207264" y="338074"/>
                  </a:moveTo>
                  <a:lnTo>
                    <a:pt x="206629" y="321183"/>
                  </a:lnTo>
                  <a:lnTo>
                    <a:pt x="201803" y="311785"/>
                  </a:lnTo>
                  <a:lnTo>
                    <a:pt x="200279" y="308737"/>
                  </a:lnTo>
                  <a:lnTo>
                    <a:pt x="192659" y="303911"/>
                  </a:lnTo>
                  <a:lnTo>
                    <a:pt x="192659" y="327660"/>
                  </a:lnTo>
                  <a:lnTo>
                    <a:pt x="192659" y="340487"/>
                  </a:lnTo>
                  <a:lnTo>
                    <a:pt x="161290" y="372110"/>
                  </a:lnTo>
                  <a:lnTo>
                    <a:pt x="128778" y="372110"/>
                  </a:lnTo>
                  <a:lnTo>
                    <a:pt x="137414" y="311785"/>
                  </a:lnTo>
                  <a:lnTo>
                    <a:pt x="169926" y="311785"/>
                  </a:lnTo>
                  <a:lnTo>
                    <a:pt x="181229" y="313436"/>
                  </a:lnTo>
                  <a:lnTo>
                    <a:pt x="188849" y="318643"/>
                  </a:lnTo>
                  <a:lnTo>
                    <a:pt x="192659" y="327660"/>
                  </a:lnTo>
                  <a:lnTo>
                    <a:pt x="192659" y="303911"/>
                  </a:lnTo>
                  <a:lnTo>
                    <a:pt x="188468" y="301117"/>
                  </a:lnTo>
                  <a:lnTo>
                    <a:pt x="171704" y="298450"/>
                  </a:lnTo>
                  <a:lnTo>
                    <a:pt x="124841" y="298450"/>
                  </a:lnTo>
                  <a:lnTo>
                    <a:pt x="106045" y="431673"/>
                  </a:lnTo>
                  <a:lnTo>
                    <a:pt x="120396" y="431673"/>
                  </a:lnTo>
                  <a:lnTo>
                    <a:pt x="126873" y="385191"/>
                  </a:lnTo>
                  <a:lnTo>
                    <a:pt x="157353" y="385191"/>
                  </a:lnTo>
                  <a:lnTo>
                    <a:pt x="181483" y="431673"/>
                  </a:lnTo>
                  <a:lnTo>
                    <a:pt x="198882" y="431673"/>
                  </a:lnTo>
                  <a:lnTo>
                    <a:pt x="174879" y="385191"/>
                  </a:lnTo>
                  <a:lnTo>
                    <a:pt x="173863" y="383540"/>
                  </a:lnTo>
                  <a:lnTo>
                    <a:pt x="186055" y="378587"/>
                  </a:lnTo>
                  <a:lnTo>
                    <a:pt x="193802" y="372110"/>
                  </a:lnTo>
                  <a:lnTo>
                    <a:pt x="195834" y="370459"/>
                  </a:lnTo>
                  <a:lnTo>
                    <a:pt x="202692" y="359410"/>
                  </a:lnTo>
                  <a:lnTo>
                    <a:pt x="206375" y="345694"/>
                  </a:lnTo>
                  <a:lnTo>
                    <a:pt x="207264" y="338074"/>
                  </a:lnTo>
                  <a:close/>
                </a:path>
                <a:path w="537845" h="434340">
                  <a:moveTo>
                    <a:pt x="261620" y="203327"/>
                  </a:moveTo>
                  <a:lnTo>
                    <a:pt x="229222" y="151384"/>
                  </a:lnTo>
                  <a:lnTo>
                    <a:pt x="226060" y="146304"/>
                  </a:lnTo>
                  <a:lnTo>
                    <a:pt x="239141" y="139827"/>
                  </a:lnTo>
                  <a:lnTo>
                    <a:pt x="248666" y="129921"/>
                  </a:lnTo>
                  <a:lnTo>
                    <a:pt x="250444" y="125984"/>
                  </a:lnTo>
                  <a:lnTo>
                    <a:pt x="254381" y="117094"/>
                  </a:lnTo>
                  <a:lnTo>
                    <a:pt x="256286" y="101727"/>
                  </a:lnTo>
                  <a:lnTo>
                    <a:pt x="256286" y="93345"/>
                  </a:lnTo>
                  <a:lnTo>
                    <a:pt x="252476" y="72136"/>
                  </a:lnTo>
                  <a:lnTo>
                    <a:pt x="241554" y="56515"/>
                  </a:lnTo>
                  <a:lnTo>
                    <a:pt x="224536" y="47117"/>
                  </a:lnTo>
                  <a:lnTo>
                    <a:pt x="224536" y="96139"/>
                  </a:lnTo>
                  <a:lnTo>
                    <a:pt x="224536" y="99060"/>
                  </a:lnTo>
                  <a:lnTo>
                    <a:pt x="223012" y="111125"/>
                  </a:lnTo>
                  <a:lnTo>
                    <a:pt x="218567" y="119507"/>
                  </a:lnTo>
                  <a:lnTo>
                    <a:pt x="211201" y="124333"/>
                  </a:lnTo>
                  <a:lnTo>
                    <a:pt x="201295" y="125984"/>
                  </a:lnTo>
                  <a:lnTo>
                    <a:pt x="171450" y="125984"/>
                  </a:lnTo>
                  <a:lnTo>
                    <a:pt x="171450" y="69596"/>
                  </a:lnTo>
                  <a:lnTo>
                    <a:pt x="201295" y="69596"/>
                  </a:lnTo>
                  <a:lnTo>
                    <a:pt x="211201" y="71120"/>
                  </a:lnTo>
                  <a:lnTo>
                    <a:pt x="218567" y="75946"/>
                  </a:lnTo>
                  <a:lnTo>
                    <a:pt x="223012" y="84201"/>
                  </a:lnTo>
                  <a:lnTo>
                    <a:pt x="224536" y="96139"/>
                  </a:lnTo>
                  <a:lnTo>
                    <a:pt x="224536" y="47117"/>
                  </a:lnTo>
                  <a:lnTo>
                    <a:pt x="224282" y="46863"/>
                  </a:lnTo>
                  <a:lnTo>
                    <a:pt x="201295" y="43561"/>
                  </a:lnTo>
                  <a:lnTo>
                    <a:pt x="139700" y="43561"/>
                  </a:lnTo>
                  <a:lnTo>
                    <a:pt x="139700" y="203327"/>
                  </a:lnTo>
                  <a:lnTo>
                    <a:pt x="171450" y="203327"/>
                  </a:lnTo>
                  <a:lnTo>
                    <a:pt x="171450" y="151384"/>
                  </a:lnTo>
                  <a:lnTo>
                    <a:pt x="194310" y="151384"/>
                  </a:lnTo>
                  <a:lnTo>
                    <a:pt x="224790" y="203327"/>
                  </a:lnTo>
                  <a:lnTo>
                    <a:pt x="261620" y="203327"/>
                  </a:lnTo>
                  <a:close/>
                </a:path>
                <a:path w="537845" h="434340">
                  <a:moveTo>
                    <a:pt x="315214" y="337312"/>
                  </a:moveTo>
                  <a:lnTo>
                    <a:pt x="314071" y="319913"/>
                  </a:lnTo>
                  <a:lnTo>
                    <a:pt x="307467" y="309118"/>
                  </a:lnTo>
                  <a:lnTo>
                    <a:pt x="306197" y="306959"/>
                  </a:lnTo>
                  <a:lnTo>
                    <a:pt x="300609" y="303530"/>
                  </a:lnTo>
                  <a:lnTo>
                    <a:pt x="300609" y="339979"/>
                  </a:lnTo>
                  <a:lnTo>
                    <a:pt x="293497" y="390144"/>
                  </a:lnTo>
                  <a:lnTo>
                    <a:pt x="289179" y="403606"/>
                  </a:lnTo>
                  <a:lnTo>
                    <a:pt x="280924" y="413131"/>
                  </a:lnTo>
                  <a:lnTo>
                    <a:pt x="270129" y="418973"/>
                  </a:lnTo>
                  <a:lnTo>
                    <a:pt x="257556" y="421005"/>
                  </a:lnTo>
                  <a:lnTo>
                    <a:pt x="245491" y="418973"/>
                  </a:lnTo>
                  <a:lnTo>
                    <a:pt x="236347" y="413131"/>
                  </a:lnTo>
                  <a:lnTo>
                    <a:pt x="230886" y="403606"/>
                  </a:lnTo>
                  <a:lnTo>
                    <a:pt x="230251" y="390144"/>
                  </a:lnTo>
                  <a:lnTo>
                    <a:pt x="237363" y="339979"/>
                  </a:lnTo>
                  <a:lnTo>
                    <a:pt x="241681" y="326517"/>
                  </a:lnTo>
                  <a:lnTo>
                    <a:pt x="249936" y="316865"/>
                  </a:lnTo>
                  <a:lnTo>
                    <a:pt x="260858" y="311150"/>
                  </a:lnTo>
                  <a:lnTo>
                    <a:pt x="273304" y="309118"/>
                  </a:lnTo>
                  <a:lnTo>
                    <a:pt x="285369" y="311150"/>
                  </a:lnTo>
                  <a:lnTo>
                    <a:pt x="294513" y="316865"/>
                  </a:lnTo>
                  <a:lnTo>
                    <a:pt x="299974" y="326517"/>
                  </a:lnTo>
                  <a:lnTo>
                    <a:pt x="300609" y="339979"/>
                  </a:lnTo>
                  <a:lnTo>
                    <a:pt x="300609" y="303530"/>
                  </a:lnTo>
                  <a:lnTo>
                    <a:pt x="292735" y="298704"/>
                  </a:lnTo>
                  <a:lnTo>
                    <a:pt x="275209" y="295783"/>
                  </a:lnTo>
                  <a:lnTo>
                    <a:pt x="256921" y="298704"/>
                  </a:lnTo>
                  <a:lnTo>
                    <a:pt x="241046" y="306959"/>
                  </a:lnTo>
                  <a:lnTo>
                    <a:pt x="229489" y="319913"/>
                  </a:lnTo>
                  <a:lnTo>
                    <a:pt x="223393" y="337312"/>
                  </a:lnTo>
                  <a:lnTo>
                    <a:pt x="215646" y="392811"/>
                  </a:lnTo>
                  <a:lnTo>
                    <a:pt x="216789" y="410083"/>
                  </a:lnTo>
                  <a:lnTo>
                    <a:pt x="224663" y="423164"/>
                  </a:lnTo>
                  <a:lnTo>
                    <a:pt x="238125" y="431419"/>
                  </a:lnTo>
                  <a:lnTo>
                    <a:pt x="255651" y="434213"/>
                  </a:lnTo>
                  <a:lnTo>
                    <a:pt x="273939" y="431419"/>
                  </a:lnTo>
                  <a:lnTo>
                    <a:pt x="289687" y="423164"/>
                  </a:lnTo>
                  <a:lnTo>
                    <a:pt x="291719" y="421005"/>
                  </a:lnTo>
                  <a:lnTo>
                    <a:pt x="301371" y="410083"/>
                  </a:lnTo>
                  <a:lnTo>
                    <a:pt x="307467" y="392811"/>
                  </a:lnTo>
                  <a:lnTo>
                    <a:pt x="315214" y="337312"/>
                  </a:lnTo>
                  <a:close/>
                </a:path>
                <a:path w="537845" h="434340">
                  <a:moveTo>
                    <a:pt x="323469" y="6604"/>
                  </a:moveTo>
                  <a:lnTo>
                    <a:pt x="318516" y="0"/>
                  </a:lnTo>
                  <a:lnTo>
                    <a:pt x="297434" y="0"/>
                  </a:lnTo>
                  <a:lnTo>
                    <a:pt x="292608" y="6604"/>
                  </a:lnTo>
                  <a:lnTo>
                    <a:pt x="292608" y="26162"/>
                  </a:lnTo>
                  <a:lnTo>
                    <a:pt x="297434" y="32893"/>
                  </a:lnTo>
                  <a:lnTo>
                    <a:pt x="318516" y="32893"/>
                  </a:lnTo>
                  <a:lnTo>
                    <a:pt x="323469" y="26162"/>
                  </a:lnTo>
                  <a:lnTo>
                    <a:pt x="323469" y="6604"/>
                  </a:lnTo>
                  <a:close/>
                </a:path>
                <a:path w="537845" h="434340">
                  <a:moveTo>
                    <a:pt x="379476" y="6604"/>
                  </a:moveTo>
                  <a:lnTo>
                    <a:pt x="374650" y="0"/>
                  </a:lnTo>
                  <a:lnTo>
                    <a:pt x="353695" y="0"/>
                  </a:lnTo>
                  <a:lnTo>
                    <a:pt x="348869" y="6604"/>
                  </a:lnTo>
                  <a:lnTo>
                    <a:pt x="348869" y="26162"/>
                  </a:lnTo>
                  <a:lnTo>
                    <a:pt x="353695" y="32893"/>
                  </a:lnTo>
                  <a:lnTo>
                    <a:pt x="374650" y="32893"/>
                  </a:lnTo>
                  <a:lnTo>
                    <a:pt x="379476" y="26162"/>
                  </a:lnTo>
                  <a:lnTo>
                    <a:pt x="379476" y="6604"/>
                  </a:lnTo>
                  <a:close/>
                </a:path>
                <a:path w="537845" h="434340">
                  <a:moveTo>
                    <a:pt x="394208" y="43561"/>
                  </a:moveTo>
                  <a:lnTo>
                    <a:pt x="362331" y="43561"/>
                  </a:lnTo>
                  <a:lnTo>
                    <a:pt x="362331" y="151765"/>
                  </a:lnTo>
                  <a:lnTo>
                    <a:pt x="360553" y="164211"/>
                  </a:lnTo>
                  <a:lnTo>
                    <a:pt x="355219" y="173228"/>
                  </a:lnTo>
                  <a:lnTo>
                    <a:pt x="346964" y="178689"/>
                  </a:lnTo>
                  <a:lnTo>
                    <a:pt x="336042" y="180594"/>
                  </a:lnTo>
                  <a:lnTo>
                    <a:pt x="325247" y="178689"/>
                  </a:lnTo>
                  <a:lnTo>
                    <a:pt x="316865" y="173228"/>
                  </a:lnTo>
                  <a:lnTo>
                    <a:pt x="311658" y="164211"/>
                  </a:lnTo>
                  <a:lnTo>
                    <a:pt x="309753" y="151765"/>
                  </a:lnTo>
                  <a:lnTo>
                    <a:pt x="309753" y="43561"/>
                  </a:lnTo>
                  <a:lnTo>
                    <a:pt x="278003" y="43561"/>
                  </a:lnTo>
                  <a:lnTo>
                    <a:pt x="278003" y="154813"/>
                  </a:lnTo>
                  <a:lnTo>
                    <a:pt x="282194" y="176276"/>
                  </a:lnTo>
                  <a:lnTo>
                    <a:pt x="294005" y="192532"/>
                  </a:lnTo>
                  <a:lnTo>
                    <a:pt x="312420" y="202946"/>
                  </a:lnTo>
                  <a:lnTo>
                    <a:pt x="336042" y="206502"/>
                  </a:lnTo>
                  <a:lnTo>
                    <a:pt x="359791" y="202946"/>
                  </a:lnTo>
                  <a:lnTo>
                    <a:pt x="378079" y="192532"/>
                  </a:lnTo>
                  <a:lnTo>
                    <a:pt x="390017" y="176276"/>
                  </a:lnTo>
                  <a:lnTo>
                    <a:pt x="394208" y="154813"/>
                  </a:lnTo>
                  <a:lnTo>
                    <a:pt x="394208" y="43561"/>
                  </a:lnTo>
                  <a:close/>
                </a:path>
                <a:path w="537845" h="434340">
                  <a:moveTo>
                    <a:pt x="423672" y="339979"/>
                  </a:moveTo>
                  <a:lnTo>
                    <a:pt x="423164" y="322834"/>
                  </a:lnTo>
                  <a:lnTo>
                    <a:pt x="417703" y="311785"/>
                  </a:lnTo>
                  <a:lnTo>
                    <a:pt x="416814" y="309753"/>
                  </a:lnTo>
                  <a:lnTo>
                    <a:pt x="409067" y="304292"/>
                  </a:lnTo>
                  <a:lnTo>
                    <a:pt x="408978" y="328980"/>
                  </a:lnTo>
                  <a:lnTo>
                    <a:pt x="408940" y="342392"/>
                  </a:lnTo>
                  <a:lnTo>
                    <a:pt x="402463" y="387731"/>
                  </a:lnTo>
                  <a:lnTo>
                    <a:pt x="371475" y="418592"/>
                  </a:lnTo>
                  <a:lnTo>
                    <a:pt x="338836" y="418592"/>
                  </a:lnTo>
                  <a:lnTo>
                    <a:pt x="353949" y="311785"/>
                  </a:lnTo>
                  <a:lnTo>
                    <a:pt x="386461" y="311785"/>
                  </a:lnTo>
                  <a:lnTo>
                    <a:pt x="397764" y="313690"/>
                  </a:lnTo>
                  <a:lnTo>
                    <a:pt x="405257" y="319659"/>
                  </a:lnTo>
                  <a:lnTo>
                    <a:pt x="408978" y="328980"/>
                  </a:lnTo>
                  <a:lnTo>
                    <a:pt x="408978" y="304228"/>
                  </a:lnTo>
                  <a:lnTo>
                    <a:pt x="405003" y="301371"/>
                  </a:lnTo>
                  <a:lnTo>
                    <a:pt x="388239" y="298450"/>
                  </a:lnTo>
                  <a:lnTo>
                    <a:pt x="341376" y="298450"/>
                  </a:lnTo>
                  <a:lnTo>
                    <a:pt x="322707" y="431673"/>
                  </a:lnTo>
                  <a:lnTo>
                    <a:pt x="369570" y="431673"/>
                  </a:lnTo>
                  <a:lnTo>
                    <a:pt x="391909" y="418592"/>
                  </a:lnTo>
                  <a:lnTo>
                    <a:pt x="411226" y="407289"/>
                  </a:lnTo>
                  <a:lnTo>
                    <a:pt x="416560" y="390144"/>
                  </a:lnTo>
                  <a:lnTo>
                    <a:pt x="423672" y="339979"/>
                  </a:lnTo>
                  <a:close/>
                </a:path>
                <a:path w="537845" h="434340">
                  <a:moveTo>
                    <a:pt x="537337" y="298450"/>
                  </a:moveTo>
                  <a:lnTo>
                    <a:pt x="522986" y="298450"/>
                  </a:lnTo>
                  <a:lnTo>
                    <a:pt x="510286" y="390144"/>
                  </a:lnTo>
                  <a:lnTo>
                    <a:pt x="506349" y="403352"/>
                  </a:lnTo>
                  <a:lnTo>
                    <a:pt x="499110" y="413004"/>
                  </a:lnTo>
                  <a:lnTo>
                    <a:pt x="488950" y="418973"/>
                  </a:lnTo>
                  <a:lnTo>
                    <a:pt x="476377" y="421005"/>
                  </a:lnTo>
                  <a:lnTo>
                    <a:pt x="464439" y="418973"/>
                  </a:lnTo>
                  <a:lnTo>
                    <a:pt x="455930" y="413004"/>
                  </a:lnTo>
                  <a:lnTo>
                    <a:pt x="451358" y="403352"/>
                  </a:lnTo>
                  <a:lnTo>
                    <a:pt x="451231" y="390144"/>
                  </a:lnTo>
                  <a:lnTo>
                    <a:pt x="463931" y="298450"/>
                  </a:lnTo>
                  <a:lnTo>
                    <a:pt x="449707" y="298450"/>
                  </a:lnTo>
                  <a:lnTo>
                    <a:pt x="436499" y="392811"/>
                  </a:lnTo>
                  <a:lnTo>
                    <a:pt x="437261" y="409956"/>
                  </a:lnTo>
                  <a:lnTo>
                    <a:pt x="444246" y="423037"/>
                  </a:lnTo>
                  <a:lnTo>
                    <a:pt x="456946" y="431419"/>
                  </a:lnTo>
                  <a:lnTo>
                    <a:pt x="474472" y="434213"/>
                  </a:lnTo>
                  <a:lnTo>
                    <a:pt x="492760" y="431419"/>
                  </a:lnTo>
                  <a:lnTo>
                    <a:pt x="507873" y="423037"/>
                  </a:lnTo>
                  <a:lnTo>
                    <a:pt x="518541" y="409956"/>
                  </a:lnTo>
                  <a:lnTo>
                    <a:pt x="524256" y="392811"/>
                  </a:lnTo>
                  <a:lnTo>
                    <a:pt x="537337" y="2984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2987" y="488061"/>
              <a:ext cx="120650" cy="1597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00496" y="740282"/>
              <a:ext cx="194945" cy="138430"/>
            </a:xfrm>
            <a:custGeom>
              <a:avLst/>
              <a:gdLst/>
              <a:ahLst/>
              <a:cxnLst/>
              <a:rect l="l" t="t" r="r" b="b"/>
              <a:pathLst>
                <a:path w="194945" h="138430">
                  <a:moveTo>
                    <a:pt x="95758" y="35941"/>
                  </a:moveTo>
                  <a:lnTo>
                    <a:pt x="94615" y="21590"/>
                  </a:lnTo>
                  <a:lnTo>
                    <a:pt x="87249" y="10287"/>
                  </a:lnTo>
                  <a:lnTo>
                    <a:pt x="74549" y="2667"/>
                  </a:lnTo>
                  <a:lnTo>
                    <a:pt x="57404" y="0"/>
                  </a:lnTo>
                  <a:lnTo>
                    <a:pt x="39370" y="2921"/>
                  </a:lnTo>
                  <a:lnTo>
                    <a:pt x="24257" y="11303"/>
                  </a:lnTo>
                  <a:lnTo>
                    <a:pt x="13462" y="24384"/>
                  </a:lnTo>
                  <a:lnTo>
                    <a:pt x="7747" y="41529"/>
                  </a:lnTo>
                  <a:lnTo>
                    <a:pt x="0" y="97028"/>
                  </a:lnTo>
                  <a:lnTo>
                    <a:pt x="762" y="114173"/>
                  </a:lnTo>
                  <a:lnTo>
                    <a:pt x="8001" y="127254"/>
                  </a:lnTo>
                  <a:lnTo>
                    <a:pt x="20701" y="135636"/>
                  </a:lnTo>
                  <a:lnTo>
                    <a:pt x="37973" y="138430"/>
                  </a:lnTo>
                  <a:lnTo>
                    <a:pt x="55880" y="135763"/>
                  </a:lnTo>
                  <a:lnTo>
                    <a:pt x="86487" y="102616"/>
                  </a:lnTo>
                  <a:lnTo>
                    <a:pt x="73025" y="99949"/>
                  </a:lnTo>
                  <a:lnTo>
                    <a:pt x="69342" y="110363"/>
                  </a:lnTo>
                  <a:lnTo>
                    <a:pt x="62103" y="118364"/>
                  </a:lnTo>
                  <a:lnTo>
                    <a:pt x="51943" y="123444"/>
                  </a:lnTo>
                  <a:lnTo>
                    <a:pt x="39878" y="125222"/>
                  </a:lnTo>
                  <a:lnTo>
                    <a:pt x="28194" y="123190"/>
                  </a:lnTo>
                  <a:lnTo>
                    <a:pt x="19685" y="117221"/>
                  </a:lnTo>
                  <a:lnTo>
                    <a:pt x="14986" y="107569"/>
                  </a:lnTo>
                  <a:lnTo>
                    <a:pt x="14732" y="94234"/>
                  </a:lnTo>
                  <a:lnTo>
                    <a:pt x="21717" y="44196"/>
                  </a:lnTo>
                  <a:lnTo>
                    <a:pt x="25781" y="30988"/>
                  </a:lnTo>
                  <a:lnTo>
                    <a:pt x="33274" y="21209"/>
                  </a:lnTo>
                  <a:lnTo>
                    <a:pt x="43434" y="15367"/>
                  </a:lnTo>
                  <a:lnTo>
                    <a:pt x="55626" y="13335"/>
                  </a:lnTo>
                  <a:lnTo>
                    <a:pt x="67310" y="15113"/>
                  </a:lnTo>
                  <a:lnTo>
                    <a:pt x="75819" y="20193"/>
                  </a:lnTo>
                  <a:lnTo>
                    <a:pt x="80772" y="28194"/>
                  </a:lnTo>
                  <a:lnTo>
                    <a:pt x="81534" y="38608"/>
                  </a:lnTo>
                  <a:lnTo>
                    <a:pt x="81026" y="42418"/>
                  </a:lnTo>
                  <a:lnTo>
                    <a:pt x="94869" y="42418"/>
                  </a:lnTo>
                  <a:lnTo>
                    <a:pt x="95758" y="35941"/>
                  </a:lnTo>
                  <a:close/>
                </a:path>
                <a:path w="194945" h="138430">
                  <a:moveTo>
                    <a:pt x="194691" y="2667"/>
                  </a:moveTo>
                  <a:lnTo>
                    <a:pt x="104775" y="2667"/>
                  </a:lnTo>
                  <a:lnTo>
                    <a:pt x="102870" y="15875"/>
                  </a:lnTo>
                  <a:lnTo>
                    <a:pt x="140843" y="15875"/>
                  </a:lnTo>
                  <a:lnTo>
                    <a:pt x="123825" y="135890"/>
                  </a:lnTo>
                  <a:lnTo>
                    <a:pt x="138176" y="135890"/>
                  </a:lnTo>
                  <a:lnTo>
                    <a:pt x="155067" y="15875"/>
                  </a:lnTo>
                  <a:lnTo>
                    <a:pt x="192786" y="15875"/>
                  </a:lnTo>
                  <a:lnTo>
                    <a:pt x="194691" y="26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4336" y="740283"/>
              <a:ext cx="95885" cy="1384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80633" y="484885"/>
              <a:ext cx="822960" cy="394335"/>
            </a:xfrm>
            <a:custGeom>
              <a:avLst/>
              <a:gdLst/>
              <a:ahLst/>
              <a:cxnLst/>
              <a:rect l="l" t="t" r="r" b="b"/>
              <a:pathLst>
                <a:path w="822959" h="394334">
                  <a:moveTo>
                    <a:pt x="262890" y="162941"/>
                  </a:moveTo>
                  <a:lnTo>
                    <a:pt x="249047" y="124460"/>
                  </a:lnTo>
                  <a:lnTo>
                    <a:pt x="240157" y="99822"/>
                  </a:lnTo>
                  <a:lnTo>
                    <a:pt x="218948" y="40386"/>
                  </a:lnTo>
                  <a:lnTo>
                    <a:pt x="208788" y="12065"/>
                  </a:lnTo>
                  <a:lnTo>
                    <a:pt x="208788" y="99822"/>
                  </a:lnTo>
                  <a:lnTo>
                    <a:pt x="171450" y="99822"/>
                  </a:lnTo>
                  <a:lnTo>
                    <a:pt x="189865" y="40386"/>
                  </a:lnTo>
                  <a:lnTo>
                    <a:pt x="208788" y="99822"/>
                  </a:lnTo>
                  <a:lnTo>
                    <a:pt x="208788" y="12065"/>
                  </a:lnTo>
                  <a:lnTo>
                    <a:pt x="205613" y="3175"/>
                  </a:lnTo>
                  <a:lnTo>
                    <a:pt x="175514" y="3175"/>
                  </a:lnTo>
                  <a:lnTo>
                    <a:pt x="120015" y="159004"/>
                  </a:lnTo>
                  <a:lnTo>
                    <a:pt x="72136" y="102997"/>
                  </a:lnTo>
                  <a:lnTo>
                    <a:pt x="57150" y="85344"/>
                  </a:lnTo>
                  <a:lnTo>
                    <a:pt x="69215" y="69850"/>
                  </a:lnTo>
                  <a:lnTo>
                    <a:pt x="121285" y="3175"/>
                  </a:lnTo>
                  <a:lnTo>
                    <a:pt x="85725" y="3175"/>
                  </a:lnTo>
                  <a:lnTo>
                    <a:pt x="36322" y="69850"/>
                  </a:lnTo>
                  <a:lnTo>
                    <a:pt x="30734" y="69850"/>
                  </a:lnTo>
                  <a:lnTo>
                    <a:pt x="30734" y="3175"/>
                  </a:lnTo>
                  <a:lnTo>
                    <a:pt x="0" y="3175"/>
                  </a:lnTo>
                  <a:lnTo>
                    <a:pt x="0" y="162941"/>
                  </a:lnTo>
                  <a:lnTo>
                    <a:pt x="30734" y="162941"/>
                  </a:lnTo>
                  <a:lnTo>
                    <a:pt x="30734" y="102997"/>
                  </a:lnTo>
                  <a:lnTo>
                    <a:pt x="36322" y="102997"/>
                  </a:lnTo>
                  <a:lnTo>
                    <a:pt x="85217" y="162941"/>
                  </a:lnTo>
                  <a:lnTo>
                    <a:pt x="152019" y="162941"/>
                  </a:lnTo>
                  <a:lnTo>
                    <a:pt x="153225" y="159004"/>
                  </a:lnTo>
                  <a:lnTo>
                    <a:pt x="163830" y="124460"/>
                  </a:lnTo>
                  <a:lnTo>
                    <a:pt x="216662" y="124460"/>
                  </a:lnTo>
                  <a:lnTo>
                    <a:pt x="229235" y="162941"/>
                  </a:lnTo>
                  <a:lnTo>
                    <a:pt x="262890" y="162941"/>
                  </a:lnTo>
                  <a:close/>
                </a:path>
                <a:path w="822959" h="394334">
                  <a:moveTo>
                    <a:pt x="354330" y="2794"/>
                  </a:moveTo>
                  <a:lnTo>
                    <a:pt x="238379" y="2794"/>
                  </a:lnTo>
                  <a:lnTo>
                    <a:pt x="238379" y="29464"/>
                  </a:lnTo>
                  <a:lnTo>
                    <a:pt x="280416" y="29464"/>
                  </a:lnTo>
                  <a:lnTo>
                    <a:pt x="280416" y="162814"/>
                  </a:lnTo>
                  <a:lnTo>
                    <a:pt x="312166" y="162814"/>
                  </a:lnTo>
                  <a:lnTo>
                    <a:pt x="312166" y="29464"/>
                  </a:lnTo>
                  <a:lnTo>
                    <a:pt x="354330" y="29464"/>
                  </a:lnTo>
                  <a:lnTo>
                    <a:pt x="354330" y="2794"/>
                  </a:lnTo>
                  <a:close/>
                </a:path>
                <a:path w="822959" h="394334">
                  <a:moveTo>
                    <a:pt x="359410" y="391287"/>
                  </a:moveTo>
                  <a:lnTo>
                    <a:pt x="350761" y="350393"/>
                  </a:lnTo>
                  <a:lnTo>
                    <a:pt x="347980" y="337185"/>
                  </a:lnTo>
                  <a:lnTo>
                    <a:pt x="335026" y="275209"/>
                  </a:lnTo>
                  <a:lnTo>
                    <a:pt x="333629" y="268986"/>
                  </a:lnTo>
                  <a:lnTo>
                    <a:pt x="333629" y="337185"/>
                  </a:lnTo>
                  <a:lnTo>
                    <a:pt x="291973" y="337185"/>
                  </a:lnTo>
                  <a:lnTo>
                    <a:pt x="321310" y="275209"/>
                  </a:lnTo>
                  <a:lnTo>
                    <a:pt x="333629" y="337185"/>
                  </a:lnTo>
                  <a:lnTo>
                    <a:pt x="333629" y="268986"/>
                  </a:lnTo>
                  <a:lnTo>
                    <a:pt x="331470" y="258064"/>
                  </a:lnTo>
                  <a:lnTo>
                    <a:pt x="316611" y="258064"/>
                  </a:lnTo>
                  <a:lnTo>
                    <a:pt x="251206" y="391287"/>
                  </a:lnTo>
                  <a:lnTo>
                    <a:pt x="266192" y="391287"/>
                  </a:lnTo>
                  <a:lnTo>
                    <a:pt x="285496" y="350393"/>
                  </a:lnTo>
                  <a:lnTo>
                    <a:pt x="336169" y="350393"/>
                  </a:lnTo>
                  <a:lnTo>
                    <a:pt x="344424" y="391287"/>
                  </a:lnTo>
                  <a:lnTo>
                    <a:pt x="359410" y="391287"/>
                  </a:lnTo>
                  <a:close/>
                </a:path>
                <a:path w="822959" h="394334">
                  <a:moveTo>
                    <a:pt x="448437" y="258064"/>
                  </a:moveTo>
                  <a:lnTo>
                    <a:pt x="358521" y="258064"/>
                  </a:lnTo>
                  <a:lnTo>
                    <a:pt x="356489" y="271272"/>
                  </a:lnTo>
                  <a:lnTo>
                    <a:pt x="394462" y="271272"/>
                  </a:lnTo>
                  <a:lnTo>
                    <a:pt x="377571" y="391287"/>
                  </a:lnTo>
                  <a:lnTo>
                    <a:pt x="391795" y="391287"/>
                  </a:lnTo>
                  <a:lnTo>
                    <a:pt x="408686" y="271272"/>
                  </a:lnTo>
                  <a:lnTo>
                    <a:pt x="446532" y="271272"/>
                  </a:lnTo>
                  <a:lnTo>
                    <a:pt x="448437" y="258064"/>
                  </a:lnTo>
                  <a:close/>
                </a:path>
                <a:path w="822959" h="394334">
                  <a:moveTo>
                    <a:pt x="480936" y="51816"/>
                  </a:moveTo>
                  <a:lnTo>
                    <a:pt x="476237" y="30099"/>
                  </a:lnTo>
                  <a:lnTo>
                    <a:pt x="472948" y="26035"/>
                  </a:lnTo>
                  <a:lnTo>
                    <a:pt x="463296" y="13843"/>
                  </a:lnTo>
                  <a:lnTo>
                    <a:pt x="449186" y="6350"/>
                  </a:lnTo>
                  <a:lnTo>
                    <a:pt x="449186" y="54737"/>
                  </a:lnTo>
                  <a:lnTo>
                    <a:pt x="449186" y="111379"/>
                  </a:lnTo>
                  <a:lnTo>
                    <a:pt x="446913" y="123825"/>
                  </a:lnTo>
                  <a:lnTo>
                    <a:pt x="440817" y="132842"/>
                  </a:lnTo>
                  <a:lnTo>
                    <a:pt x="431673" y="138303"/>
                  </a:lnTo>
                  <a:lnTo>
                    <a:pt x="420624" y="140208"/>
                  </a:lnTo>
                  <a:lnTo>
                    <a:pt x="409321" y="138303"/>
                  </a:lnTo>
                  <a:lnTo>
                    <a:pt x="400304" y="132842"/>
                  </a:lnTo>
                  <a:lnTo>
                    <a:pt x="394208" y="123825"/>
                  </a:lnTo>
                  <a:lnTo>
                    <a:pt x="392049" y="111379"/>
                  </a:lnTo>
                  <a:lnTo>
                    <a:pt x="392049" y="54737"/>
                  </a:lnTo>
                  <a:lnTo>
                    <a:pt x="394208" y="42291"/>
                  </a:lnTo>
                  <a:lnTo>
                    <a:pt x="400304" y="33274"/>
                  </a:lnTo>
                  <a:lnTo>
                    <a:pt x="409321" y="27813"/>
                  </a:lnTo>
                  <a:lnTo>
                    <a:pt x="420624" y="26035"/>
                  </a:lnTo>
                  <a:lnTo>
                    <a:pt x="431673" y="27813"/>
                  </a:lnTo>
                  <a:lnTo>
                    <a:pt x="440817" y="33274"/>
                  </a:lnTo>
                  <a:lnTo>
                    <a:pt x="446913" y="42291"/>
                  </a:lnTo>
                  <a:lnTo>
                    <a:pt x="449186" y="54737"/>
                  </a:lnTo>
                  <a:lnTo>
                    <a:pt x="449186" y="6350"/>
                  </a:lnTo>
                  <a:lnTo>
                    <a:pt x="444119" y="3556"/>
                  </a:lnTo>
                  <a:lnTo>
                    <a:pt x="420624" y="0"/>
                  </a:lnTo>
                  <a:lnTo>
                    <a:pt x="397002" y="3556"/>
                  </a:lnTo>
                  <a:lnTo>
                    <a:pt x="377698" y="13843"/>
                  </a:lnTo>
                  <a:lnTo>
                    <a:pt x="364744" y="30099"/>
                  </a:lnTo>
                  <a:lnTo>
                    <a:pt x="360045" y="51816"/>
                  </a:lnTo>
                  <a:lnTo>
                    <a:pt x="360045" y="114173"/>
                  </a:lnTo>
                  <a:lnTo>
                    <a:pt x="364744" y="135890"/>
                  </a:lnTo>
                  <a:lnTo>
                    <a:pt x="377698" y="152146"/>
                  </a:lnTo>
                  <a:lnTo>
                    <a:pt x="397002" y="162560"/>
                  </a:lnTo>
                  <a:lnTo>
                    <a:pt x="420624" y="166116"/>
                  </a:lnTo>
                  <a:lnTo>
                    <a:pt x="444119" y="162560"/>
                  </a:lnTo>
                  <a:lnTo>
                    <a:pt x="463296" y="152146"/>
                  </a:lnTo>
                  <a:lnTo>
                    <a:pt x="472808" y="140208"/>
                  </a:lnTo>
                  <a:lnTo>
                    <a:pt x="476237" y="135890"/>
                  </a:lnTo>
                  <a:lnTo>
                    <a:pt x="480936" y="114173"/>
                  </a:lnTo>
                  <a:lnTo>
                    <a:pt x="480936" y="51816"/>
                  </a:lnTo>
                  <a:close/>
                </a:path>
                <a:path w="822959" h="394334">
                  <a:moveTo>
                    <a:pt x="517906" y="391287"/>
                  </a:moveTo>
                  <a:lnTo>
                    <a:pt x="509270" y="350393"/>
                  </a:lnTo>
                  <a:lnTo>
                    <a:pt x="506590" y="337185"/>
                  </a:lnTo>
                  <a:lnTo>
                    <a:pt x="493522" y="275209"/>
                  </a:lnTo>
                  <a:lnTo>
                    <a:pt x="492239" y="268986"/>
                  </a:lnTo>
                  <a:lnTo>
                    <a:pt x="492239" y="337185"/>
                  </a:lnTo>
                  <a:lnTo>
                    <a:pt x="450469" y="337185"/>
                  </a:lnTo>
                  <a:lnTo>
                    <a:pt x="479806" y="275209"/>
                  </a:lnTo>
                  <a:lnTo>
                    <a:pt x="492239" y="337185"/>
                  </a:lnTo>
                  <a:lnTo>
                    <a:pt x="492239" y="268986"/>
                  </a:lnTo>
                  <a:lnTo>
                    <a:pt x="489966" y="258064"/>
                  </a:lnTo>
                  <a:lnTo>
                    <a:pt x="475107" y="258064"/>
                  </a:lnTo>
                  <a:lnTo>
                    <a:pt x="409702" y="391287"/>
                  </a:lnTo>
                  <a:lnTo>
                    <a:pt x="424688" y="391287"/>
                  </a:lnTo>
                  <a:lnTo>
                    <a:pt x="443992" y="350393"/>
                  </a:lnTo>
                  <a:lnTo>
                    <a:pt x="494665" y="350393"/>
                  </a:lnTo>
                  <a:lnTo>
                    <a:pt x="502920" y="391287"/>
                  </a:lnTo>
                  <a:lnTo>
                    <a:pt x="517906" y="391287"/>
                  </a:lnTo>
                  <a:close/>
                </a:path>
                <a:path w="822959" h="394334">
                  <a:moveTo>
                    <a:pt x="602234" y="137414"/>
                  </a:moveTo>
                  <a:lnTo>
                    <a:pt x="535038" y="137414"/>
                  </a:lnTo>
                  <a:lnTo>
                    <a:pt x="535038" y="2794"/>
                  </a:lnTo>
                  <a:lnTo>
                    <a:pt x="503288" y="2794"/>
                  </a:lnTo>
                  <a:lnTo>
                    <a:pt x="503288" y="137414"/>
                  </a:lnTo>
                  <a:lnTo>
                    <a:pt x="503288" y="162814"/>
                  </a:lnTo>
                  <a:lnTo>
                    <a:pt x="602234" y="162814"/>
                  </a:lnTo>
                  <a:lnTo>
                    <a:pt x="602234" y="137414"/>
                  </a:lnTo>
                  <a:close/>
                </a:path>
                <a:path w="822959" h="394334">
                  <a:moveTo>
                    <a:pt x="607822" y="378206"/>
                  </a:moveTo>
                  <a:lnTo>
                    <a:pt x="544830" y="378206"/>
                  </a:lnTo>
                  <a:lnTo>
                    <a:pt x="561594" y="258064"/>
                  </a:lnTo>
                  <a:lnTo>
                    <a:pt x="547243" y="258064"/>
                  </a:lnTo>
                  <a:lnTo>
                    <a:pt x="528561" y="391287"/>
                  </a:lnTo>
                  <a:lnTo>
                    <a:pt x="605917" y="391287"/>
                  </a:lnTo>
                  <a:lnTo>
                    <a:pt x="607822" y="378206"/>
                  </a:lnTo>
                  <a:close/>
                </a:path>
                <a:path w="822959" h="394334">
                  <a:moveTo>
                    <a:pt x="714375" y="296926"/>
                  </a:moveTo>
                  <a:lnTo>
                    <a:pt x="713232" y="279527"/>
                  </a:lnTo>
                  <a:lnTo>
                    <a:pt x="706628" y="268732"/>
                  </a:lnTo>
                  <a:lnTo>
                    <a:pt x="705231" y="266573"/>
                  </a:lnTo>
                  <a:lnTo>
                    <a:pt x="699643" y="263144"/>
                  </a:lnTo>
                  <a:lnTo>
                    <a:pt x="699643" y="299593"/>
                  </a:lnTo>
                  <a:lnTo>
                    <a:pt x="692658" y="349758"/>
                  </a:lnTo>
                  <a:lnTo>
                    <a:pt x="688213" y="363220"/>
                  </a:lnTo>
                  <a:lnTo>
                    <a:pt x="680085" y="372745"/>
                  </a:lnTo>
                  <a:lnTo>
                    <a:pt x="669163" y="378587"/>
                  </a:lnTo>
                  <a:lnTo>
                    <a:pt x="656590" y="380619"/>
                  </a:lnTo>
                  <a:lnTo>
                    <a:pt x="644652" y="378587"/>
                  </a:lnTo>
                  <a:lnTo>
                    <a:pt x="635381" y="372745"/>
                  </a:lnTo>
                  <a:lnTo>
                    <a:pt x="630047" y="363220"/>
                  </a:lnTo>
                  <a:lnTo>
                    <a:pt x="629412" y="349758"/>
                  </a:lnTo>
                  <a:lnTo>
                    <a:pt x="636397" y="299593"/>
                  </a:lnTo>
                  <a:lnTo>
                    <a:pt x="640842" y="286131"/>
                  </a:lnTo>
                  <a:lnTo>
                    <a:pt x="648970" y="276479"/>
                  </a:lnTo>
                  <a:lnTo>
                    <a:pt x="659892" y="270764"/>
                  </a:lnTo>
                  <a:lnTo>
                    <a:pt x="672465" y="268732"/>
                  </a:lnTo>
                  <a:lnTo>
                    <a:pt x="684403" y="270764"/>
                  </a:lnTo>
                  <a:lnTo>
                    <a:pt x="693674" y="276479"/>
                  </a:lnTo>
                  <a:lnTo>
                    <a:pt x="699008" y="286131"/>
                  </a:lnTo>
                  <a:lnTo>
                    <a:pt x="699643" y="299593"/>
                  </a:lnTo>
                  <a:lnTo>
                    <a:pt x="699643" y="263144"/>
                  </a:lnTo>
                  <a:lnTo>
                    <a:pt x="691896" y="258318"/>
                  </a:lnTo>
                  <a:lnTo>
                    <a:pt x="674370" y="255397"/>
                  </a:lnTo>
                  <a:lnTo>
                    <a:pt x="655955" y="258318"/>
                  </a:lnTo>
                  <a:lnTo>
                    <a:pt x="640207" y="266573"/>
                  </a:lnTo>
                  <a:lnTo>
                    <a:pt x="628523" y="279527"/>
                  </a:lnTo>
                  <a:lnTo>
                    <a:pt x="622554" y="296926"/>
                  </a:lnTo>
                  <a:lnTo>
                    <a:pt x="614680" y="352425"/>
                  </a:lnTo>
                  <a:lnTo>
                    <a:pt x="615823" y="369697"/>
                  </a:lnTo>
                  <a:lnTo>
                    <a:pt x="623824" y="382778"/>
                  </a:lnTo>
                  <a:lnTo>
                    <a:pt x="637159" y="391033"/>
                  </a:lnTo>
                  <a:lnTo>
                    <a:pt x="654812" y="393827"/>
                  </a:lnTo>
                  <a:lnTo>
                    <a:pt x="673100" y="391033"/>
                  </a:lnTo>
                  <a:lnTo>
                    <a:pt x="688848" y="382778"/>
                  </a:lnTo>
                  <a:lnTo>
                    <a:pt x="690880" y="380619"/>
                  </a:lnTo>
                  <a:lnTo>
                    <a:pt x="700532" y="369697"/>
                  </a:lnTo>
                  <a:lnTo>
                    <a:pt x="706501" y="352425"/>
                  </a:lnTo>
                  <a:lnTo>
                    <a:pt x="714375" y="296926"/>
                  </a:lnTo>
                  <a:close/>
                </a:path>
                <a:path w="822959" h="394334">
                  <a:moveTo>
                    <a:pt x="730123" y="51816"/>
                  </a:moveTo>
                  <a:lnTo>
                    <a:pt x="725424" y="30099"/>
                  </a:lnTo>
                  <a:lnTo>
                    <a:pt x="722122" y="26035"/>
                  </a:lnTo>
                  <a:lnTo>
                    <a:pt x="712470" y="13843"/>
                  </a:lnTo>
                  <a:lnTo>
                    <a:pt x="698373" y="6350"/>
                  </a:lnTo>
                  <a:lnTo>
                    <a:pt x="698373" y="54737"/>
                  </a:lnTo>
                  <a:lnTo>
                    <a:pt x="698373" y="111379"/>
                  </a:lnTo>
                  <a:lnTo>
                    <a:pt x="696214" y="123825"/>
                  </a:lnTo>
                  <a:lnTo>
                    <a:pt x="689991" y="132842"/>
                  </a:lnTo>
                  <a:lnTo>
                    <a:pt x="680974" y="138303"/>
                  </a:lnTo>
                  <a:lnTo>
                    <a:pt x="669798" y="140208"/>
                  </a:lnTo>
                  <a:lnTo>
                    <a:pt x="658622" y="138303"/>
                  </a:lnTo>
                  <a:lnTo>
                    <a:pt x="649478" y="132842"/>
                  </a:lnTo>
                  <a:lnTo>
                    <a:pt x="643509" y="123825"/>
                  </a:lnTo>
                  <a:lnTo>
                    <a:pt x="641223" y="111379"/>
                  </a:lnTo>
                  <a:lnTo>
                    <a:pt x="641223" y="54737"/>
                  </a:lnTo>
                  <a:lnTo>
                    <a:pt x="643509" y="42291"/>
                  </a:lnTo>
                  <a:lnTo>
                    <a:pt x="649478" y="33274"/>
                  </a:lnTo>
                  <a:lnTo>
                    <a:pt x="658622" y="27813"/>
                  </a:lnTo>
                  <a:lnTo>
                    <a:pt x="669798" y="26035"/>
                  </a:lnTo>
                  <a:lnTo>
                    <a:pt x="680974" y="27813"/>
                  </a:lnTo>
                  <a:lnTo>
                    <a:pt x="689991" y="33274"/>
                  </a:lnTo>
                  <a:lnTo>
                    <a:pt x="696214" y="42291"/>
                  </a:lnTo>
                  <a:lnTo>
                    <a:pt x="698373" y="54737"/>
                  </a:lnTo>
                  <a:lnTo>
                    <a:pt x="698373" y="6350"/>
                  </a:lnTo>
                  <a:lnTo>
                    <a:pt x="693293" y="3556"/>
                  </a:lnTo>
                  <a:lnTo>
                    <a:pt x="669798" y="0"/>
                  </a:lnTo>
                  <a:lnTo>
                    <a:pt x="646176" y="3556"/>
                  </a:lnTo>
                  <a:lnTo>
                    <a:pt x="626872" y="13843"/>
                  </a:lnTo>
                  <a:lnTo>
                    <a:pt x="613918" y="30099"/>
                  </a:lnTo>
                  <a:lnTo>
                    <a:pt x="609219" y="51816"/>
                  </a:lnTo>
                  <a:lnTo>
                    <a:pt x="609219" y="114173"/>
                  </a:lnTo>
                  <a:lnTo>
                    <a:pt x="613918" y="135890"/>
                  </a:lnTo>
                  <a:lnTo>
                    <a:pt x="626872" y="152146"/>
                  </a:lnTo>
                  <a:lnTo>
                    <a:pt x="646176" y="162560"/>
                  </a:lnTo>
                  <a:lnTo>
                    <a:pt x="669798" y="166116"/>
                  </a:lnTo>
                  <a:lnTo>
                    <a:pt x="693293" y="162560"/>
                  </a:lnTo>
                  <a:lnTo>
                    <a:pt x="712470" y="152146"/>
                  </a:lnTo>
                  <a:lnTo>
                    <a:pt x="721982" y="140208"/>
                  </a:lnTo>
                  <a:lnTo>
                    <a:pt x="725424" y="135890"/>
                  </a:lnTo>
                  <a:lnTo>
                    <a:pt x="730123" y="114173"/>
                  </a:lnTo>
                  <a:lnTo>
                    <a:pt x="730123" y="51816"/>
                  </a:lnTo>
                  <a:close/>
                </a:path>
                <a:path w="822959" h="394334">
                  <a:moveTo>
                    <a:pt x="822579" y="291338"/>
                  </a:moveTo>
                  <a:lnTo>
                    <a:pt x="801243" y="258064"/>
                  </a:lnTo>
                  <a:lnTo>
                    <a:pt x="783844" y="255397"/>
                  </a:lnTo>
                  <a:lnTo>
                    <a:pt x="765683" y="258318"/>
                  </a:lnTo>
                  <a:lnTo>
                    <a:pt x="750570" y="266700"/>
                  </a:lnTo>
                  <a:lnTo>
                    <a:pt x="739775" y="279781"/>
                  </a:lnTo>
                  <a:lnTo>
                    <a:pt x="734187" y="296926"/>
                  </a:lnTo>
                  <a:lnTo>
                    <a:pt x="726313" y="352425"/>
                  </a:lnTo>
                  <a:lnTo>
                    <a:pt x="727075" y="369570"/>
                  </a:lnTo>
                  <a:lnTo>
                    <a:pt x="734314" y="382651"/>
                  </a:lnTo>
                  <a:lnTo>
                    <a:pt x="746887" y="391033"/>
                  </a:lnTo>
                  <a:lnTo>
                    <a:pt x="764286" y="393827"/>
                  </a:lnTo>
                  <a:lnTo>
                    <a:pt x="772922" y="393065"/>
                  </a:lnTo>
                  <a:lnTo>
                    <a:pt x="781431" y="390779"/>
                  </a:lnTo>
                  <a:lnTo>
                    <a:pt x="789305" y="387223"/>
                  </a:lnTo>
                  <a:lnTo>
                    <a:pt x="795909" y="382651"/>
                  </a:lnTo>
                  <a:lnTo>
                    <a:pt x="795909" y="391287"/>
                  </a:lnTo>
                  <a:lnTo>
                    <a:pt x="808482" y="391287"/>
                  </a:lnTo>
                  <a:lnTo>
                    <a:pt x="818007" y="323850"/>
                  </a:lnTo>
                  <a:lnTo>
                    <a:pt x="775081" y="323850"/>
                  </a:lnTo>
                  <a:lnTo>
                    <a:pt x="773176" y="337058"/>
                  </a:lnTo>
                  <a:lnTo>
                    <a:pt x="801751" y="337058"/>
                  </a:lnTo>
                  <a:lnTo>
                    <a:pt x="797560" y="366395"/>
                  </a:lnTo>
                  <a:lnTo>
                    <a:pt x="791210" y="371983"/>
                  </a:lnTo>
                  <a:lnTo>
                    <a:pt x="783463" y="376555"/>
                  </a:lnTo>
                  <a:lnTo>
                    <a:pt x="774954" y="379476"/>
                  </a:lnTo>
                  <a:lnTo>
                    <a:pt x="766191" y="380619"/>
                  </a:lnTo>
                  <a:lnTo>
                    <a:pt x="754380" y="378587"/>
                  </a:lnTo>
                  <a:lnTo>
                    <a:pt x="745871" y="372618"/>
                  </a:lnTo>
                  <a:lnTo>
                    <a:pt x="741172" y="362966"/>
                  </a:lnTo>
                  <a:lnTo>
                    <a:pt x="741045" y="349758"/>
                  </a:lnTo>
                  <a:lnTo>
                    <a:pt x="748030" y="299593"/>
                  </a:lnTo>
                  <a:lnTo>
                    <a:pt x="752094" y="286385"/>
                  </a:lnTo>
                  <a:lnTo>
                    <a:pt x="759587" y="276606"/>
                  </a:lnTo>
                  <a:lnTo>
                    <a:pt x="769747" y="270764"/>
                  </a:lnTo>
                  <a:lnTo>
                    <a:pt x="782193" y="268732"/>
                  </a:lnTo>
                  <a:lnTo>
                    <a:pt x="794004" y="270510"/>
                  </a:lnTo>
                  <a:lnTo>
                    <a:pt x="802640" y="275590"/>
                  </a:lnTo>
                  <a:lnTo>
                    <a:pt x="807593" y="283591"/>
                  </a:lnTo>
                  <a:lnTo>
                    <a:pt x="808228" y="294005"/>
                  </a:lnTo>
                  <a:lnTo>
                    <a:pt x="807847" y="296418"/>
                  </a:lnTo>
                  <a:lnTo>
                    <a:pt x="821817" y="296418"/>
                  </a:lnTo>
                  <a:lnTo>
                    <a:pt x="822579" y="29133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2346" y="446786"/>
              <a:ext cx="117855" cy="20421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914642" y="742950"/>
              <a:ext cx="100965" cy="135890"/>
            </a:xfrm>
            <a:custGeom>
              <a:avLst/>
              <a:gdLst/>
              <a:ahLst/>
              <a:cxnLst/>
              <a:rect l="l" t="t" r="r" b="b"/>
              <a:pathLst>
                <a:path w="100965" h="135890">
                  <a:moveTo>
                    <a:pt x="100837" y="0"/>
                  </a:moveTo>
                  <a:lnTo>
                    <a:pt x="86486" y="0"/>
                  </a:lnTo>
                  <a:lnTo>
                    <a:pt x="73786" y="91694"/>
                  </a:lnTo>
                  <a:lnTo>
                    <a:pt x="69723" y="104901"/>
                  </a:lnTo>
                  <a:lnTo>
                    <a:pt x="62483" y="114553"/>
                  </a:lnTo>
                  <a:lnTo>
                    <a:pt x="52324" y="120523"/>
                  </a:lnTo>
                  <a:lnTo>
                    <a:pt x="39877" y="122554"/>
                  </a:lnTo>
                  <a:lnTo>
                    <a:pt x="27812" y="120523"/>
                  </a:lnTo>
                  <a:lnTo>
                    <a:pt x="19430" y="114553"/>
                  </a:lnTo>
                  <a:lnTo>
                    <a:pt x="14858" y="104901"/>
                  </a:lnTo>
                  <a:lnTo>
                    <a:pt x="14604" y="91694"/>
                  </a:lnTo>
                  <a:lnTo>
                    <a:pt x="27431" y="0"/>
                  </a:lnTo>
                  <a:lnTo>
                    <a:pt x="13080" y="0"/>
                  </a:lnTo>
                  <a:lnTo>
                    <a:pt x="0" y="94360"/>
                  </a:lnTo>
                  <a:lnTo>
                    <a:pt x="634" y="111505"/>
                  </a:lnTo>
                  <a:lnTo>
                    <a:pt x="7747" y="124586"/>
                  </a:lnTo>
                  <a:lnTo>
                    <a:pt x="20319" y="132969"/>
                  </a:lnTo>
                  <a:lnTo>
                    <a:pt x="37846" y="135763"/>
                  </a:lnTo>
                  <a:lnTo>
                    <a:pt x="56260" y="132969"/>
                  </a:lnTo>
                  <a:lnTo>
                    <a:pt x="71247" y="124586"/>
                  </a:lnTo>
                  <a:lnTo>
                    <a:pt x="82041" y="111505"/>
                  </a:lnTo>
                  <a:lnTo>
                    <a:pt x="87629" y="94360"/>
                  </a:lnTo>
                  <a:lnTo>
                    <a:pt x="10083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72172" y="488061"/>
              <a:ext cx="116204" cy="16294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18020" y="742950"/>
              <a:ext cx="93980" cy="133350"/>
            </a:xfrm>
            <a:custGeom>
              <a:avLst/>
              <a:gdLst/>
              <a:ahLst/>
              <a:cxnLst/>
              <a:rect l="l" t="t" r="r" b="b"/>
              <a:pathLst>
                <a:path w="93979" h="133350">
                  <a:moveTo>
                    <a:pt x="93979" y="0"/>
                  </a:moveTo>
                  <a:lnTo>
                    <a:pt x="18796" y="0"/>
                  </a:lnTo>
                  <a:lnTo>
                    <a:pt x="0" y="133223"/>
                  </a:lnTo>
                  <a:lnTo>
                    <a:pt x="76834" y="133223"/>
                  </a:lnTo>
                  <a:lnTo>
                    <a:pt x="78739" y="120142"/>
                  </a:lnTo>
                  <a:lnTo>
                    <a:pt x="16255" y="120142"/>
                  </a:lnTo>
                  <a:lnTo>
                    <a:pt x="22478" y="75438"/>
                  </a:lnTo>
                  <a:lnTo>
                    <a:pt x="73659" y="75438"/>
                  </a:lnTo>
                  <a:lnTo>
                    <a:pt x="75310" y="62229"/>
                  </a:lnTo>
                  <a:lnTo>
                    <a:pt x="24256" y="62229"/>
                  </a:lnTo>
                  <a:lnTo>
                    <a:pt x="31369" y="13334"/>
                  </a:lnTo>
                  <a:lnTo>
                    <a:pt x="92328" y="13334"/>
                  </a:lnTo>
                  <a:lnTo>
                    <a:pt x="939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0" y="2227579"/>
              <a:ext cx="1996439" cy="12420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40" y="4709159"/>
              <a:ext cx="2971799" cy="82042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0" y="4452620"/>
              <a:ext cx="2735579" cy="13309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40" y="4107179"/>
              <a:ext cx="2402839" cy="2021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88720" y="9169400"/>
              <a:ext cx="650240" cy="14478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7720" y="7957819"/>
              <a:ext cx="1409700" cy="12801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1520" y="9347200"/>
              <a:ext cx="1602740" cy="533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2054860"/>
            <a:ext cx="1681480" cy="13004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0279" y="2392679"/>
            <a:ext cx="2349500" cy="9372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0231" y="7870479"/>
            <a:ext cx="1902436" cy="10373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03240" y="9186418"/>
            <a:ext cx="254381" cy="889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534659" y="9184640"/>
            <a:ext cx="1049020" cy="406400"/>
            <a:chOff x="5534659" y="9184640"/>
            <a:chExt cx="1049020" cy="406400"/>
          </a:xfrm>
        </p:grpSpPr>
        <p:sp>
          <p:nvSpPr>
            <p:cNvPr id="11" name="object 11"/>
            <p:cNvSpPr/>
            <p:nvPr/>
          </p:nvSpPr>
          <p:spPr>
            <a:xfrm>
              <a:off x="5898896" y="9184640"/>
              <a:ext cx="596265" cy="111760"/>
            </a:xfrm>
            <a:custGeom>
              <a:avLst/>
              <a:gdLst/>
              <a:ahLst/>
              <a:cxnLst/>
              <a:rect l="l" t="t" r="r" b="b"/>
              <a:pathLst>
                <a:path w="596264" h="111759">
                  <a:moveTo>
                    <a:pt x="61722" y="24638"/>
                  </a:moveTo>
                  <a:lnTo>
                    <a:pt x="30988" y="0"/>
                  </a:lnTo>
                  <a:lnTo>
                    <a:pt x="18542" y="2032"/>
                  </a:lnTo>
                  <a:lnTo>
                    <a:pt x="8763" y="7620"/>
                  </a:lnTo>
                  <a:lnTo>
                    <a:pt x="2286" y="16510"/>
                  </a:lnTo>
                  <a:lnTo>
                    <a:pt x="0" y="28194"/>
                  </a:lnTo>
                  <a:lnTo>
                    <a:pt x="0" y="64262"/>
                  </a:lnTo>
                  <a:lnTo>
                    <a:pt x="2032" y="75184"/>
                  </a:lnTo>
                  <a:lnTo>
                    <a:pt x="7620" y="83820"/>
                  </a:lnTo>
                  <a:lnTo>
                    <a:pt x="16256" y="89662"/>
                  </a:lnTo>
                  <a:lnTo>
                    <a:pt x="27305" y="92329"/>
                  </a:lnTo>
                  <a:lnTo>
                    <a:pt x="24765" y="98806"/>
                  </a:lnTo>
                  <a:lnTo>
                    <a:pt x="32512" y="98298"/>
                  </a:lnTo>
                  <a:lnTo>
                    <a:pt x="32512" y="104775"/>
                  </a:lnTo>
                  <a:lnTo>
                    <a:pt x="29972" y="105918"/>
                  </a:lnTo>
                  <a:lnTo>
                    <a:pt x="25146" y="105918"/>
                  </a:lnTo>
                  <a:lnTo>
                    <a:pt x="23368" y="105791"/>
                  </a:lnTo>
                  <a:lnTo>
                    <a:pt x="22098" y="105410"/>
                  </a:lnTo>
                  <a:lnTo>
                    <a:pt x="22098" y="110871"/>
                  </a:lnTo>
                  <a:lnTo>
                    <a:pt x="24130" y="111379"/>
                  </a:lnTo>
                  <a:lnTo>
                    <a:pt x="27559" y="111506"/>
                  </a:lnTo>
                  <a:lnTo>
                    <a:pt x="36068" y="111506"/>
                  </a:lnTo>
                  <a:lnTo>
                    <a:pt x="43434" y="109728"/>
                  </a:lnTo>
                  <a:lnTo>
                    <a:pt x="43434" y="105918"/>
                  </a:lnTo>
                  <a:lnTo>
                    <a:pt x="43434" y="98298"/>
                  </a:lnTo>
                  <a:lnTo>
                    <a:pt x="43434" y="97917"/>
                  </a:lnTo>
                  <a:lnTo>
                    <a:pt x="39751" y="95631"/>
                  </a:lnTo>
                  <a:lnTo>
                    <a:pt x="35433" y="95123"/>
                  </a:lnTo>
                  <a:lnTo>
                    <a:pt x="36449" y="92075"/>
                  </a:lnTo>
                  <a:lnTo>
                    <a:pt x="61722" y="67818"/>
                  </a:lnTo>
                  <a:lnTo>
                    <a:pt x="61722" y="61087"/>
                  </a:lnTo>
                  <a:lnTo>
                    <a:pt x="48641" y="61087"/>
                  </a:lnTo>
                  <a:lnTo>
                    <a:pt x="48641" y="75184"/>
                  </a:lnTo>
                  <a:lnTo>
                    <a:pt x="41529" y="81026"/>
                  </a:lnTo>
                  <a:lnTo>
                    <a:pt x="30988" y="81026"/>
                  </a:lnTo>
                  <a:lnTo>
                    <a:pt x="23749" y="79883"/>
                  </a:lnTo>
                  <a:lnTo>
                    <a:pt x="18161" y="76327"/>
                  </a:lnTo>
                  <a:lnTo>
                    <a:pt x="14478" y="70485"/>
                  </a:lnTo>
                  <a:lnTo>
                    <a:pt x="13208" y="62484"/>
                  </a:lnTo>
                  <a:lnTo>
                    <a:pt x="13208" y="29972"/>
                  </a:lnTo>
                  <a:lnTo>
                    <a:pt x="14478" y="21971"/>
                  </a:lnTo>
                  <a:lnTo>
                    <a:pt x="18161" y="16256"/>
                  </a:lnTo>
                  <a:lnTo>
                    <a:pt x="23749" y="12700"/>
                  </a:lnTo>
                  <a:lnTo>
                    <a:pt x="30988" y="11430"/>
                  </a:lnTo>
                  <a:lnTo>
                    <a:pt x="41529" y="11430"/>
                  </a:lnTo>
                  <a:lnTo>
                    <a:pt x="48641" y="17272"/>
                  </a:lnTo>
                  <a:lnTo>
                    <a:pt x="48641" y="30226"/>
                  </a:lnTo>
                  <a:lnTo>
                    <a:pt x="61722" y="30226"/>
                  </a:lnTo>
                  <a:lnTo>
                    <a:pt x="61722" y="24638"/>
                  </a:lnTo>
                  <a:close/>
                </a:path>
                <a:path w="596264" h="111759">
                  <a:moveTo>
                    <a:pt x="136906" y="1778"/>
                  </a:moveTo>
                  <a:lnTo>
                    <a:pt x="123571" y="1778"/>
                  </a:lnTo>
                  <a:lnTo>
                    <a:pt x="123571" y="62484"/>
                  </a:lnTo>
                  <a:lnTo>
                    <a:pt x="122301" y="70485"/>
                  </a:lnTo>
                  <a:lnTo>
                    <a:pt x="118745" y="76327"/>
                  </a:lnTo>
                  <a:lnTo>
                    <a:pt x="113157" y="79883"/>
                  </a:lnTo>
                  <a:lnTo>
                    <a:pt x="105791" y="81026"/>
                  </a:lnTo>
                  <a:lnTo>
                    <a:pt x="98425" y="79883"/>
                  </a:lnTo>
                  <a:lnTo>
                    <a:pt x="92837" y="76327"/>
                  </a:lnTo>
                  <a:lnTo>
                    <a:pt x="89281" y="70485"/>
                  </a:lnTo>
                  <a:lnTo>
                    <a:pt x="88138" y="62484"/>
                  </a:lnTo>
                  <a:lnTo>
                    <a:pt x="88138" y="1778"/>
                  </a:lnTo>
                  <a:lnTo>
                    <a:pt x="74930" y="1778"/>
                  </a:lnTo>
                  <a:lnTo>
                    <a:pt x="74930" y="64262"/>
                  </a:lnTo>
                  <a:lnTo>
                    <a:pt x="77216" y="75946"/>
                  </a:lnTo>
                  <a:lnTo>
                    <a:pt x="83439" y="84836"/>
                  </a:lnTo>
                  <a:lnTo>
                    <a:pt x="93218" y="90424"/>
                  </a:lnTo>
                  <a:lnTo>
                    <a:pt x="105791" y="92456"/>
                  </a:lnTo>
                  <a:lnTo>
                    <a:pt x="118491" y="90424"/>
                  </a:lnTo>
                  <a:lnTo>
                    <a:pt x="128270" y="84836"/>
                  </a:lnTo>
                  <a:lnTo>
                    <a:pt x="131064" y="81026"/>
                  </a:lnTo>
                  <a:lnTo>
                    <a:pt x="134620" y="75946"/>
                  </a:lnTo>
                  <a:lnTo>
                    <a:pt x="136906" y="64262"/>
                  </a:lnTo>
                  <a:lnTo>
                    <a:pt x="136906" y="1778"/>
                  </a:lnTo>
                  <a:close/>
                </a:path>
                <a:path w="596264" h="111759">
                  <a:moveTo>
                    <a:pt x="212979" y="55880"/>
                  </a:moveTo>
                  <a:lnTo>
                    <a:pt x="210566" y="52324"/>
                  </a:lnTo>
                  <a:lnTo>
                    <a:pt x="208280" y="48768"/>
                  </a:lnTo>
                  <a:lnTo>
                    <a:pt x="201930" y="46101"/>
                  </a:lnTo>
                  <a:lnTo>
                    <a:pt x="208153" y="42545"/>
                  </a:lnTo>
                  <a:lnTo>
                    <a:pt x="208407" y="41656"/>
                  </a:lnTo>
                  <a:lnTo>
                    <a:pt x="210820" y="35433"/>
                  </a:lnTo>
                  <a:lnTo>
                    <a:pt x="210820" y="24892"/>
                  </a:lnTo>
                  <a:lnTo>
                    <a:pt x="209042" y="14732"/>
                  </a:lnTo>
                  <a:lnTo>
                    <a:pt x="207899" y="13208"/>
                  </a:lnTo>
                  <a:lnTo>
                    <a:pt x="203581" y="7493"/>
                  </a:lnTo>
                  <a:lnTo>
                    <a:pt x="199644" y="5524"/>
                  </a:lnTo>
                  <a:lnTo>
                    <a:pt x="199644" y="57404"/>
                  </a:lnTo>
                  <a:lnTo>
                    <a:pt x="199644" y="74295"/>
                  </a:lnTo>
                  <a:lnTo>
                    <a:pt x="195580" y="79375"/>
                  </a:lnTo>
                  <a:lnTo>
                    <a:pt x="163830" y="79375"/>
                  </a:lnTo>
                  <a:lnTo>
                    <a:pt x="163830" y="52324"/>
                  </a:lnTo>
                  <a:lnTo>
                    <a:pt x="195326" y="52324"/>
                  </a:lnTo>
                  <a:lnTo>
                    <a:pt x="199644" y="57404"/>
                  </a:lnTo>
                  <a:lnTo>
                    <a:pt x="199644" y="5524"/>
                  </a:lnTo>
                  <a:lnTo>
                    <a:pt x="197612" y="4508"/>
                  </a:lnTo>
                  <a:lnTo>
                    <a:pt x="197612" y="16510"/>
                  </a:lnTo>
                  <a:lnTo>
                    <a:pt x="197612" y="37592"/>
                  </a:lnTo>
                  <a:lnTo>
                    <a:pt x="193040" y="41656"/>
                  </a:lnTo>
                  <a:lnTo>
                    <a:pt x="163830" y="41656"/>
                  </a:lnTo>
                  <a:lnTo>
                    <a:pt x="163830" y="13208"/>
                  </a:lnTo>
                  <a:lnTo>
                    <a:pt x="193040" y="13208"/>
                  </a:lnTo>
                  <a:lnTo>
                    <a:pt x="197612" y="16510"/>
                  </a:lnTo>
                  <a:lnTo>
                    <a:pt x="197612" y="4508"/>
                  </a:lnTo>
                  <a:lnTo>
                    <a:pt x="194945" y="3175"/>
                  </a:lnTo>
                  <a:lnTo>
                    <a:pt x="182880" y="1778"/>
                  </a:lnTo>
                  <a:lnTo>
                    <a:pt x="150749" y="1778"/>
                  </a:lnTo>
                  <a:lnTo>
                    <a:pt x="150749" y="90678"/>
                  </a:lnTo>
                  <a:lnTo>
                    <a:pt x="186182" y="90678"/>
                  </a:lnTo>
                  <a:lnTo>
                    <a:pt x="198120" y="89027"/>
                  </a:lnTo>
                  <a:lnTo>
                    <a:pt x="206375" y="84455"/>
                  </a:lnTo>
                  <a:lnTo>
                    <a:pt x="209931" y="79375"/>
                  </a:lnTo>
                  <a:lnTo>
                    <a:pt x="211328" y="77470"/>
                  </a:lnTo>
                  <a:lnTo>
                    <a:pt x="212979" y="68707"/>
                  </a:lnTo>
                  <a:lnTo>
                    <a:pt x="212979" y="55880"/>
                  </a:lnTo>
                  <a:close/>
                </a:path>
                <a:path w="596264" h="111759">
                  <a:moveTo>
                    <a:pt x="286385" y="1778"/>
                  </a:moveTo>
                  <a:lnTo>
                    <a:pt x="273177" y="1778"/>
                  </a:lnTo>
                  <a:lnTo>
                    <a:pt x="273177" y="62484"/>
                  </a:lnTo>
                  <a:lnTo>
                    <a:pt x="271907" y="70485"/>
                  </a:lnTo>
                  <a:lnTo>
                    <a:pt x="268351" y="76327"/>
                  </a:lnTo>
                  <a:lnTo>
                    <a:pt x="262763" y="79883"/>
                  </a:lnTo>
                  <a:lnTo>
                    <a:pt x="255397" y="81026"/>
                  </a:lnTo>
                  <a:lnTo>
                    <a:pt x="248031" y="79883"/>
                  </a:lnTo>
                  <a:lnTo>
                    <a:pt x="242443" y="76327"/>
                  </a:lnTo>
                  <a:lnTo>
                    <a:pt x="238887" y="70485"/>
                  </a:lnTo>
                  <a:lnTo>
                    <a:pt x="237617" y="62484"/>
                  </a:lnTo>
                  <a:lnTo>
                    <a:pt x="237617" y="1778"/>
                  </a:lnTo>
                  <a:lnTo>
                    <a:pt x="224536" y="1778"/>
                  </a:lnTo>
                  <a:lnTo>
                    <a:pt x="224536" y="64262"/>
                  </a:lnTo>
                  <a:lnTo>
                    <a:pt x="226695" y="75946"/>
                  </a:lnTo>
                  <a:lnTo>
                    <a:pt x="233045" y="84836"/>
                  </a:lnTo>
                  <a:lnTo>
                    <a:pt x="242697" y="90424"/>
                  </a:lnTo>
                  <a:lnTo>
                    <a:pt x="255397" y="92456"/>
                  </a:lnTo>
                  <a:lnTo>
                    <a:pt x="267970" y="90424"/>
                  </a:lnTo>
                  <a:lnTo>
                    <a:pt x="277876" y="84836"/>
                  </a:lnTo>
                  <a:lnTo>
                    <a:pt x="280543" y="81026"/>
                  </a:lnTo>
                  <a:lnTo>
                    <a:pt x="284226" y="75946"/>
                  </a:lnTo>
                  <a:lnTo>
                    <a:pt x="286385" y="64262"/>
                  </a:lnTo>
                  <a:lnTo>
                    <a:pt x="286385" y="1778"/>
                  </a:lnTo>
                  <a:close/>
                </a:path>
                <a:path w="596264" h="111759">
                  <a:moveTo>
                    <a:pt x="364363" y="90678"/>
                  </a:moveTo>
                  <a:lnTo>
                    <a:pt x="333248" y="54610"/>
                  </a:lnTo>
                  <a:lnTo>
                    <a:pt x="327533" y="48006"/>
                  </a:lnTo>
                  <a:lnTo>
                    <a:pt x="332232" y="41910"/>
                  </a:lnTo>
                  <a:lnTo>
                    <a:pt x="363474" y="1778"/>
                  </a:lnTo>
                  <a:lnTo>
                    <a:pt x="348615" y="1778"/>
                  </a:lnTo>
                  <a:lnTo>
                    <a:pt x="318135" y="41910"/>
                  </a:lnTo>
                  <a:lnTo>
                    <a:pt x="312928" y="41910"/>
                  </a:lnTo>
                  <a:lnTo>
                    <a:pt x="312928" y="1778"/>
                  </a:lnTo>
                  <a:lnTo>
                    <a:pt x="300228" y="1778"/>
                  </a:lnTo>
                  <a:lnTo>
                    <a:pt x="300228" y="90678"/>
                  </a:lnTo>
                  <a:lnTo>
                    <a:pt x="312928" y="90678"/>
                  </a:lnTo>
                  <a:lnTo>
                    <a:pt x="312928" y="54610"/>
                  </a:lnTo>
                  <a:lnTo>
                    <a:pt x="317881" y="54610"/>
                  </a:lnTo>
                  <a:lnTo>
                    <a:pt x="348361" y="90678"/>
                  </a:lnTo>
                  <a:lnTo>
                    <a:pt x="364363" y="90678"/>
                  </a:lnTo>
                  <a:close/>
                </a:path>
                <a:path w="596264" h="111759">
                  <a:moveTo>
                    <a:pt x="423799" y="79375"/>
                  </a:moveTo>
                  <a:lnTo>
                    <a:pt x="383286" y="79375"/>
                  </a:lnTo>
                  <a:lnTo>
                    <a:pt x="383286" y="1778"/>
                  </a:lnTo>
                  <a:lnTo>
                    <a:pt x="370078" y="1778"/>
                  </a:lnTo>
                  <a:lnTo>
                    <a:pt x="370078" y="90678"/>
                  </a:lnTo>
                  <a:lnTo>
                    <a:pt x="423672" y="90678"/>
                  </a:lnTo>
                  <a:lnTo>
                    <a:pt x="423799" y="79375"/>
                  </a:lnTo>
                  <a:close/>
                </a:path>
                <a:path w="596264" h="111759">
                  <a:moveTo>
                    <a:pt x="500507" y="90678"/>
                  </a:moveTo>
                  <a:lnTo>
                    <a:pt x="491617" y="66040"/>
                  </a:lnTo>
                  <a:lnTo>
                    <a:pt x="487680" y="54991"/>
                  </a:lnTo>
                  <a:lnTo>
                    <a:pt x="474599" y="18694"/>
                  </a:lnTo>
                  <a:lnTo>
                    <a:pt x="474599" y="54991"/>
                  </a:lnTo>
                  <a:lnTo>
                    <a:pt x="449326" y="54991"/>
                  </a:lnTo>
                  <a:lnTo>
                    <a:pt x="461772" y="17272"/>
                  </a:lnTo>
                  <a:lnTo>
                    <a:pt x="474599" y="54991"/>
                  </a:lnTo>
                  <a:lnTo>
                    <a:pt x="474599" y="18694"/>
                  </a:lnTo>
                  <a:lnTo>
                    <a:pt x="474091" y="17272"/>
                  </a:lnTo>
                  <a:lnTo>
                    <a:pt x="468630" y="1778"/>
                  </a:lnTo>
                  <a:lnTo>
                    <a:pt x="455549" y="1778"/>
                  </a:lnTo>
                  <a:lnTo>
                    <a:pt x="423799" y="90678"/>
                  </a:lnTo>
                  <a:lnTo>
                    <a:pt x="437642" y="90678"/>
                  </a:lnTo>
                  <a:lnTo>
                    <a:pt x="445770" y="66040"/>
                  </a:lnTo>
                  <a:lnTo>
                    <a:pt x="478028" y="66040"/>
                  </a:lnTo>
                  <a:lnTo>
                    <a:pt x="486410" y="90678"/>
                  </a:lnTo>
                  <a:lnTo>
                    <a:pt x="500507" y="90678"/>
                  </a:lnTo>
                  <a:close/>
                </a:path>
                <a:path w="596264" h="111759">
                  <a:moveTo>
                    <a:pt x="572389" y="90678"/>
                  </a:moveTo>
                  <a:lnTo>
                    <a:pt x="552831" y="60579"/>
                  </a:lnTo>
                  <a:lnTo>
                    <a:pt x="551561" y="58674"/>
                  </a:lnTo>
                  <a:lnTo>
                    <a:pt x="559181" y="55245"/>
                  </a:lnTo>
                  <a:lnTo>
                    <a:pt x="564642" y="49911"/>
                  </a:lnTo>
                  <a:lnTo>
                    <a:pt x="564896" y="49403"/>
                  </a:lnTo>
                  <a:lnTo>
                    <a:pt x="568198" y="42545"/>
                  </a:lnTo>
                  <a:lnTo>
                    <a:pt x="569341" y="33655"/>
                  </a:lnTo>
                  <a:lnTo>
                    <a:pt x="569341" y="28702"/>
                  </a:lnTo>
                  <a:lnTo>
                    <a:pt x="567309" y="17272"/>
                  </a:lnTo>
                  <a:lnTo>
                    <a:pt x="564515" y="13208"/>
                  </a:lnTo>
                  <a:lnTo>
                    <a:pt x="561467" y="8763"/>
                  </a:lnTo>
                  <a:lnTo>
                    <a:pt x="556006" y="5702"/>
                  </a:lnTo>
                  <a:lnTo>
                    <a:pt x="556006" y="18415"/>
                  </a:lnTo>
                  <a:lnTo>
                    <a:pt x="556006" y="44069"/>
                  </a:lnTo>
                  <a:lnTo>
                    <a:pt x="550291" y="49403"/>
                  </a:lnTo>
                  <a:lnTo>
                    <a:pt x="520319" y="49403"/>
                  </a:lnTo>
                  <a:lnTo>
                    <a:pt x="520319" y="13208"/>
                  </a:lnTo>
                  <a:lnTo>
                    <a:pt x="550291" y="13208"/>
                  </a:lnTo>
                  <a:lnTo>
                    <a:pt x="556006" y="18415"/>
                  </a:lnTo>
                  <a:lnTo>
                    <a:pt x="556006" y="5702"/>
                  </a:lnTo>
                  <a:lnTo>
                    <a:pt x="552196" y="3556"/>
                  </a:lnTo>
                  <a:lnTo>
                    <a:pt x="540004" y="1778"/>
                  </a:lnTo>
                  <a:lnTo>
                    <a:pt x="507111" y="1778"/>
                  </a:lnTo>
                  <a:lnTo>
                    <a:pt x="507111" y="90678"/>
                  </a:lnTo>
                  <a:lnTo>
                    <a:pt x="520319" y="90678"/>
                  </a:lnTo>
                  <a:lnTo>
                    <a:pt x="520319" y="60579"/>
                  </a:lnTo>
                  <a:lnTo>
                    <a:pt x="537464" y="60579"/>
                  </a:lnTo>
                  <a:lnTo>
                    <a:pt x="556641" y="90678"/>
                  </a:lnTo>
                  <a:lnTo>
                    <a:pt x="572389" y="90678"/>
                  </a:lnTo>
                  <a:close/>
                </a:path>
                <a:path w="596264" h="111759">
                  <a:moveTo>
                    <a:pt x="595693" y="1803"/>
                  </a:moveTo>
                  <a:lnTo>
                    <a:pt x="582549" y="1803"/>
                  </a:lnTo>
                  <a:lnTo>
                    <a:pt x="582549" y="90678"/>
                  </a:lnTo>
                  <a:lnTo>
                    <a:pt x="595693" y="90678"/>
                  </a:lnTo>
                  <a:lnTo>
                    <a:pt x="595693" y="18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4659" y="9339580"/>
              <a:ext cx="1049019" cy="1041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76899" y="9479281"/>
              <a:ext cx="746760" cy="11175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96260" y="7774940"/>
            <a:ext cx="1389380" cy="112014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512820" y="9182100"/>
            <a:ext cx="551180" cy="111760"/>
            <a:chOff x="3512820" y="9182100"/>
            <a:chExt cx="551180" cy="11176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2820" y="9204451"/>
              <a:ext cx="254000" cy="889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8222" y="9182100"/>
              <a:ext cx="255650" cy="111252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3403600" y="9347200"/>
            <a:ext cx="795020" cy="256540"/>
            <a:chOff x="3403600" y="9347200"/>
            <a:chExt cx="795020" cy="25654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03600" y="9347200"/>
              <a:ext cx="795020" cy="1168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36619" y="9502141"/>
              <a:ext cx="703579" cy="101598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74040" y="8201659"/>
            <a:ext cx="863600" cy="74168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970280" y="9192259"/>
            <a:ext cx="1120140" cy="111760"/>
            <a:chOff x="970280" y="9192259"/>
            <a:chExt cx="1120140" cy="111760"/>
          </a:xfrm>
        </p:grpSpPr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0280" y="9214103"/>
              <a:ext cx="254774" cy="8788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8938" y="9192259"/>
              <a:ext cx="432003" cy="11150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27073" y="9212325"/>
              <a:ext cx="363219" cy="91440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008380" y="9364980"/>
            <a:ext cx="1054100" cy="246379"/>
            <a:chOff x="1008380" y="9364980"/>
            <a:chExt cx="1054100" cy="246379"/>
          </a:xfrm>
        </p:grpSpPr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08380" y="9364980"/>
              <a:ext cx="1054100" cy="1066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7600" y="9504681"/>
              <a:ext cx="817880" cy="106678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21359" y="4874259"/>
            <a:ext cx="1724660" cy="116586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076960" y="6553200"/>
            <a:ext cx="916940" cy="241300"/>
            <a:chOff x="1076960" y="6553200"/>
            <a:chExt cx="916940" cy="241300"/>
          </a:xfrm>
        </p:grpSpPr>
        <p:pic>
          <p:nvPicPr>
            <p:cNvPr id="31" name="object 3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76960" y="6553200"/>
              <a:ext cx="391507" cy="11150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1554" y="6554976"/>
              <a:ext cx="464312" cy="889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79500" y="6708141"/>
              <a:ext cx="914400" cy="8635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115060" y="6845300"/>
            <a:ext cx="822960" cy="10667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496559" y="4927600"/>
            <a:ext cx="1267460" cy="109473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748020" y="6532880"/>
            <a:ext cx="165353" cy="10998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959475" y="6553200"/>
            <a:ext cx="390465" cy="9143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687059" y="6708140"/>
            <a:ext cx="751839" cy="23876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73200" y="7701280"/>
            <a:ext cx="1046480" cy="73914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3147060" y="3637279"/>
            <a:ext cx="1285240" cy="401320"/>
            <a:chOff x="3147060" y="3637279"/>
            <a:chExt cx="1285240" cy="401320"/>
          </a:xfrm>
        </p:grpSpPr>
        <p:pic>
          <p:nvPicPr>
            <p:cNvPr id="41" name="object 41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383280" y="3637279"/>
              <a:ext cx="810133" cy="25869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47060" y="3929379"/>
              <a:ext cx="1285239" cy="109220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009900" y="2120900"/>
            <a:ext cx="1430020" cy="1117600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448309" y="430657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48309" y="718946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3335020" y="6576059"/>
            <a:ext cx="868680" cy="88900"/>
            <a:chOff x="3335020" y="6576059"/>
            <a:chExt cx="868680" cy="88900"/>
          </a:xfrm>
        </p:grpSpPr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335020" y="6576060"/>
              <a:ext cx="379475" cy="889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749929" y="6576059"/>
              <a:ext cx="453263" cy="88901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3474720" y="6731000"/>
            <a:ext cx="619760" cy="86360"/>
            <a:chOff x="3474720" y="6731000"/>
            <a:chExt cx="619760" cy="86360"/>
          </a:xfrm>
        </p:grpSpPr>
        <p:pic>
          <p:nvPicPr>
            <p:cNvPr id="50" name="object 5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474720" y="6731000"/>
              <a:ext cx="219963" cy="86105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730879" y="6731000"/>
              <a:ext cx="363347" cy="86105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073400" y="6865621"/>
            <a:ext cx="1394460" cy="109218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814059" y="3639818"/>
            <a:ext cx="464312" cy="88901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532120" y="3792220"/>
            <a:ext cx="1033779" cy="246379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1145539" y="3639820"/>
            <a:ext cx="767080" cy="398780"/>
            <a:chOff x="1145539" y="3639820"/>
            <a:chExt cx="767080" cy="398780"/>
          </a:xfrm>
        </p:grpSpPr>
        <p:pic>
          <p:nvPicPr>
            <p:cNvPr id="56" name="object 5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145539" y="3639820"/>
              <a:ext cx="767079" cy="25654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45539" y="3931920"/>
              <a:ext cx="764540" cy="106679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276600" y="4930140"/>
            <a:ext cx="1148079" cy="1079500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60" name="object 60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64" name="object 64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7" name="object 67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68" name="object 6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5060" y="9387840"/>
            <a:ext cx="828040" cy="419100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434079" y="9410700"/>
            <a:ext cx="1592580" cy="419100"/>
            <a:chOff x="3434079" y="9410700"/>
            <a:chExt cx="1592580" cy="41910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4079" y="9410700"/>
              <a:ext cx="1592579" cy="2794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65879" y="9728201"/>
              <a:ext cx="736600" cy="101598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15279" y="7612380"/>
            <a:ext cx="329946" cy="109981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791327" y="7612380"/>
            <a:ext cx="586740" cy="111760"/>
            <a:chOff x="5791327" y="7612380"/>
            <a:chExt cx="586740" cy="11176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1327" y="7632827"/>
              <a:ext cx="335152" cy="9131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7882" y="7612380"/>
              <a:ext cx="209930" cy="109981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5387340" y="7777481"/>
            <a:ext cx="1038860" cy="254000"/>
            <a:chOff x="5387340" y="7777481"/>
            <a:chExt cx="1038860" cy="25400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87340" y="7777481"/>
              <a:ext cx="1038860" cy="11429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37200" y="7927339"/>
              <a:ext cx="716279" cy="104139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573519" y="6558280"/>
            <a:ext cx="543559" cy="305308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95680" y="7602219"/>
            <a:ext cx="1033780" cy="421639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38150" y="616330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5516879" y="2263139"/>
            <a:ext cx="647700" cy="132080"/>
            <a:chOff x="5516879" y="2263139"/>
            <a:chExt cx="647700" cy="132080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16879" y="2283967"/>
              <a:ext cx="343789" cy="11099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96355" y="2263139"/>
              <a:ext cx="267930" cy="112902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214236" y="2263520"/>
            <a:ext cx="263016" cy="13144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24625" y="2263520"/>
            <a:ext cx="116967" cy="11074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549900" y="2438400"/>
            <a:ext cx="1074420" cy="24637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02360" y="1981200"/>
            <a:ext cx="2286000" cy="231647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441700" y="2710179"/>
            <a:ext cx="1567179" cy="15875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196840" y="3075939"/>
            <a:ext cx="1206500" cy="1221740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444500" y="4610100"/>
            <a:ext cx="3431540" cy="1376680"/>
            <a:chOff x="444500" y="4610100"/>
            <a:chExt cx="3431540" cy="1376680"/>
          </a:xfrm>
        </p:grpSpPr>
        <p:sp>
          <p:nvSpPr>
            <p:cNvPr id="36" name="object 36"/>
            <p:cNvSpPr/>
            <p:nvPr/>
          </p:nvSpPr>
          <p:spPr>
            <a:xfrm>
              <a:off x="444500" y="4610100"/>
              <a:ext cx="3431540" cy="1376680"/>
            </a:xfrm>
            <a:custGeom>
              <a:avLst/>
              <a:gdLst/>
              <a:ahLst/>
              <a:cxnLst/>
              <a:rect l="l" t="t" r="r" b="b"/>
              <a:pathLst>
                <a:path w="3431540" h="1376679">
                  <a:moveTo>
                    <a:pt x="3431286" y="0"/>
                  </a:moveTo>
                  <a:lnTo>
                    <a:pt x="0" y="0"/>
                  </a:lnTo>
                  <a:lnTo>
                    <a:pt x="0" y="1376299"/>
                  </a:lnTo>
                  <a:lnTo>
                    <a:pt x="3143377" y="1376299"/>
                  </a:lnTo>
                  <a:lnTo>
                    <a:pt x="3431286" y="1088009"/>
                  </a:lnTo>
                  <a:lnTo>
                    <a:pt x="3431286" y="0"/>
                  </a:lnTo>
                  <a:close/>
                </a:path>
              </a:pathLst>
            </a:custGeom>
            <a:solidFill>
              <a:srgbClr val="E8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1040" y="4737100"/>
              <a:ext cx="2316480" cy="1346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43560" y="4721860"/>
              <a:ext cx="78740" cy="124460"/>
            </a:xfrm>
            <a:custGeom>
              <a:avLst/>
              <a:gdLst/>
              <a:ahLst/>
              <a:cxnLst/>
              <a:rect l="l" t="t" r="r" b="b"/>
              <a:pathLst>
                <a:path w="78740" h="124460">
                  <a:moveTo>
                    <a:pt x="32397" y="0"/>
                  </a:moveTo>
                  <a:lnTo>
                    <a:pt x="78295" y="45847"/>
                  </a:lnTo>
                  <a:lnTo>
                    <a:pt x="0" y="124205"/>
                  </a:lnTo>
                </a:path>
              </a:pathLst>
            </a:custGeom>
            <a:ln w="25401">
              <a:solidFill>
                <a:srgbClr val="FDB1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837179" y="5021580"/>
              <a:ext cx="840740" cy="553720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98500" y="5041518"/>
              <a:ext cx="574040" cy="383540"/>
            </a:xfrm>
            <a:custGeom>
              <a:avLst/>
              <a:gdLst/>
              <a:ahLst/>
              <a:cxnLst/>
              <a:rect l="l" t="t" r="r" b="b"/>
              <a:pathLst>
                <a:path w="574040" h="383539">
                  <a:moveTo>
                    <a:pt x="48895" y="371602"/>
                  </a:moveTo>
                  <a:lnTo>
                    <a:pt x="11887" y="371602"/>
                  </a:lnTo>
                  <a:lnTo>
                    <a:pt x="11887" y="347980"/>
                  </a:lnTo>
                  <a:lnTo>
                    <a:pt x="42024" y="347980"/>
                  </a:lnTo>
                  <a:lnTo>
                    <a:pt x="42024" y="337820"/>
                  </a:lnTo>
                  <a:lnTo>
                    <a:pt x="11887" y="337820"/>
                  </a:lnTo>
                  <a:lnTo>
                    <a:pt x="11887" y="311912"/>
                  </a:lnTo>
                  <a:lnTo>
                    <a:pt x="47993" y="311912"/>
                  </a:lnTo>
                  <a:lnTo>
                    <a:pt x="47993" y="301625"/>
                  </a:lnTo>
                  <a:lnTo>
                    <a:pt x="0" y="301625"/>
                  </a:lnTo>
                  <a:lnTo>
                    <a:pt x="0" y="381762"/>
                  </a:lnTo>
                  <a:lnTo>
                    <a:pt x="48895" y="381762"/>
                  </a:lnTo>
                  <a:lnTo>
                    <a:pt x="48895" y="371602"/>
                  </a:lnTo>
                  <a:close/>
                </a:path>
                <a:path w="574040" h="383539">
                  <a:moveTo>
                    <a:pt x="56248" y="0"/>
                  </a:moveTo>
                  <a:lnTo>
                    <a:pt x="44208" y="0"/>
                  </a:lnTo>
                  <a:lnTo>
                    <a:pt x="44208" y="36576"/>
                  </a:lnTo>
                  <a:lnTo>
                    <a:pt x="11887" y="36576"/>
                  </a:lnTo>
                  <a:lnTo>
                    <a:pt x="11887" y="0"/>
                  </a:lnTo>
                  <a:lnTo>
                    <a:pt x="0" y="0"/>
                  </a:lnTo>
                  <a:lnTo>
                    <a:pt x="0" y="80264"/>
                  </a:lnTo>
                  <a:lnTo>
                    <a:pt x="11887" y="80264"/>
                  </a:lnTo>
                  <a:lnTo>
                    <a:pt x="11887" y="46736"/>
                  </a:lnTo>
                  <a:lnTo>
                    <a:pt x="44208" y="46736"/>
                  </a:lnTo>
                  <a:lnTo>
                    <a:pt x="44208" y="80264"/>
                  </a:lnTo>
                  <a:lnTo>
                    <a:pt x="56248" y="80264"/>
                  </a:lnTo>
                  <a:lnTo>
                    <a:pt x="56248" y="0"/>
                  </a:lnTo>
                  <a:close/>
                </a:path>
                <a:path w="574040" h="383539">
                  <a:moveTo>
                    <a:pt x="64033" y="150749"/>
                  </a:moveTo>
                  <a:lnTo>
                    <a:pt x="54521" y="150749"/>
                  </a:lnTo>
                  <a:lnTo>
                    <a:pt x="19812" y="189357"/>
                  </a:lnTo>
                  <a:lnTo>
                    <a:pt x="14058" y="189357"/>
                  </a:lnTo>
                  <a:lnTo>
                    <a:pt x="19456" y="150749"/>
                  </a:lnTo>
                  <a:lnTo>
                    <a:pt x="11341" y="150749"/>
                  </a:lnTo>
                  <a:lnTo>
                    <a:pt x="101" y="231013"/>
                  </a:lnTo>
                  <a:lnTo>
                    <a:pt x="8242" y="231013"/>
                  </a:lnTo>
                  <a:lnTo>
                    <a:pt x="13055" y="196469"/>
                  </a:lnTo>
                  <a:lnTo>
                    <a:pt x="18669" y="196469"/>
                  </a:lnTo>
                  <a:lnTo>
                    <a:pt x="42824" y="231013"/>
                  </a:lnTo>
                  <a:lnTo>
                    <a:pt x="53390" y="231013"/>
                  </a:lnTo>
                  <a:lnTo>
                    <a:pt x="30607" y="198882"/>
                  </a:lnTo>
                  <a:lnTo>
                    <a:pt x="26428" y="192913"/>
                  </a:lnTo>
                  <a:lnTo>
                    <a:pt x="64033" y="150749"/>
                  </a:lnTo>
                  <a:close/>
                </a:path>
                <a:path w="574040" h="383539">
                  <a:moveTo>
                    <a:pt x="106857" y="371602"/>
                  </a:moveTo>
                  <a:lnTo>
                    <a:pt x="70205" y="371602"/>
                  </a:lnTo>
                  <a:lnTo>
                    <a:pt x="70205" y="301625"/>
                  </a:lnTo>
                  <a:lnTo>
                    <a:pt x="58318" y="301625"/>
                  </a:lnTo>
                  <a:lnTo>
                    <a:pt x="58318" y="381762"/>
                  </a:lnTo>
                  <a:lnTo>
                    <a:pt x="106857" y="381762"/>
                  </a:lnTo>
                  <a:lnTo>
                    <a:pt x="106857" y="371602"/>
                  </a:lnTo>
                  <a:close/>
                </a:path>
                <a:path w="574040" h="383539">
                  <a:moveTo>
                    <a:pt x="115328" y="150749"/>
                  </a:moveTo>
                  <a:lnTo>
                    <a:pt x="70104" y="150749"/>
                  </a:lnTo>
                  <a:lnTo>
                    <a:pt x="58877" y="231013"/>
                  </a:lnTo>
                  <a:lnTo>
                    <a:pt x="105041" y="231013"/>
                  </a:lnTo>
                  <a:lnTo>
                    <a:pt x="106184" y="223139"/>
                  </a:lnTo>
                  <a:lnTo>
                    <a:pt x="68618" y="223139"/>
                  </a:lnTo>
                  <a:lnTo>
                    <a:pt x="72377" y="196215"/>
                  </a:lnTo>
                  <a:lnTo>
                    <a:pt x="103098" y="196215"/>
                  </a:lnTo>
                  <a:lnTo>
                    <a:pt x="104140" y="188214"/>
                  </a:lnTo>
                  <a:lnTo>
                    <a:pt x="73431" y="188214"/>
                  </a:lnTo>
                  <a:lnTo>
                    <a:pt x="77673" y="158750"/>
                  </a:lnTo>
                  <a:lnTo>
                    <a:pt x="114338" y="158750"/>
                  </a:lnTo>
                  <a:lnTo>
                    <a:pt x="115328" y="150749"/>
                  </a:lnTo>
                  <a:close/>
                </a:path>
                <a:path w="574040" h="383539">
                  <a:moveTo>
                    <a:pt x="131508" y="80264"/>
                  </a:moveTo>
                  <a:lnTo>
                    <a:pt x="123507" y="58039"/>
                  </a:lnTo>
                  <a:lnTo>
                    <a:pt x="119900" y="48006"/>
                  </a:lnTo>
                  <a:lnTo>
                    <a:pt x="108026" y="14986"/>
                  </a:lnTo>
                  <a:lnTo>
                    <a:pt x="108026" y="48006"/>
                  </a:lnTo>
                  <a:lnTo>
                    <a:pt x="85229" y="48006"/>
                  </a:lnTo>
                  <a:lnTo>
                    <a:pt x="96431" y="13970"/>
                  </a:lnTo>
                  <a:lnTo>
                    <a:pt x="108026" y="48006"/>
                  </a:lnTo>
                  <a:lnTo>
                    <a:pt x="108026" y="14986"/>
                  </a:lnTo>
                  <a:lnTo>
                    <a:pt x="107657" y="13970"/>
                  </a:lnTo>
                  <a:lnTo>
                    <a:pt x="102641" y="0"/>
                  </a:lnTo>
                  <a:lnTo>
                    <a:pt x="90817" y="0"/>
                  </a:lnTo>
                  <a:lnTo>
                    <a:pt x="62090" y="80264"/>
                  </a:lnTo>
                  <a:lnTo>
                    <a:pt x="74688" y="80264"/>
                  </a:lnTo>
                  <a:lnTo>
                    <a:pt x="82029" y="58039"/>
                  </a:lnTo>
                  <a:lnTo>
                    <a:pt x="111213" y="58039"/>
                  </a:lnTo>
                  <a:lnTo>
                    <a:pt x="118770" y="80264"/>
                  </a:lnTo>
                  <a:lnTo>
                    <a:pt x="131508" y="80264"/>
                  </a:lnTo>
                  <a:close/>
                </a:path>
                <a:path w="574040" h="383539">
                  <a:moveTo>
                    <a:pt x="154647" y="301625"/>
                  </a:moveTo>
                  <a:lnTo>
                    <a:pt x="141922" y="301625"/>
                  </a:lnTo>
                  <a:lnTo>
                    <a:pt x="123151" y="343027"/>
                  </a:lnTo>
                  <a:lnTo>
                    <a:pt x="104355" y="301625"/>
                  </a:lnTo>
                  <a:lnTo>
                    <a:pt x="91313" y="301625"/>
                  </a:lnTo>
                  <a:lnTo>
                    <a:pt x="116979" y="354457"/>
                  </a:lnTo>
                  <a:lnTo>
                    <a:pt x="117068" y="381762"/>
                  </a:lnTo>
                  <a:lnTo>
                    <a:pt x="129095" y="381762"/>
                  </a:lnTo>
                  <a:lnTo>
                    <a:pt x="129095" y="354457"/>
                  </a:lnTo>
                  <a:lnTo>
                    <a:pt x="154647" y="301625"/>
                  </a:lnTo>
                  <a:close/>
                </a:path>
                <a:path w="574040" h="383539">
                  <a:moveTo>
                    <a:pt x="162877" y="199517"/>
                  </a:moveTo>
                  <a:lnTo>
                    <a:pt x="156121" y="196088"/>
                  </a:lnTo>
                  <a:lnTo>
                    <a:pt x="153644" y="195859"/>
                  </a:lnTo>
                  <a:lnTo>
                    <a:pt x="162585" y="201574"/>
                  </a:lnTo>
                  <a:lnTo>
                    <a:pt x="162877" y="199517"/>
                  </a:lnTo>
                  <a:close/>
                </a:path>
                <a:path w="574040" h="383539">
                  <a:moveTo>
                    <a:pt x="170332" y="206502"/>
                  </a:moveTo>
                  <a:lnTo>
                    <a:pt x="162585" y="201574"/>
                  </a:lnTo>
                  <a:lnTo>
                    <a:pt x="161620" y="208661"/>
                  </a:lnTo>
                  <a:lnTo>
                    <a:pt x="161518" y="209677"/>
                  </a:lnTo>
                  <a:lnTo>
                    <a:pt x="160235" y="218440"/>
                  </a:lnTo>
                  <a:lnTo>
                    <a:pt x="153581" y="224663"/>
                  </a:lnTo>
                  <a:lnTo>
                    <a:pt x="141579" y="224663"/>
                  </a:lnTo>
                  <a:lnTo>
                    <a:pt x="124929" y="205740"/>
                  </a:lnTo>
                  <a:lnTo>
                    <a:pt x="116382" y="205740"/>
                  </a:lnTo>
                  <a:lnTo>
                    <a:pt x="116243" y="206502"/>
                  </a:lnTo>
                  <a:lnTo>
                    <a:pt x="116154" y="210312"/>
                  </a:lnTo>
                  <a:lnTo>
                    <a:pt x="116535" y="217551"/>
                  </a:lnTo>
                  <a:lnTo>
                    <a:pt x="120891" y="225425"/>
                  </a:lnTo>
                  <a:lnTo>
                    <a:pt x="128943" y="230759"/>
                  </a:lnTo>
                  <a:lnTo>
                    <a:pt x="140538" y="232664"/>
                  </a:lnTo>
                  <a:lnTo>
                    <a:pt x="152273" y="231013"/>
                  </a:lnTo>
                  <a:lnTo>
                    <a:pt x="170281" y="208661"/>
                  </a:lnTo>
                  <a:lnTo>
                    <a:pt x="170332" y="206502"/>
                  </a:lnTo>
                  <a:close/>
                </a:path>
                <a:path w="574040" h="383539">
                  <a:moveTo>
                    <a:pt x="173532" y="173863"/>
                  </a:moveTo>
                  <a:lnTo>
                    <a:pt x="173266" y="164719"/>
                  </a:lnTo>
                  <a:lnTo>
                    <a:pt x="169837" y="157226"/>
                  </a:lnTo>
                  <a:lnTo>
                    <a:pt x="169646" y="156718"/>
                  </a:lnTo>
                  <a:lnTo>
                    <a:pt x="162369" y="151257"/>
                  </a:lnTo>
                  <a:lnTo>
                    <a:pt x="151091" y="149225"/>
                  </a:lnTo>
                  <a:lnTo>
                    <a:pt x="139547" y="150876"/>
                  </a:lnTo>
                  <a:lnTo>
                    <a:pt x="122478" y="173863"/>
                  </a:lnTo>
                  <a:lnTo>
                    <a:pt x="123266" y="183261"/>
                  </a:lnTo>
                  <a:lnTo>
                    <a:pt x="128206" y="189611"/>
                  </a:lnTo>
                  <a:lnTo>
                    <a:pt x="136004" y="193294"/>
                  </a:lnTo>
                  <a:lnTo>
                    <a:pt x="145478" y="195072"/>
                  </a:lnTo>
                  <a:lnTo>
                    <a:pt x="153644" y="195859"/>
                  </a:lnTo>
                  <a:lnTo>
                    <a:pt x="137909" y="185801"/>
                  </a:lnTo>
                  <a:lnTo>
                    <a:pt x="129755" y="183134"/>
                  </a:lnTo>
                  <a:lnTo>
                    <a:pt x="131241" y="172339"/>
                  </a:lnTo>
                  <a:lnTo>
                    <a:pt x="131470" y="171323"/>
                  </a:lnTo>
                  <a:lnTo>
                    <a:pt x="132524" y="163449"/>
                  </a:lnTo>
                  <a:lnTo>
                    <a:pt x="138468" y="157226"/>
                  </a:lnTo>
                  <a:lnTo>
                    <a:pt x="163106" y="157226"/>
                  </a:lnTo>
                  <a:lnTo>
                    <a:pt x="165950" y="166751"/>
                  </a:lnTo>
                  <a:lnTo>
                    <a:pt x="164693" y="176149"/>
                  </a:lnTo>
                  <a:lnTo>
                    <a:pt x="173177" y="176149"/>
                  </a:lnTo>
                  <a:lnTo>
                    <a:pt x="173532" y="173863"/>
                  </a:lnTo>
                  <a:close/>
                </a:path>
                <a:path w="574040" h="383539">
                  <a:moveTo>
                    <a:pt x="198374" y="150749"/>
                  </a:moveTo>
                  <a:lnTo>
                    <a:pt x="189788" y="150749"/>
                  </a:lnTo>
                  <a:lnTo>
                    <a:pt x="178549" y="231013"/>
                  </a:lnTo>
                  <a:lnTo>
                    <a:pt x="187159" y="231013"/>
                  </a:lnTo>
                  <a:lnTo>
                    <a:pt x="198374" y="150749"/>
                  </a:lnTo>
                  <a:close/>
                </a:path>
                <a:path w="574040" h="383539">
                  <a:moveTo>
                    <a:pt x="201256" y="134112"/>
                  </a:moveTo>
                  <a:lnTo>
                    <a:pt x="199402" y="132588"/>
                  </a:lnTo>
                  <a:lnTo>
                    <a:pt x="192874" y="132588"/>
                  </a:lnTo>
                  <a:lnTo>
                    <a:pt x="190334" y="135128"/>
                  </a:lnTo>
                  <a:lnTo>
                    <a:pt x="190334" y="143129"/>
                  </a:lnTo>
                  <a:lnTo>
                    <a:pt x="192074" y="144526"/>
                  </a:lnTo>
                  <a:lnTo>
                    <a:pt x="198589" y="144526"/>
                  </a:lnTo>
                  <a:lnTo>
                    <a:pt x="201256" y="142240"/>
                  </a:lnTo>
                  <a:lnTo>
                    <a:pt x="201256" y="134112"/>
                  </a:lnTo>
                  <a:close/>
                </a:path>
                <a:path w="574040" h="383539">
                  <a:moveTo>
                    <a:pt x="210108" y="381762"/>
                  </a:moveTo>
                  <a:lnTo>
                    <a:pt x="202120" y="359537"/>
                  </a:lnTo>
                  <a:lnTo>
                    <a:pt x="198526" y="349631"/>
                  </a:lnTo>
                  <a:lnTo>
                    <a:pt x="186626" y="316484"/>
                  </a:lnTo>
                  <a:lnTo>
                    <a:pt x="186626" y="349631"/>
                  </a:lnTo>
                  <a:lnTo>
                    <a:pt x="163842" y="349631"/>
                  </a:lnTo>
                  <a:lnTo>
                    <a:pt x="175044" y="315595"/>
                  </a:lnTo>
                  <a:lnTo>
                    <a:pt x="186626" y="349631"/>
                  </a:lnTo>
                  <a:lnTo>
                    <a:pt x="186626" y="316484"/>
                  </a:lnTo>
                  <a:lnTo>
                    <a:pt x="186270" y="315595"/>
                  </a:lnTo>
                  <a:lnTo>
                    <a:pt x="181241" y="301625"/>
                  </a:lnTo>
                  <a:lnTo>
                    <a:pt x="169418" y="301625"/>
                  </a:lnTo>
                  <a:lnTo>
                    <a:pt x="140690" y="381762"/>
                  </a:lnTo>
                  <a:lnTo>
                    <a:pt x="153276" y="381762"/>
                  </a:lnTo>
                  <a:lnTo>
                    <a:pt x="160616" y="359537"/>
                  </a:lnTo>
                  <a:lnTo>
                    <a:pt x="189801" y="359537"/>
                  </a:lnTo>
                  <a:lnTo>
                    <a:pt x="197383" y="381762"/>
                  </a:lnTo>
                  <a:lnTo>
                    <a:pt x="210108" y="381762"/>
                  </a:lnTo>
                  <a:close/>
                </a:path>
                <a:path w="574040" h="383539">
                  <a:moveTo>
                    <a:pt x="215709" y="0"/>
                  </a:moveTo>
                  <a:lnTo>
                    <a:pt x="202526" y="0"/>
                  </a:lnTo>
                  <a:lnTo>
                    <a:pt x="176771" y="46990"/>
                  </a:lnTo>
                  <a:lnTo>
                    <a:pt x="150634" y="0"/>
                  </a:lnTo>
                  <a:lnTo>
                    <a:pt x="137477" y="0"/>
                  </a:lnTo>
                  <a:lnTo>
                    <a:pt x="137477" y="80264"/>
                  </a:lnTo>
                  <a:lnTo>
                    <a:pt x="149263" y="80264"/>
                  </a:lnTo>
                  <a:lnTo>
                    <a:pt x="148907" y="19050"/>
                  </a:lnTo>
                  <a:lnTo>
                    <a:pt x="171018" y="58928"/>
                  </a:lnTo>
                  <a:lnTo>
                    <a:pt x="182029" y="58928"/>
                  </a:lnTo>
                  <a:lnTo>
                    <a:pt x="204241" y="18923"/>
                  </a:lnTo>
                  <a:lnTo>
                    <a:pt x="203923" y="80264"/>
                  </a:lnTo>
                  <a:lnTo>
                    <a:pt x="215709" y="80264"/>
                  </a:lnTo>
                  <a:lnTo>
                    <a:pt x="215709" y="0"/>
                  </a:lnTo>
                  <a:close/>
                </a:path>
                <a:path w="574040" h="383539">
                  <a:moveTo>
                    <a:pt x="264071" y="301625"/>
                  </a:moveTo>
                  <a:lnTo>
                    <a:pt x="216077" y="301625"/>
                  </a:lnTo>
                  <a:lnTo>
                    <a:pt x="216077" y="381762"/>
                  </a:lnTo>
                  <a:lnTo>
                    <a:pt x="227965" y="381762"/>
                  </a:lnTo>
                  <a:lnTo>
                    <a:pt x="227965" y="348742"/>
                  </a:lnTo>
                  <a:lnTo>
                    <a:pt x="258102" y="348742"/>
                  </a:lnTo>
                  <a:lnTo>
                    <a:pt x="258102" y="338582"/>
                  </a:lnTo>
                  <a:lnTo>
                    <a:pt x="227965" y="338582"/>
                  </a:lnTo>
                  <a:lnTo>
                    <a:pt x="227965" y="311912"/>
                  </a:lnTo>
                  <a:lnTo>
                    <a:pt x="264071" y="311912"/>
                  </a:lnTo>
                  <a:lnTo>
                    <a:pt x="264071" y="301625"/>
                  </a:lnTo>
                  <a:close/>
                </a:path>
                <a:path w="574040" h="383539">
                  <a:moveTo>
                    <a:pt x="264147" y="150749"/>
                  </a:moveTo>
                  <a:lnTo>
                    <a:pt x="254635" y="150749"/>
                  </a:lnTo>
                  <a:lnTo>
                    <a:pt x="219938" y="189357"/>
                  </a:lnTo>
                  <a:lnTo>
                    <a:pt x="214185" y="189357"/>
                  </a:lnTo>
                  <a:lnTo>
                    <a:pt x="219557" y="150749"/>
                  </a:lnTo>
                  <a:lnTo>
                    <a:pt x="211455" y="150749"/>
                  </a:lnTo>
                  <a:lnTo>
                    <a:pt x="200215" y="231013"/>
                  </a:lnTo>
                  <a:lnTo>
                    <a:pt x="208368" y="231013"/>
                  </a:lnTo>
                  <a:lnTo>
                    <a:pt x="213169" y="196469"/>
                  </a:lnTo>
                  <a:lnTo>
                    <a:pt x="218782" y="196469"/>
                  </a:lnTo>
                  <a:lnTo>
                    <a:pt x="242938" y="231013"/>
                  </a:lnTo>
                  <a:lnTo>
                    <a:pt x="253492" y="231013"/>
                  </a:lnTo>
                  <a:lnTo>
                    <a:pt x="230720" y="198882"/>
                  </a:lnTo>
                  <a:lnTo>
                    <a:pt x="226555" y="192913"/>
                  </a:lnTo>
                  <a:lnTo>
                    <a:pt x="264147" y="150749"/>
                  </a:lnTo>
                  <a:close/>
                </a:path>
                <a:path w="574040" h="383539">
                  <a:moveTo>
                    <a:pt x="306781" y="0"/>
                  </a:moveTo>
                  <a:lnTo>
                    <a:pt x="293598" y="0"/>
                  </a:lnTo>
                  <a:lnTo>
                    <a:pt x="267855" y="46990"/>
                  </a:lnTo>
                  <a:lnTo>
                    <a:pt x="241706" y="0"/>
                  </a:lnTo>
                  <a:lnTo>
                    <a:pt x="228561" y="0"/>
                  </a:lnTo>
                  <a:lnTo>
                    <a:pt x="228561" y="80264"/>
                  </a:lnTo>
                  <a:lnTo>
                    <a:pt x="240347" y="80264"/>
                  </a:lnTo>
                  <a:lnTo>
                    <a:pt x="239991" y="19050"/>
                  </a:lnTo>
                  <a:lnTo>
                    <a:pt x="262115" y="58928"/>
                  </a:lnTo>
                  <a:lnTo>
                    <a:pt x="273113" y="58928"/>
                  </a:lnTo>
                  <a:lnTo>
                    <a:pt x="295313" y="18923"/>
                  </a:lnTo>
                  <a:lnTo>
                    <a:pt x="294995" y="80264"/>
                  </a:lnTo>
                  <a:lnTo>
                    <a:pt x="306781" y="80264"/>
                  </a:lnTo>
                  <a:lnTo>
                    <a:pt x="306781" y="0"/>
                  </a:lnTo>
                  <a:close/>
                </a:path>
                <a:path w="574040" h="383539">
                  <a:moveTo>
                    <a:pt x="347179" y="150749"/>
                  </a:moveTo>
                  <a:lnTo>
                    <a:pt x="301942" y="150749"/>
                  </a:lnTo>
                  <a:lnTo>
                    <a:pt x="290715" y="231013"/>
                  </a:lnTo>
                  <a:lnTo>
                    <a:pt x="336880" y="231013"/>
                  </a:lnTo>
                  <a:lnTo>
                    <a:pt x="338023" y="223139"/>
                  </a:lnTo>
                  <a:lnTo>
                    <a:pt x="300443" y="223139"/>
                  </a:lnTo>
                  <a:lnTo>
                    <a:pt x="304215" y="196215"/>
                  </a:lnTo>
                  <a:lnTo>
                    <a:pt x="334937" y="196215"/>
                  </a:lnTo>
                  <a:lnTo>
                    <a:pt x="335965" y="188214"/>
                  </a:lnTo>
                  <a:lnTo>
                    <a:pt x="305257" y="188214"/>
                  </a:lnTo>
                  <a:lnTo>
                    <a:pt x="309511" y="158750"/>
                  </a:lnTo>
                  <a:lnTo>
                    <a:pt x="346176" y="158750"/>
                  </a:lnTo>
                  <a:lnTo>
                    <a:pt x="347179" y="150749"/>
                  </a:lnTo>
                  <a:close/>
                </a:path>
                <a:path w="574040" h="383539">
                  <a:moveTo>
                    <a:pt x="363270" y="301625"/>
                  </a:moveTo>
                  <a:lnTo>
                    <a:pt x="351447" y="301625"/>
                  </a:lnTo>
                  <a:lnTo>
                    <a:pt x="351675" y="361950"/>
                  </a:lnTo>
                  <a:lnTo>
                    <a:pt x="318579" y="301625"/>
                  </a:lnTo>
                  <a:lnTo>
                    <a:pt x="305079" y="301625"/>
                  </a:lnTo>
                  <a:lnTo>
                    <a:pt x="305079" y="381762"/>
                  </a:lnTo>
                  <a:lnTo>
                    <a:pt x="316966" y="381762"/>
                  </a:lnTo>
                  <a:lnTo>
                    <a:pt x="316636" y="321691"/>
                  </a:lnTo>
                  <a:lnTo>
                    <a:pt x="349504" y="381762"/>
                  </a:lnTo>
                  <a:lnTo>
                    <a:pt x="363270" y="381762"/>
                  </a:lnTo>
                  <a:lnTo>
                    <a:pt x="363270" y="301625"/>
                  </a:lnTo>
                  <a:close/>
                </a:path>
                <a:path w="574040" h="383539">
                  <a:moveTo>
                    <a:pt x="382181" y="80264"/>
                  </a:moveTo>
                  <a:lnTo>
                    <a:pt x="374180" y="58039"/>
                  </a:lnTo>
                  <a:lnTo>
                    <a:pt x="370573" y="48006"/>
                  </a:lnTo>
                  <a:lnTo>
                    <a:pt x="358698" y="14986"/>
                  </a:lnTo>
                  <a:lnTo>
                    <a:pt x="358698" y="48006"/>
                  </a:lnTo>
                  <a:lnTo>
                    <a:pt x="335902" y="48006"/>
                  </a:lnTo>
                  <a:lnTo>
                    <a:pt x="347116" y="13970"/>
                  </a:lnTo>
                  <a:lnTo>
                    <a:pt x="358698" y="48006"/>
                  </a:lnTo>
                  <a:lnTo>
                    <a:pt x="358698" y="14986"/>
                  </a:lnTo>
                  <a:lnTo>
                    <a:pt x="358330" y="13970"/>
                  </a:lnTo>
                  <a:lnTo>
                    <a:pt x="353314" y="0"/>
                  </a:lnTo>
                  <a:lnTo>
                    <a:pt x="341490" y="0"/>
                  </a:lnTo>
                  <a:lnTo>
                    <a:pt x="312750" y="80264"/>
                  </a:lnTo>
                  <a:lnTo>
                    <a:pt x="325361" y="80264"/>
                  </a:lnTo>
                  <a:lnTo>
                    <a:pt x="332701" y="58039"/>
                  </a:lnTo>
                  <a:lnTo>
                    <a:pt x="361886" y="58039"/>
                  </a:lnTo>
                  <a:lnTo>
                    <a:pt x="369455" y="80264"/>
                  </a:lnTo>
                  <a:lnTo>
                    <a:pt x="382181" y="80264"/>
                  </a:lnTo>
                  <a:close/>
                </a:path>
                <a:path w="574040" h="383539">
                  <a:moveTo>
                    <a:pt x="393801" y="223139"/>
                  </a:moveTo>
                  <a:lnTo>
                    <a:pt x="355879" y="223139"/>
                  </a:lnTo>
                  <a:lnTo>
                    <a:pt x="365937" y="150749"/>
                  </a:lnTo>
                  <a:lnTo>
                    <a:pt x="357378" y="150749"/>
                  </a:lnTo>
                  <a:lnTo>
                    <a:pt x="346138" y="231013"/>
                  </a:lnTo>
                  <a:lnTo>
                    <a:pt x="392633" y="231013"/>
                  </a:lnTo>
                  <a:lnTo>
                    <a:pt x="393801" y="223139"/>
                  </a:lnTo>
                  <a:close/>
                </a:path>
                <a:path w="574040" h="383539">
                  <a:moveTo>
                    <a:pt x="434047" y="325374"/>
                  </a:moveTo>
                  <a:lnTo>
                    <a:pt x="431761" y="314706"/>
                  </a:lnTo>
                  <a:lnTo>
                    <a:pt x="428256" y="310261"/>
                  </a:lnTo>
                  <a:lnTo>
                    <a:pt x="425488" y="306705"/>
                  </a:lnTo>
                  <a:lnTo>
                    <a:pt x="422008" y="304927"/>
                  </a:lnTo>
                  <a:lnTo>
                    <a:pt x="422008" y="315976"/>
                  </a:lnTo>
                  <a:lnTo>
                    <a:pt x="422008" y="367411"/>
                  </a:lnTo>
                  <a:lnTo>
                    <a:pt x="414350" y="373126"/>
                  </a:lnTo>
                  <a:lnTo>
                    <a:pt x="395211" y="373126"/>
                  </a:lnTo>
                  <a:lnTo>
                    <a:pt x="387527" y="367411"/>
                  </a:lnTo>
                  <a:lnTo>
                    <a:pt x="387527" y="315976"/>
                  </a:lnTo>
                  <a:lnTo>
                    <a:pt x="395211" y="310261"/>
                  </a:lnTo>
                  <a:lnTo>
                    <a:pt x="414350" y="310261"/>
                  </a:lnTo>
                  <a:lnTo>
                    <a:pt x="422008" y="315976"/>
                  </a:lnTo>
                  <a:lnTo>
                    <a:pt x="422008" y="304927"/>
                  </a:lnTo>
                  <a:lnTo>
                    <a:pt x="416166" y="301752"/>
                  </a:lnTo>
                  <a:lnTo>
                    <a:pt x="404736" y="299974"/>
                  </a:lnTo>
                  <a:lnTo>
                    <a:pt x="393344" y="301752"/>
                  </a:lnTo>
                  <a:lnTo>
                    <a:pt x="384060" y="306705"/>
                  </a:lnTo>
                  <a:lnTo>
                    <a:pt x="377799" y="314706"/>
                  </a:lnTo>
                  <a:lnTo>
                    <a:pt x="375513" y="325374"/>
                  </a:lnTo>
                  <a:lnTo>
                    <a:pt x="375513" y="358013"/>
                  </a:lnTo>
                  <a:lnTo>
                    <a:pt x="377799" y="368554"/>
                  </a:lnTo>
                  <a:lnTo>
                    <a:pt x="384060" y="376555"/>
                  </a:lnTo>
                  <a:lnTo>
                    <a:pt x="393344" y="381635"/>
                  </a:lnTo>
                  <a:lnTo>
                    <a:pt x="404736" y="383413"/>
                  </a:lnTo>
                  <a:lnTo>
                    <a:pt x="416166" y="381635"/>
                  </a:lnTo>
                  <a:lnTo>
                    <a:pt x="425488" y="376555"/>
                  </a:lnTo>
                  <a:lnTo>
                    <a:pt x="428205" y="373126"/>
                  </a:lnTo>
                  <a:lnTo>
                    <a:pt x="431761" y="368554"/>
                  </a:lnTo>
                  <a:lnTo>
                    <a:pt x="434047" y="358013"/>
                  </a:lnTo>
                  <a:lnTo>
                    <a:pt x="434047" y="325374"/>
                  </a:lnTo>
                  <a:close/>
                </a:path>
                <a:path w="574040" h="383539">
                  <a:moveTo>
                    <a:pt x="444398" y="25527"/>
                  </a:moveTo>
                  <a:lnTo>
                    <a:pt x="442544" y="14859"/>
                  </a:lnTo>
                  <a:lnTo>
                    <a:pt x="437261" y="6858"/>
                  </a:lnTo>
                  <a:lnTo>
                    <a:pt x="432346" y="3937"/>
                  </a:lnTo>
                  <a:lnTo>
                    <a:pt x="432346" y="16002"/>
                  </a:lnTo>
                  <a:lnTo>
                    <a:pt x="432346" y="64262"/>
                  </a:lnTo>
                  <a:lnTo>
                    <a:pt x="427215" y="70104"/>
                  </a:lnTo>
                  <a:lnTo>
                    <a:pt x="400037" y="70104"/>
                  </a:lnTo>
                  <a:lnTo>
                    <a:pt x="400037" y="10287"/>
                  </a:lnTo>
                  <a:lnTo>
                    <a:pt x="427215" y="10287"/>
                  </a:lnTo>
                  <a:lnTo>
                    <a:pt x="432346" y="16002"/>
                  </a:lnTo>
                  <a:lnTo>
                    <a:pt x="432346" y="3937"/>
                  </a:lnTo>
                  <a:lnTo>
                    <a:pt x="428929" y="1778"/>
                  </a:lnTo>
                  <a:lnTo>
                    <a:pt x="417931" y="0"/>
                  </a:lnTo>
                  <a:lnTo>
                    <a:pt x="388150" y="0"/>
                  </a:lnTo>
                  <a:lnTo>
                    <a:pt x="388150" y="80264"/>
                  </a:lnTo>
                  <a:lnTo>
                    <a:pt x="417931" y="80264"/>
                  </a:lnTo>
                  <a:lnTo>
                    <a:pt x="444398" y="54864"/>
                  </a:lnTo>
                  <a:lnTo>
                    <a:pt x="444398" y="25527"/>
                  </a:lnTo>
                  <a:close/>
                </a:path>
                <a:path w="574040" h="383539">
                  <a:moveTo>
                    <a:pt x="446595" y="150749"/>
                  </a:moveTo>
                  <a:lnTo>
                    <a:pt x="437311" y="150749"/>
                  </a:lnTo>
                  <a:lnTo>
                    <a:pt x="411200" y="194564"/>
                  </a:lnTo>
                  <a:lnTo>
                    <a:pt x="397573" y="150749"/>
                  </a:lnTo>
                  <a:lnTo>
                    <a:pt x="388048" y="150749"/>
                  </a:lnTo>
                  <a:lnTo>
                    <a:pt x="405688" y="204089"/>
                  </a:lnTo>
                  <a:lnTo>
                    <a:pt x="401929" y="231013"/>
                  </a:lnTo>
                  <a:lnTo>
                    <a:pt x="410527" y="231013"/>
                  </a:lnTo>
                  <a:lnTo>
                    <a:pt x="414299" y="203835"/>
                  </a:lnTo>
                  <a:lnTo>
                    <a:pt x="446595" y="150749"/>
                  </a:lnTo>
                  <a:close/>
                </a:path>
                <a:path w="574040" h="383539">
                  <a:moveTo>
                    <a:pt x="487489" y="231013"/>
                  </a:moveTo>
                  <a:lnTo>
                    <a:pt x="482320" y="206375"/>
                  </a:lnTo>
                  <a:lnTo>
                    <a:pt x="480669" y="198501"/>
                  </a:lnTo>
                  <a:lnTo>
                    <a:pt x="472833" y="161036"/>
                  </a:lnTo>
                  <a:lnTo>
                    <a:pt x="472046" y="157353"/>
                  </a:lnTo>
                  <a:lnTo>
                    <a:pt x="472046" y="198501"/>
                  </a:lnTo>
                  <a:lnTo>
                    <a:pt x="446938" y="198501"/>
                  </a:lnTo>
                  <a:lnTo>
                    <a:pt x="464604" y="161036"/>
                  </a:lnTo>
                  <a:lnTo>
                    <a:pt x="472046" y="198501"/>
                  </a:lnTo>
                  <a:lnTo>
                    <a:pt x="472046" y="157353"/>
                  </a:lnTo>
                  <a:lnTo>
                    <a:pt x="470674" y="150749"/>
                  </a:lnTo>
                  <a:lnTo>
                    <a:pt x="461746" y="150749"/>
                  </a:lnTo>
                  <a:lnTo>
                    <a:pt x="422427" y="231013"/>
                  </a:lnTo>
                  <a:lnTo>
                    <a:pt x="431482" y="231013"/>
                  </a:lnTo>
                  <a:lnTo>
                    <a:pt x="443052" y="206375"/>
                  </a:lnTo>
                  <a:lnTo>
                    <a:pt x="473532" y="206375"/>
                  </a:lnTo>
                  <a:lnTo>
                    <a:pt x="478472" y="231013"/>
                  </a:lnTo>
                  <a:lnTo>
                    <a:pt x="487489" y="231013"/>
                  </a:lnTo>
                  <a:close/>
                </a:path>
                <a:path w="574040" h="383539">
                  <a:moveTo>
                    <a:pt x="512914" y="25527"/>
                  </a:moveTo>
                  <a:lnTo>
                    <a:pt x="511060" y="14859"/>
                  </a:lnTo>
                  <a:lnTo>
                    <a:pt x="505764" y="6858"/>
                  </a:lnTo>
                  <a:lnTo>
                    <a:pt x="500849" y="3937"/>
                  </a:lnTo>
                  <a:lnTo>
                    <a:pt x="500849" y="16002"/>
                  </a:lnTo>
                  <a:lnTo>
                    <a:pt x="500849" y="64262"/>
                  </a:lnTo>
                  <a:lnTo>
                    <a:pt x="495731" y="70104"/>
                  </a:lnTo>
                  <a:lnTo>
                    <a:pt x="468553" y="70104"/>
                  </a:lnTo>
                  <a:lnTo>
                    <a:pt x="468553" y="10287"/>
                  </a:lnTo>
                  <a:lnTo>
                    <a:pt x="495731" y="10287"/>
                  </a:lnTo>
                  <a:lnTo>
                    <a:pt x="500849" y="16002"/>
                  </a:lnTo>
                  <a:lnTo>
                    <a:pt x="500849" y="3937"/>
                  </a:lnTo>
                  <a:lnTo>
                    <a:pt x="497446" y="1778"/>
                  </a:lnTo>
                  <a:lnTo>
                    <a:pt x="486448" y="0"/>
                  </a:lnTo>
                  <a:lnTo>
                    <a:pt x="456666" y="0"/>
                  </a:lnTo>
                  <a:lnTo>
                    <a:pt x="456666" y="80264"/>
                  </a:lnTo>
                  <a:lnTo>
                    <a:pt x="486448" y="80264"/>
                  </a:lnTo>
                  <a:lnTo>
                    <a:pt x="512914" y="54864"/>
                  </a:lnTo>
                  <a:lnTo>
                    <a:pt x="512914" y="25527"/>
                  </a:lnTo>
                  <a:close/>
                </a:path>
                <a:path w="574040" h="383539">
                  <a:moveTo>
                    <a:pt x="550392" y="150749"/>
                  </a:moveTo>
                  <a:lnTo>
                    <a:pt x="505155" y="150749"/>
                  </a:lnTo>
                  <a:lnTo>
                    <a:pt x="493915" y="231013"/>
                  </a:lnTo>
                  <a:lnTo>
                    <a:pt x="502526" y="231013"/>
                  </a:lnTo>
                  <a:lnTo>
                    <a:pt x="507339" y="196596"/>
                  </a:lnTo>
                  <a:lnTo>
                    <a:pt x="538022" y="196596"/>
                  </a:lnTo>
                  <a:lnTo>
                    <a:pt x="539191" y="188722"/>
                  </a:lnTo>
                  <a:lnTo>
                    <a:pt x="508469" y="188722"/>
                  </a:lnTo>
                  <a:lnTo>
                    <a:pt x="512711" y="158750"/>
                  </a:lnTo>
                  <a:lnTo>
                    <a:pt x="549389" y="158750"/>
                  </a:lnTo>
                  <a:lnTo>
                    <a:pt x="550392" y="150749"/>
                  </a:lnTo>
                  <a:close/>
                </a:path>
                <a:path w="574040" h="383539">
                  <a:moveTo>
                    <a:pt x="574040" y="70104"/>
                  </a:moveTo>
                  <a:lnTo>
                    <a:pt x="537070" y="70104"/>
                  </a:lnTo>
                  <a:lnTo>
                    <a:pt x="537070" y="46482"/>
                  </a:lnTo>
                  <a:lnTo>
                    <a:pt x="567194" y="46482"/>
                  </a:lnTo>
                  <a:lnTo>
                    <a:pt x="567194" y="36195"/>
                  </a:lnTo>
                  <a:lnTo>
                    <a:pt x="537070" y="36195"/>
                  </a:lnTo>
                  <a:lnTo>
                    <a:pt x="537070" y="10287"/>
                  </a:lnTo>
                  <a:lnTo>
                    <a:pt x="573151" y="10287"/>
                  </a:lnTo>
                  <a:lnTo>
                    <a:pt x="573151" y="0"/>
                  </a:lnTo>
                  <a:lnTo>
                    <a:pt x="525183" y="0"/>
                  </a:lnTo>
                  <a:lnTo>
                    <a:pt x="525183" y="80264"/>
                  </a:lnTo>
                  <a:lnTo>
                    <a:pt x="574040" y="80264"/>
                  </a:lnTo>
                  <a:lnTo>
                    <a:pt x="574040" y="701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4069" y="5021580"/>
              <a:ext cx="263144" cy="10185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6120" y="5486400"/>
              <a:ext cx="121920" cy="9906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8500" y="5623560"/>
              <a:ext cx="127977" cy="9944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7460" y="5641975"/>
              <a:ext cx="252653" cy="8267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1040" y="5791201"/>
              <a:ext cx="119380" cy="83818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43560" y="5044440"/>
              <a:ext cx="78740" cy="721360"/>
            </a:xfrm>
            <a:custGeom>
              <a:avLst/>
              <a:gdLst/>
              <a:ahLst/>
              <a:cxnLst/>
              <a:rect l="l" t="t" r="r" b="b"/>
              <a:pathLst>
                <a:path w="78740" h="721360">
                  <a:moveTo>
                    <a:pt x="32397" y="0"/>
                  </a:moveTo>
                  <a:lnTo>
                    <a:pt x="78295" y="45974"/>
                  </a:lnTo>
                  <a:lnTo>
                    <a:pt x="0" y="124460"/>
                  </a:lnTo>
                </a:path>
                <a:path w="78740" h="721360">
                  <a:moveTo>
                    <a:pt x="32397" y="302895"/>
                  </a:moveTo>
                  <a:lnTo>
                    <a:pt x="78295" y="348869"/>
                  </a:lnTo>
                  <a:lnTo>
                    <a:pt x="0" y="427355"/>
                  </a:lnTo>
                </a:path>
                <a:path w="78740" h="721360">
                  <a:moveTo>
                    <a:pt x="32397" y="596900"/>
                  </a:moveTo>
                  <a:lnTo>
                    <a:pt x="78295" y="642874"/>
                  </a:lnTo>
                  <a:lnTo>
                    <a:pt x="0" y="721360"/>
                  </a:lnTo>
                </a:path>
              </a:pathLst>
            </a:custGeom>
            <a:ln w="25401">
              <a:solidFill>
                <a:srgbClr val="FDB1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905000" y="5021580"/>
              <a:ext cx="229869" cy="9944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172207" y="5039994"/>
              <a:ext cx="128524" cy="8267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910080" y="5191761"/>
              <a:ext cx="81280" cy="81278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905000" y="5323839"/>
              <a:ext cx="792480" cy="563880"/>
            </a:xfrm>
            <a:custGeom>
              <a:avLst/>
              <a:gdLst/>
              <a:ahLst/>
              <a:cxnLst/>
              <a:rect l="l" t="t" r="r" b="b"/>
              <a:pathLst>
                <a:path w="792480" h="563879">
                  <a:moveTo>
                    <a:pt x="21082" y="2667"/>
                  </a:moveTo>
                  <a:lnTo>
                    <a:pt x="18796" y="0"/>
                  </a:lnTo>
                  <a:lnTo>
                    <a:pt x="10668" y="0"/>
                  </a:lnTo>
                  <a:lnTo>
                    <a:pt x="8255" y="2667"/>
                  </a:lnTo>
                  <a:lnTo>
                    <a:pt x="8255" y="11557"/>
                  </a:lnTo>
                  <a:lnTo>
                    <a:pt x="10668" y="14097"/>
                  </a:lnTo>
                  <a:lnTo>
                    <a:pt x="18796" y="14097"/>
                  </a:lnTo>
                  <a:lnTo>
                    <a:pt x="21082" y="11557"/>
                  </a:lnTo>
                  <a:lnTo>
                    <a:pt x="21082" y="2667"/>
                  </a:lnTo>
                  <a:close/>
                </a:path>
                <a:path w="792480" h="563879">
                  <a:moveTo>
                    <a:pt x="43815" y="175133"/>
                  </a:moveTo>
                  <a:lnTo>
                    <a:pt x="37846" y="168783"/>
                  </a:lnTo>
                  <a:lnTo>
                    <a:pt x="36449" y="168783"/>
                  </a:lnTo>
                  <a:lnTo>
                    <a:pt x="36449" y="178816"/>
                  </a:lnTo>
                  <a:lnTo>
                    <a:pt x="35433" y="186436"/>
                  </a:lnTo>
                  <a:lnTo>
                    <a:pt x="33401" y="200279"/>
                  </a:lnTo>
                  <a:lnTo>
                    <a:pt x="32258" y="207772"/>
                  </a:lnTo>
                  <a:lnTo>
                    <a:pt x="27686" y="211709"/>
                  </a:lnTo>
                  <a:lnTo>
                    <a:pt x="15748" y="211709"/>
                  </a:lnTo>
                  <a:lnTo>
                    <a:pt x="12065" y="207772"/>
                  </a:lnTo>
                  <a:lnTo>
                    <a:pt x="13208" y="200279"/>
                  </a:lnTo>
                  <a:lnTo>
                    <a:pt x="15240" y="186436"/>
                  </a:lnTo>
                  <a:lnTo>
                    <a:pt x="16129" y="178816"/>
                  </a:lnTo>
                  <a:lnTo>
                    <a:pt x="20828" y="174879"/>
                  </a:lnTo>
                  <a:lnTo>
                    <a:pt x="32893" y="174879"/>
                  </a:lnTo>
                  <a:lnTo>
                    <a:pt x="36449" y="178816"/>
                  </a:lnTo>
                  <a:lnTo>
                    <a:pt x="36449" y="168783"/>
                  </a:lnTo>
                  <a:lnTo>
                    <a:pt x="27686" y="168783"/>
                  </a:lnTo>
                  <a:lnTo>
                    <a:pt x="20574" y="169926"/>
                  </a:lnTo>
                  <a:lnTo>
                    <a:pt x="14732" y="173228"/>
                  </a:lnTo>
                  <a:lnTo>
                    <a:pt x="10541" y="178435"/>
                  </a:lnTo>
                  <a:lnTo>
                    <a:pt x="8255" y="185420"/>
                  </a:lnTo>
                  <a:lnTo>
                    <a:pt x="4699" y="211328"/>
                  </a:lnTo>
                  <a:lnTo>
                    <a:pt x="10668" y="217678"/>
                  </a:lnTo>
                  <a:lnTo>
                    <a:pt x="20828" y="217678"/>
                  </a:lnTo>
                  <a:lnTo>
                    <a:pt x="27940" y="216535"/>
                  </a:lnTo>
                  <a:lnTo>
                    <a:pt x="42291" y="185420"/>
                  </a:lnTo>
                  <a:lnTo>
                    <a:pt x="43815" y="175133"/>
                  </a:lnTo>
                  <a:close/>
                </a:path>
                <a:path w="792480" h="563879">
                  <a:moveTo>
                    <a:pt x="47371" y="2667"/>
                  </a:moveTo>
                  <a:lnTo>
                    <a:pt x="45085" y="0"/>
                  </a:lnTo>
                  <a:lnTo>
                    <a:pt x="36830" y="0"/>
                  </a:lnTo>
                  <a:lnTo>
                    <a:pt x="34544" y="2667"/>
                  </a:lnTo>
                  <a:lnTo>
                    <a:pt x="34544" y="11557"/>
                  </a:lnTo>
                  <a:lnTo>
                    <a:pt x="36830" y="14097"/>
                  </a:lnTo>
                  <a:lnTo>
                    <a:pt x="45085" y="14097"/>
                  </a:lnTo>
                  <a:lnTo>
                    <a:pt x="47371" y="11557"/>
                  </a:lnTo>
                  <a:lnTo>
                    <a:pt x="47371" y="2667"/>
                  </a:lnTo>
                  <a:close/>
                </a:path>
                <a:path w="792480" h="563879">
                  <a:moveTo>
                    <a:pt x="55880" y="19939"/>
                  </a:moveTo>
                  <a:lnTo>
                    <a:pt x="43815" y="19939"/>
                  </a:lnTo>
                  <a:lnTo>
                    <a:pt x="43815" y="85344"/>
                  </a:lnTo>
                  <a:lnTo>
                    <a:pt x="37719" y="91186"/>
                  </a:lnTo>
                  <a:lnTo>
                    <a:pt x="18034" y="91186"/>
                  </a:lnTo>
                  <a:lnTo>
                    <a:pt x="11811" y="85344"/>
                  </a:lnTo>
                  <a:lnTo>
                    <a:pt x="11811" y="19939"/>
                  </a:lnTo>
                  <a:lnTo>
                    <a:pt x="0" y="19939"/>
                  </a:lnTo>
                  <a:lnTo>
                    <a:pt x="0" y="76073"/>
                  </a:lnTo>
                  <a:lnTo>
                    <a:pt x="2032" y="86614"/>
                  </a:lnTo>
                  <a:lnTo>
                    <a:pt x="7620" y="94615"/>
                  </a:lnTo>
                  <a:lnTo>
                    <a:pt x="16383" y="99695"/>
                  </a:lnTo>
                  <a:lnTo>
                    <a:pt x="27813" y="101473"/>
                  </a:lnTo>
                  <a:lnTo>
                    <a:pt x="39243" y="99695"/>
                  </a:lnTo>
                  <a:lnTo>
                    <a:pt x="48133" y="94615"/>
                  </a:lnTo>
                  <a:lnTo>
                    <a:pt x="53848" y="86614"/>
                  </a:lnTo>
                  <a:lnTo>
                    <a:pt x="55880" y="76073"/>
                  </a:lnTo>
                  <a:lnTo>
                    <a:pt x="55880" y="19939"/>
                  </a:lnTo>
                  <a:close/>
                </a:path>
                <a:path w="792480" h="563879">
                  <a:moveTo>
                    <a:pt x="58293" y="320548"/>
                  </a:moveTo>
                  <a:lnTo>
                    <a:pt x="46482" y="320548"/>
                  </a:lnTo>
                  <a:lnTo>
                    <a:pt x="46736" y="380746"/>
                  </a:lnTo>
                  <a:lnTo>
                    <a:pt x="13716" y="320548"/>
                  </a:lnTo>
                  <a:lnTo>
                    <a:pt x="254" y="320548"/>
                  </a:lnTo>
                  <a:lnTo>
                    <a:pt x="254" y="400431"/>
                  </a:lnTo>
                  <a:lnTo>
                    <a:pt x="12065" y="400431"/>
                  </a:lnTo>
                  <a:lnTo>
                    <a:pt x="11811" y="340487"/>
                  </a:lnTo>
                  <a:lnTo>
                    <a:pt x="44450" y="400431"/>
                  </a:lnTo>
                  <a:lnTo>
                    <a:pt x="58293" y="400431"/>
                  </a:lnTo>
                  <a:lnTo>
                    <a:pt x="58293" y="320548"/>
                  </a:lnTo>
                  <a:close/>
                </a:path>
                <a:path w="792480" h="563879">
                  <a:moveTo>
                    <a:pt x="64858" y="210972"/>
                  </a:moveTo>
                  <a:lnTo>
                    <a:pt x="63119" y="212471"/>
                  </a:lnTo>
                  <a:lnTo>
                    <a:pt x="62344" y="217512"/>
                  </a:lnTo>
                  <a:lnTo>
                    <a:pt x="64858" y="210972"/>
                  </a:lnTo>
                  <a:close/>
                </a:path>
                <a:path w="792480" h="563879">
                  <a:moveTo>
                    <a:pt x="66167" y="470789"/>
                  </a:moveTo>
                  <a:lnTo>
                    <a:pt x="57785" y="470789"/>
                  </a:lnTo>
                  <a:lnTo>
                    <a:pt x="50927" y="521589"/>
                  </a:lnTo>
                  <a:lnTo>
                    <a:pt x="48514" y="538480"/>
                  </a:lnTo>
                  <a:lnTo>
                    <a:pt x="27051" y="483235"/>
                  </a:lnTo>
                  <a:lnTo>
                    <a:pt x="22098" y="470789"/>
                  </a:lnTo>
                  <a:lnTo>
                    <a:pt x="11557" y="470789"/>
                  </a:lnTo>
                  <a:lnTo>
                    <a:pt x="254" y="550799"/>
                  </a:lnTo>
                  <a:lnTo>
                    <a:pt x="8890" y="550799"/>
                  </a:lnTo>
                  <a:lnTo>
                    <a:pt x="15748" y="500126"/>
                  </a:lnTo>
                  <a:lnTo>
                    <a:pt x="18161" y="483235"/>
                  </a:lnTo>
                  <a:lnTo>
                    <a:pt x="44196" y="550799"/>
                  </a:lnTo>
                  <a:lnTo>
                    <a:pt x="54991" y="550799"/>
                  </a:lnTo>
                  <a:lnTo>
                    <a:pt x="66167" y="470789"/>
                  </a:lnTo>
                  <a:close/>
                </a:path>
                <a:path w="792480" h="563879">
                  <a:moveTo>
                    <a:pt x="87249" y="170180"/>
                  </a:moveTo>
                  <a:lnTo>
                    <a:pt x="78359" y="170180"/>
                  </a:lnTo>
                  <a:lnTo>
                    <a:pt x="8255" y="250190"/>
                  </a:lnTo>
                  <a:lnTo>
                    <a:pt x="16764" y="250190"/>
                  </a:lnTo>
                  <a:lnTo>
                    <a:pt x="87249" y="170180"/>
                  </a:lnTo>
                  <a:close/>
                </a:path>
                <a:path w="792480" h="563879">
                  <a:moveTo>
                    <a:pt x="90678" y="208661"/>
                  </a:moveTo>
                  <a:lnTo>
                    <a:pt x="84836" y="202438"/>
                  </a:lnTo>
                  <a:lnTo>
                    <a:pt x="83566" y="202438"/>
                  </a:lnTo>
                  <a:lnTo>
                    <a:pt x="74930" y="202438"/>
                  </a:lnTo>
                  <a:lnTo>
                    <a:pt x="67691" y="203581"/>
                  </a:lnTo>
                  <a:lnTo>
                    <a:pt x="64858" y="210972"/>
                  </a:lnTo>
                  <a:lnTo>
                    <a:pt x="67818" y="208407"/>
                  </a:lnTo>
                  <a:lnTo>
                    <a:pt x="80010" y="208407"/>
                  </a:lnTo>
                  <a:lnTo>
                    <a:pt x="83566" y="212471"/>
                  </a:lnTo>
                  <a:lnTo>
                    <a:pt x="82423" y="219964"/>
                  </a:lnTo>
                  <a:lnTo>
                    <a:pt x="79502" y="241427"/>
                  </a:lnTo>
                  <a:lnTo>
                    <a:pt x="74803" y="245237"/>
                  </a:lnTo>
                  <a:lnTo>
                    <a:pt x="62611" y="245237"/>
                  </a:lnTo>
                  <a:lnTo>
                    <a:pt x="59055" y="241427"/>
                  </a:lnTo>
                  <a:lnTo>
                    <a:pt x="60071" y="233807"/>
                  </a:lnTo>
                  <a:lnTo>
                    <a:pt x="61976" y="219964"/>
                  </a:lnTo>
                  <a:lnTo>
                    <a:pt x="62344" y="217512"/>
                  </a:lnTo>
                  <a:lnTo>
                    <a:pt x="51816" y="244983"/>
                  </a:lnTo>
                  <a:lnTo>
                    <a:pt x="57785" y="251333"/>
                  </a:lnTo>
                  <a:lnTo>
                    <a:pt x="77978" y="251333"/>
                  </a:lnTo>
                  <a:lnTo>
                    <a:pt x="85217" y="245237"/>
                  </a:lnTo>
                  <a:lnTo>
                    <a:pt x="85598" y="244983"/>
                  </a:lnTo>
                  <a:lnTo>
                    <a:pt x="86995" y="234823"/>
                  </a:lnTo>
                  <a:lnTo>
                    <a:pt x="89281" y="218948"/>
                  </a:lnTo>
                  <a:lnTo>
                    <a:pt x="90678" y="208661"/>
                  </a:lnTo>
                  <a:close/>
                </a:path>
                <a:path w="792480" h="563879">
                  <a:moveTo>
                    <a:pt x="121920" y="170180"/>
                  </a:moveTo>
                  <a:lnTo>
                    <a:pt x="101346" y="170180"/>
                  </a:lnTo>
                  <a:lnTo>
                    <a:pt x="100076" y="178054"/>
                  </a:lnTo>
                  <a:lnTo>
                    <a:pt x="112268" y="178054"/>
                  </a:lnTo>
                  <a:lnTo>
                    <a:pt x="102108" y="250190"/>
                  </a:lnTo>
                  <a:lnTo>
                    <a:pt x="110617" y="250190"/>
                  </a:lnTo>
                  <a:lnTo>
                    <a:pt x="121920" y="170180"/>
                  </a:lnTo>
                  <a:close/>
                </a:path>
                <a:path w="792480" h="563879">
                  <a:moveTo>
                    <a:pt x="124460" y="470789"/>
                  </a:moveTo>
                  <a:lnTo>
                    <a:pt x="79375" y="470789"/>
                  </a:lnTo>
                  <a:lnTo>
                    <a:pt x="68199" y="550799"/>
                  </a:lnTo>
                  <a:lnTo>
                    <a:pt x="114173" y="550799"/>
                  </a:lnTo>
                  <a:lnTo>
                    <a:pt x="115316" y="542925"/>
                  </a:lnTo>
                  <a:lnTo>
                    <a:pt x="77851" y="542925"/>
                  </a:lnTo>
                  <a:lnTo>
                    <a:pt x="81661" y="516128"/>
                  </a:lnTo>
                  <a:lnTo>
                    <a:pt x="112268" y="516128"/>
                  </a:lnTo>
                  <a:lnTo>
                    <a:pt x="113284" y="508127"/>
                  </a:lnTo>
                  <a:lnTo>
                    <a:pt x="82677" y="508127"/>
                  </a:lnTo>
                  <a:lnTo>
                    <a:pt x="86868" y="478790"/>
                  </a:lnTo>
                  <a:lnTo>
                    <a:pt x="123444" y="478790"/>
                  </a:lnTo>
                  <a:lnTo>
                    <a:pt x="124460" y="470789"/>
                  </a:lnTo>
                  <a:close/>
                </a:path>
                <a:path w="792480" h="563879">
                  <a:moveTo>
                    <a:pt x="126619" y="320548"/>
                  </a:moveTo>
                  <a:lnTo>
                    <a:pt x="114681" y="320548"/>
                  </a:lnTo>
                  <a:lnTo>
                    <a:pt x="114681" y="385953"/>
                  </a:lnTo>
                  <a:lnTo>
                    <a:pt x="108458" y="391795"/>
                  </a:lnTo>
                  <a:lnTo>
                    <a:pt x="88773" y="391795"/>
                  </a:lnTo>
                  <a:lnTo>
                    <a:pt x="82677" y="385953"/>
                  </a:lnTo>
                  <a:lnTo>
                    <a:pt x="82677" y="320548"/>
                  </a:lnTo>
                  <a:lnTo>
                    <a:pt x="70739" y="320548"/>
                  </a:lnTo>
                  <a:lnTo>
                    <a:pt x="70739" y="376682"/>
                  </a:lnTo>
                  <a:lnTo>
                    <a:pt x="72771" y="387223"/>
                  </a:lnTo>
                  <a:lnTo>
                    <a:pt x="78486" y="395224"/>
                  </a:lnTo>
                  <a:lnTo>
                    <a:pt x="87249" y="400304"/>
                  </a:lnTo>
                  <a:lnTo>
                    <a:pt x="98679" y="402082"/>
                  </a:lnTo>
                  <a:lnTo>
                    <a:pt x="110109" y="400304"/>
                  </a:lnTo>
                  <a:lnTo>
                    <a:pt x="118872" y="395224"/>
                  </a:lnTo>
                  <a:lnTo>
                    <a:pt x="124587" y="387223"/>
                  </a:lnTo>
                  <a:lnTo>
                    <a:pt x="126619" y="376682"/>
                  </a:lnTo>
                  <a:lnTo>
                    <a:pt x="126619" y="320548"/>
                  </a:lnTo>
                  <a:close/>
                </a:path>
                <a:path w="792480" h="563879">
                  <a:moveTo>
                    <a:pt x="127127" y="99822"/>
                  </a:moveTo>
                  <a:lnTo>
                    <a:pt x="109474" y="72771"/>
                  </a:lnTo>
                  <a:lnTo>
                    <a:pt x="108331" y="71120"/>
                  </a:lnTo>
                  <a:lnTo>
                    <a:pt x="115189" y="68072"/>
                  </a:lnTo>
                  <a:lnTo>
                    <a:pt x="120142" y="63119"/>
                  </a:lnTo>
                  <a:lnTo>
                    <a:pt x="120396" y="62738"/>
                  </a:lnTo>
                  <a:lnTo>
                    <a:pt x="123317" y="56642"/>
                  </a:lnTo>
                  <a:lnTo>
                    <a:pt x="124333" y="48514"/>
                  </a:lnTo>
                  <a:lnTo>
                    <a:pt x="124333" y="44069"/>
                  </a:lnTo>
                  <a:lnTo>
                    <a:pt x="122555" y="33782"/>
                  </a:lnTo>
                  <a:lnTo>
                    <a:pt x="120015" y="30099"/>
                  </a:lnTo>
                  <a:lnTo>
                    <a:pt x="117221" y="26162"/>
                  </a:lnTo>
                  <a:lnTo>
                    <a:pt x="112395" y="23368"/>
                  </a:lnTo>
                  <a:lnTo>
                    <a:pt x="112395" y="34798"/>
                  </a:lnTo>
                  <a:lnTo>
                    <a:pt x="112395" y="57912"/>
                  </a:lnTo>
                  <a:lnTo>
                    <a:pt x="107315" y="62738"/>
                  </a:lnTo>
                  <a:lnTo>
                    <a:pt x="80137" y="62738"/>
                  </a:lnTo>
                  <a:lnTo>
                    <a:pt x="80137" y="30099"/>
                  </a:lnTo>
                  <a:lnTo>
                    <a:pt x="107315" y="30099"/>
                  </a:lnTo>
                  <a:lnTo>
                    <a:pt x="112395" y="34798"/>
                  </a:lnTo>
                  <a:lnTo>
                    <a:pt x="112395" y="23368"/>
                  </a:lnTo>
                  <a:lnTo>
                    <a:pt x="108966" y="21463"/>
                  </a:lnTo>
                  <a:lnTo>
                    <a:pt x="98044" y="19939"/>
                  </a:lnTo>
                  <a:lnTo>
                    <a:pt x="68326" y="19939"/>
                  </a:lnTo>
                  <a:lnTo>
                    <a:pt x="68326" y="99822"/>
                  </a:lnTo>
                  <a:lnTo>
                    <a:pt x="80137" y="99822"/>
                  </a:lnTo>
                  <a:lnTo>
                    <a:pt x="80137" y="72771"/>
                  </a:lnTo>
                  <a:lnTo>
                    <a:pt x="95631" y="72771"/>
                  </a:lnTo>
                  <a:lnTo>
                    <a:pt x="112903" y="99822"/>
                  </a:lnTo>
                  <a:lnTo>
                    <a:pt x="127127" y="99822"/>
                  </a:lnTo>
                  <a:close/>
                </a:path>
                <a:path w="792480" h="563879">
                  <a:moveTo>
                    <a:pt x="157099" y="2667"/>
                  </a:moveTo>
                  <a:lnTo>
                    <a:pt x="154813" y="0"/>
                  </a:lnTo>
                  <a:lnTo>
                    <a:pt x="146685" y="0"/>
                  </a:lnTo>
                  <a:lnTo>
                    <a:pt x="144399" y="2667"/>
                  </a:lnTo>
                  <a:lnTo>
                    <a:pt x="144399" y="11557"/>
                  </a:lnTo>
                  <a:lnTo>
                    <a:pt x="146685" y="14097"/>
                  </a:lnTo>
                  <a:lnTo>
                    <a:pt x="154813" y="14097"/>
                  </a:lnTo>
                  <a:lnTo>
                    <a:pt x="157099" y="11557"/>
                  </a:lnTo>
                  <a:lnTo>
                    <a:pt x="157099" y="2667"/>
                  </a:lnTo>
                  <a:close/>
                </a:path>
                <a:path w="792480" h="563879">
                  <a:moveTo>
                    <a:pt x="181610" y="193548"/>
                  </a:moveTo>
                  <a:lnTo>
                    <a:pt x="181356" y="183134"/>
                  </a:lnTo>
                  <a:lnTo>
                    <a:pt x="177927" y="176530"/>
                  </a:lnTo>
                  <a:lnTo>
                    <a:pt x="177292" y="175260"/>
                  </a:lnTo>
                  <a:lnTo>
                    <a:pt x="172847" y="172339"/>
                  </a:lnTo>
                  <a:lnTo>
                    <a:pt x="172847" y="187071"/>
                  </a:lnTo>
                  <a:lnTo>
                    <a:pt x="172847" y="195072"/>
                  </a:lnTo>
                  <a:lnTo>
                    <a:pt x="166370" y="233299"/>
                  </a:lnTo>
                  <a:lnTo>
                    <a:pt x="149352" y="243713"/>
                  </a:lnTo>
                  <a:lnTo>
                    <a:pt x="142494" y="242570"/>
                  </a:lnTo>
                  <a:lnTo>
                    <a:pt x="137795" y="239141"/>
                  </a:lnTo>
                  <a:lnTo>
                    <a:pt x="135255" y="233299"/>
                  </a:lnTo>
                  <a:lnTo>
                    <a:pt x="135128" y="225298"/>
                  </a:lnTo>
                  <a:lnTo>
                    <a:pt x="139446" y="195072"/>
                  </a:lnTo>
                  <a:lnTo>
                    <a:pt x="141732" y="187071"/>
                  </a:lnTo>
                  <a:lnTo>
                    <a:pt x="145923" y="181229"/>
                  </a:lnTo>
                  <a:lnTo>
                    <a:pt x="151765" y="177800"/>
                  </a:lnTo>
                  <a:lnTo>
                    <a:pt x="158877" y="176530"/>
                  </a:lnTo>
                  <a:lnTo>
                    <a:pt x="165608" y="177800"/>
                  </a:lnTo>
                  <a:lnTo>
                    <a:pt x="170307" y="181229"/>
                  </a:lnTo>
                  <a:lnTo>
                    <a:pt x="172847" y="187071"/>
                  </a:lnTo>
                  <a:lnTo>
                    <a:pt x="172847" y="172339"/>
                  </a:lnTo>
                  <a:lnTo>
                    <a:pt x="169926" y="170307"/>
                  </a:lnTo>
                  <a:lnTo>
                    <a:pt x="160020" y="168529"/>
                  </a:lnTo>
                  <a:lnTo>
                    <a:pt x="149352" y="170307"/>
                  </a:lnTo>
                  <a:lnTo>
                    <a:pt x="140716" y="175260"/>
                  </a:lnTo>
                  <a:lnTo>
                    <a:pt x="134366" y="183134"/>
                  </a:lnTo>
                  <a:lnTo>
                    <a:pt x="131064" y="193548"/>
                  </a:lnTo>
                  <a:lnTo>
                    <a:pt x="126365" y="226822"/>
                  </a:lnTo>
                  <a:lnTo>
                    <a:pt x="126746" y="237236"/>
                  </a:lnTo>
                  <a:lnTo>
                    <a:pt x="130810" y="245110"/>
                  </a:lnTo>
                  <a:lnTo>
                    <a:pt x="138176" y="250063"/>
                  </a:lnTo>
                  <a:lnTo>
                    <a:pt x="148209" y="251714"/>
                  </a:lnTo>
                  <a:lnTo>
                    <a:pt x="158750" y="250063"/>
                  </a:lnTo>
                  <a:lnTo>
                    <a:pt x="167386" y="245110"/>
                  </a:lnTo>
                  <a:lnTo>
                    <a:pt x="168529" y="243713"/>
                  </a:lnTo>
                  <a:lnTo>
                    <a:pt x="173736" y="237236"/>
                  </a:lnTo>
                  <a:lnTo>
                    <a:pt x="177038" y="226822"/>
                  </a:lnTo>
                  <a:lnTo>
                    <a:pt x="181610" y="193548"/>
                  </a:lnTo>
                  <a:close/>
                </a:path>
                <a:path w="792480" h="563879">
                  <a:moveTo>
                    <a:pt x="182626" y="470789"/>
                  </a:moveTo>
                  <a:lnTo>
                    <a:pt x="161925" y="470789"/>
                  </a:lnTo>
                  <a:lnTo>
                    <a:pt x="160782" y="478663"/>
                  </a:lnTo>
                  <a:lnTo>
                    <a:pt x="172847" y="478663"/>
                  </a:lnTo>
                  <a:lnTo>
                    <a:pt x="162687" y="550799"/>
                  </a:lnTo>
                  <a:lnTo>
                    <a:pt x="171323" y="550799"/>
                  </a:lnTo>
                  <a:lnTo>
                    <a:pt x="182626" y="470789"/>
                  </a:lnTo>
                  <a:close/>
                </a:path>
                <a:path w="792480" h="563879">
                  <a:moveTo>
                    <a:pt x="183388" y="2667"/>
                  </a:moveTo>
                  <a:lnTo>
                    <a:pt x="181102" y="0"/>
                  </a:lnTo>
                  <a:lnTo>
                    <a:pt x="172847" y="0"/>
                  </a:lnTo>
                  <a:lnTo>
                    <a:pt x="170561" y="2667"/>
                  </a:lnTo>
                  <a:lnTo>
                    <a:pt x="170561" y="11557"/>
                  </a:lnTo>
                  <a:lnTo>
                    <a:pt x="172847" y="14097"/>
                  </a:lnTo>
                  <a:lnTo>
                    <a:pt x="181102" y="14097"/>
                  </a:lnTo>
                  <a:lnTo>
                    <a:pt x="183388" y="11557"/>
                  </a:lnTo>
                  <a:lnTo>
                    <a:pt x="183388" y="2667"/>
                  </a:lnTo>
                  <a:close/>
                </a:path>
                <a:path w="792480" h="563879">
                  <a:moveTo>
                    <a:pt x="191897" y="19939"/>
                  </a:moveTo>
                  <a:lnTo>
                    <a:pt x="179832" y="19939"/>
                  </a:lnTo>
                  <a:lnTo>
                    <a:pt x="179832" y="85344"/>
                  </a:lnTo>
                  <a:lnTo>
                    <a:pt x="173736" y="91186"/>
                  </a:lnTo>
                  <a:lnTo>
                    <a:pt x="154051" y="91186"/>
                  </a:lnTo>
                  <a:lnTo>
                    <a:pt x="147828" y="85344"/>
                  </a:lnTo>
                  <a:lnTo>
                    <a:pt x="147828" y="19939"/>
                  </a:lnTo>
                  <a:lnTo>
                    <a:pt x="136017" y="19939"/>
                  </a:lnTo>
                  <a:lnTo>
                    <a:pt x="136017" y="76073"/>
                  </a:lnTo>
                  <a:lnTo>
                    <a:pt x="138049" y="86614"/>
                  </a:lnTo>
                  <a:lnTo>
                    <a:pt x="143637" y="94615"/>
                  </a:lnTo>
                  <a:lnTo>
                    <a:pt x="152527" y="99695"/>
                  </a:lnTo>
                  <a:lnTo>
                    <a:pt x="163830" y="101473"/>
                  </a:lnTo>
                  <a:lnTo>
                    <a:pt x="175260" y="99695"/>
                  </a:lnTo>
                  <a:lnTo>
                    <a:pt x="184150" y="94615"/>
                  </a:lnTo>
                  <a:lnTo>
                    <a:pt x="189865" y="86614"/>
                  </a:lnTo>
                  <a:lnTo>
                    <a:pt x="191897" y="76073"/>
                  </a:lnTo>
                  <a:lnTo>
                    <a:pt x="191897" y="19939"/>
                  </a:lnTo>
                  <a:close/>
                </a:path>
                <a:path w="792480" h="563879">
                  <a:moveTo>
                    <a:pt x="217043" y="320548"/>
                  </a:moveTo>
                  <a:lnTo>
                    <a:pt x="203962" y="320548"/>
                  </a:lnTo>
                  <a:lnTo>
                    <a:pt x="178308" y="367411"/>
                  </a:lnTo>
                  <a:lnTo>
                    <a:pt x="152273" y="320548"/>
                  </a:lnTo>
                  <a:lnTo>
                    <a:pt x="139065" y="320548"/>
                  </a:lnTo>
                  <a:lnTo>
                    <a:pt x="139065" y="400431"/>
                  </a:lnTo>
                  <a:lnTo>
                    <a:pt x="150876" y="400431"/>
                  </a:lnTo>
                  <a:lnTo>
                    <a:pt x="150495" y="339471"/>
                  </a:lnTo>
                  <a:lnTo>
                    <a:pt x="172593" y="379222"/>
                  </a:lnTo>
                  <a:lnTo>
                    <a:pt x="183515" y="379222"/>
                  </a:lnTo>
                  <a:lnTo>
                    <a:pt x="205613" y="339344"/>
                  </a:lnTo>
                  <a:lnTo>
                    <a:pt x="205359" y="400431"/>
                  </a:lnTo>
                  <a:lnTo>
                    <a:pt x="217043" y="400431"/>
                  </a:lnTo>
                  <a:lnTo>
                    <a:pt x="217043" y="320548"/>
                  </a:lnTo>
                  <a:close/>
                </a:path>
                <a:path w="792480" h="563879">
                  <a:moveTo>
                    <a:pt x="242443" y="487934"/>
                  </a:moveTo>
                  <a:lnTo>
                    <a:pt x="241173" y="480441"/>
                  </a:lnTo>
                  <a:lnTo>
                    <a:pt x="237109" y="474472"/>
                  </a:lnTo>
                  <a:lnTo>
                    <a:pt x="230251" y="470535"/>
                  </a:lnTo>
                  <a:lnTo>
                    <a:pt x="220599" y="469138"/>
                  </a:lnTo>
                  <a:lnTo>
                    <a:pt x="209296" y="471297"/>
                  </a:lnTo>
                  <a:lnTo>
                    <a:pt x="200787" y="476758"/>
                  </a:lnTo>
                  <a:lnTo>
                    <a:pt x="195072" y="484632"/>
                  </a:lnTo>
                  <a:lnTo>
                    <a:pt x="192151" y="493776"/>
                  </a:lnTo>
                  <a:lnTo>
                    <a:pt x="191897" y="496062"/>
                  </a:lnTo>
                  <a:lnTo>
                    <a:pt x="200406" y="496062"/>
                  </a:lnTo>
                  <a:lnTo>
                    <a:pt x="200533" y="495173"/>
                  </a:lnTo>
                  <a:lnTo>
                    <a:pt x="202311" y="488823"/>
                  </a:lnTo>
                  <a:lnTo>
                    <a:pt x="205994" y="482981"/>
                  </a:lnTo>
                  <a:lnTo>
                    <a:pt x="211582" y="478790"/>
                  </a:lnTo>
                  <a:lnTo>
                    <a:pt x="219583" y="477139"/>
                  </a:lnTo>
                  <a:lnTo>
                    <a:pt x="229108" y="477139"/>
                  </a:lnTo>
                  <a:lnTo>
                    <a:pt x="233426" y="482600"/>
                  </a:lnTo>
                  <a:lnTo>
                    <a:pt x="233299" y="495300"/>
                  </a:lnTo>
                  <a:lnTo>
                    <a:pt x="230124" y="500380"/>
                  </a:lnTo>
                  <a:lnTo>
                    <a:pt x="222377" y="508000"/>
                  </a:lnTo>
                  <a:lnTo>
                    <a:pt x="184023" y="544957"/>
                  </a:lnTo>
                  <a:lnTo>
                    <a:pt x="183134" y="550799"/>
                  </a:lnTo>
                  <a:lnTo>
                    <a:pt x="234950" y="550799"/>
                  </a:lnTo>
                  <a:lnTo>
                    <a:pt x="236220" y="542925"/>
                  </a:lnTo>
                  <a:lnTo>
                    <a:pt x="197866" y="542925"/>
                  </a:lnTo>
                  <a:lnTo>
                    <a:pt x="226568" y="515112"/>
                  </a:lnTo>
                  <a:lnTo>
                    <a:pt x="232156" y="509397"/>
                  </a:lnTo>
                  <a:lnTo>
                    <a:pt x="237363" y="502920"/>
                  </a:lnTo>
                  <a:lnTo>
                    <a:pt x="241046" y="495808"/>
                  </a:lnTo>
                  <a:lnTo>
                    <a:pt x="242443" y="487934"/>
                  </a:lnTo>
                  <a:close/>
                </a:path>
                <a:path w="792480" h="563879">
                  <a:moveTo>
                    <a:pt x="244094" y="193548"/>
                  </a:moveTo>
                  <a:lnTo>
                    <a:pt x="243840" y="183134"/>
                  </a:lnTo>
                  <a:lnTo>
                    <a:pt x="240411" y="176530"/>
                  </a:lnTo>
                  <a:lnTo>
                    <a:pt x="239776" y="175260"/>
                  </a:lnTo>
                  <a:lnTo>
                    <a:pt x="235331" y="172339"/>
                  </a:lnTo>
                  <a:lnTo>
                    <a:pt x="235331" y="187071"/>
                  </a:lnTo>
                  <a:lnTo>
                    <a:pt x="235331" y="195072"/>
                  </a:lnTo>
                  <a:lnTo>
                    <a:pt x="228854" y="233299"/>
                  </a:lnTo>
                  <a:lnTo>
                    <a:pt x="211836" y="243713"/>
                  </a:lnTo>
                  <a:lnTo>
                    <a:pt x="205105" y="242570"/>
                  </a:lnTo>
                  <a:lnTo>
                    <a:pt x="200279" y="239141"/>
                  </a:lnTo>
                  <a:lnTo>
                    <a:pt x="197739" y="233299"/>
                  </a:lnTo>
                  <a:lnTo>
                    <a:pt x="197612" y="225298"/>
                  </a:lnTo>
                  <a:lnTo>
                    <a:pt x="201930" y="195072"/>
                  </a:lnTo>
                  <a:lnTo>
                    <a:pt x="204216" y="187071"/>
                  </a:lnTo>
                  <a:lnTo>
                    <a:pt x="208407" y="181229"/>
                  </a:lnTo>
                  <a:lnTo>
                    <a:pt x="214249" y="177800"/>
                  </a:lnTo>
                  <a:lnTo>
                    <a:pt x="221361" y="176530"/>
                  </a:lnTo>
                  <a:lnTo>
                    <a:pt x="228092" y="177800"/>
                  </a:lnTo>
                  <a:lnTo>
                    <a:pt x="232791" y="181229"/>
                  </a:lnTo>
                  <a:lnTo>
                    <a:pt x="235331" y="187071"/>
                  </a:lnTo>
                  <a:lnTo>
                    <a:pt x="235331" y="172339"/>
                  </a:lnTo>
                  <a:lnTo>
                    <a:pt x="232410" y="170307"/>
                  </a:lnTo>
                  <a:lnTo>
                    <a:pt x="222504" y="168529"/>
                  </a:lnTo>
                  <a:lnTo>
                    <a:pt x="211836" y="170307"/>
                  </a:lnTo>
                  <a:lnTo>
                    <a:pt x="203200" y="175260"/>
                  </a:lnTo>
                  <a:lnTo>
                    <a:pt x="196850" y="183134"/>
                  </a:lnTo>
                  <a:lnTo>
                    <a:pt x="193548" y="193548"/>
                  </a:lnTo>
                  <a:lnTo>
                    <a:pt x="188849" y="226822"/>
                  </a:lnTo>
                  <a:lnTo>
                    <a:pt x="189230" y="237236"/>
                  </a:lnTo>
                  <a:lnTo>
                    <a:pt x="193294" y="245110"/>
                  </a:lnTo>
                  <a:lnTo>
                    <a:pt x="200660" y="250063"/>
                  </a:lnTo>
                  <a:lnTo>
                    <a:pt x="210693" y="251714"/>
                  </a:lnTo>
                  <a:lnTo>
                    <a:pt x="221234" y="250063"/>
                  </a:lnTo>
                  <a:lnTo>
                    <a:pt x="229870" y="245110"/>
                  </a:lnTo>
                  <a:lnTo>
                    <a:pt x="231013" y="243713"/>
                  </a:lnTo>
                  <a:lnTo>
                    <a:pt x="236220" y="237236"/>
                  </a:lnTo>
                  <a:lnTo>
                    <a:pt x="239522" y="226822"/>
                  </a:lnTo>
                  <a:lnTo>
                    <a:pt x="244094" y="193548"/>
                  </a:lnTo>
                  <a:close/>
                </a:path>
                <a:path w="792480" h="563879">
                  <a:moveTo>
                    <a:pt x="262382" y="19939"/>
                  </a:moveTo>
                  <a:lnTo>
                    <a:pt x="250571" y="19939"/>
                  </a:lnTo>
                  <a:lnTo>
                    <a:pt x="250825" y="80137"/>
                  </a:lnTo>
                  <a:lnTo>
                    <a:pt x="217805" y="19939"/>
                  </a:lnTo>
                  <a:lnTo>
                    <a:pt x="204343" y="19939"/>
                  </a:lnTo>
                  <a:lnTo>
                    <a:pt x="204343" y="99822"/>
                  </a:lnTo>
                  <a:lnTo>
                    <a:pt x="216154" y="99822"/>
                  </a:lnTo>
                  <a:lnTo>
                    <a:pt x="215900" y="39878"/>
                  </a:lnTo>
                  <a:lnTo>
                    <a:pt x="248666" y="99822"/>
                  </a:lnTo>
                  <a:lnTo>
                    <a:pt x="262382" y="99822"/>
                  </a:lnTo>
                  <a:lnTo>
                    <a:pt x="262382" y="19939"/>
                  </a:lnTo>
                  <a:close/>
                </a:path>
                <a:path w="792480" h="563879">
                  <a:moveTo>
                    <a:pt x="292227" y="400431"/>
                  </a:moveTo>
                  <a:lnTo>
                    <a:pt x="284353" y="378333"/>
                  </a:lnTo>
                  <a:lnTo>
                    <a:pt x="280670" y="368427"/>
                  </a:lnTo>
                  <a:lnTo>
                    <a:pt x="268859" y="335407"/>
                  </a:lnTo>
                  <a:lnTo>
                    <a:pt x="268859" y="368427"/>
                  </a:lnTo>
                  <a:lnTo>
                    <a:pt x="246126" y="368427"/>
                  </a:lnTo>
                  <a:lnTo>
                    <a:pt x="257302" y="334391"/>
                  </a:lnTo>
                  <a:lnTo>
                    <a:pt x="268859" y="368427"/>
                  </a:lnTo>
                  <a:lnTo>
                    <a:pt x="268859" y="335407"/>
                  </a:lnTo>
                  <a:lnTo>
                    <a:pt x="268478" y="334391"/>
                  </a:lnTo>
                  <a:lnTo>
                    <a:pt x="263525" y="320548"/>
                  </a:lnTo>
                  <a:lnTo>
                    <a:pt x="251714" y="320548"/>
                  </a:lnTo>
                  <a:lnTo>
                    <a:pt x="223012" y="400431"/>
                  </a:lnTo>
                  <a:lnTo>
                    <a:pt x="235585" y="400431"/>
                  </a:lnTo>
                  <a:lnTo>
                    <a:pt x="242951" y="378333"/>
                  </a:lnTo>
                  <a:lnTo>
                    <a:pt x="272034" y="378333"/>
                  </a:lnTo>
                  <a:lnTo>
                    <a:pt x="279527" y="400431"/>
                  </a:lnTo>
                  <a:lnTo>
                    <a:pt x="292227" y="400431"/>
                  </a:lnTo>
                  <a:close/>
                </a:path>
                <a:path w="792480" h="563879">
                  <a:moveTo>
                    <a:pt x="303276" y="465074"/>
                  </a:moveTo>
                  <a:lnTo>
                    <a:pt x="295529" y="465074"/>
                  </a:lnTo>
                  <a:lnTo>
                    <a:pt x="237871" y="563372"/>
                  </a:lnTo>
                  <a:lnTo>
                    <a:pt x="245491" y="563372"/>
                  </a:lnTo>
                  <a:lnTo>
                    <a:pt x="303276" y="465074"/>
                  </a:lnTo>
                  <a:close/>
                </a:path>
                <a:path w="792480" h="563879">
                  <a:moveTo>
                    <a:pt x="340741" y="195072"/>
                  </a:moveTo>
                  <a:lnTo>
                    <a:pt x="333717" y="174853"/>
                  </a:lnTo>
                  <a:lnTo>
                    <a:pt x="333717" y="184492"/>
                  </a:lnTo>
                  <a:lnTo>
                    <a:pt x="333717" y="184785"/>
                  </a:lnTo>
                  <a:lnTo>
                    <a:pt x="331978" y="196596"/>
                  </a:lnTo>
                  <a:lnTo>
                    <a:pt x="312928" y="217678"/>
                  </a:lnTo>
                  <a:lnTo>
                    <a:pt x="293370" y="217678"/>
                  </a:lnTo>
                  <a:lnTo>
                    <a:pt x="298958" y="178181"/>
                  </a:lnTo>
                  <a:lnTo>
                    <a:pt x="328930" y="178181"/>
                  </a:lnTo>
                  <a:lnTo>
                    <a:pt x="333717" y="184492"/>
                  </a:lnTo>
                  <a:lnTo>
                    <a:pt x="333717" y="174853"/>
                  </a:lnTo>
                  <a:lnTo>
                    <a:pt x="329565" y="171958"/>
                  </a:lnTo>
                  <a:lnTo>
                    <a:pt x="319532" y="170180"/>
                  </a:lnTo>
                  <a:lnTo>
                    <a:pt x="291465" y="170180"/>
                  </a:lnTo>
                  <a:lnTo>
                    <a:pt x="280289" y="250190"/>
                  </a:lnTo>
                  <a:lnTo>
                    <a:pt x="288798" y="250190"/>
                  </a:lnTo>
                  <a:lnTo>
                    <a:pt x="292227" y="225552"/>
                  </a:lnTo>
                  <a:lnTo>
                    <a:pt x="311785" y="225552"/>
                  </a:lnTo>
                  <a:lnTo>
                    <a:pt x="322326" y="223774"/>
                  </a:lnTo>
                  <a:lnTo>
                    <a:pt x="330835" y="218694"/>
                  </a:lnTo>
                  <a:lnTo>
                    <a:pt x="331597" y="217678"/>
                  </a:lnTo>
                  <a:lnTo>
                    <a:pt x="336804" y="210947"/>
                  </a:lnTo>
                  <a:lnTo>
                    <a:pt x="339979" y="200533"/>
                  </a:lnTo>
                  <a:lnTo>
                    <a:pt x="340741" y="195072"/>
                  </a:lnTo>
                  <a:close/>
                </a:path>
                <a:path w="792480" h="563879">
                  <a:moveTo>
                    <a:pt x="354076" y="470789"/>
                  </a:moveTo>
                  <a:lnTo>
                    <a:pt x="314833" y="470789"/>
                  </a:lnTo>
                  <a:lnTo>
                    <a:pt x="303530" y="510540"/>
                  </a:lnTo>
                  <a:lnTo>
                    <a:pt x="310769" y="510540"/>
                  </a:lnTo>
                  <a:lnTo>
                    <a:pt x="315341" y="507746"/>
                  </a:lnTo>
                  <a:lnTo>
                    <a:pt x="322326" y="505460"/>
                  </a:lnTo>
                  <a:lnTo>
                    <a:pt x="337566" y="505460"/>
                  </a:lnTo>
                  <a:lnTo>
                    <a:pt x="343027" y="509016"/>
                  </a:lnTo>
                  <a:lnTo>
                    <a:pt x="338836" y="538861"/>
                  </a:lnTo>
                  <a:lnTo>
                    <a:pt x="332359" y="544322"/>
                  </a:lnTo>
                  <a:lnTo>
                    <a:pt x="309499" y="544322"/>
                  </a:lnTo>
                  <a:lnTo>
                    <a:pt x="306832" y="534924"/>
                  </a:lnTo>
                  <a:lnTo>
                    <a:pt x="308102" y="525526"/>
                  </a:lnTo>
                  <a:lnTo>
                    <a:pt x="299720" y="525526"/>
                  </a:lnTo>
                  <a:lnTo>
                    <a:pt x="299339" y="527812"/>
                  </a:lnTo>
                  <a:lnTo>
                    <a:pt x="299593" y="536956"/>
                  </a:lnTo>
                  <a:lnTo>
                    <a:pt x="302895" y="544830"/>
                  </a:lnTo>
                  <a:lnTo>
                    <a:pt x="309880" y="550291"/>
                  </a:lnTo>
                  <a:lnTo>
                    <a:pt x="320548" y="552450"/>
                  </a:lnTo>
                  <a:lnTo>
                    <a:pt x="331724" y="550799"/>
                  </a:lnTo>
                  <a:lnTo>
                    <a:pt x="340360" y="546227"/>
                  </a:lnTo>
                  <a:lnTo>
                    <a:pt x="346329" y="539115"/>
                  </a:lnTo>
                  <a:lnTo>
                    <a:pt x="349250" y="529844"/>
                  </a:lnTo>
                  <a:lnTo>
                    <a:pt x="350647" y="520065"/>
                  </a:lnTo>
                  <a:lnTo>
                    <a:pt x="350393" y="509905"/>
                  </a:lnTo>
                  <a:lnTo>
                    <a:pt x="346583" y="502793"/>
                  </a:lnTo>
                  <a:lnTo>
                    <a:pt x="343789" y="501269"/>
                  </a:lnTo>
                  <a:lnTo>
                    <a:pt x="339598" y="498729"/>
                  </a:lnTo>
                  <a:lnTo>
                    <a:pt x="329692" y="497459"/>
                  </a:lnTo>
                  <a:lnTo>
                    <a:pt x="324358" y="497459"/>
                  </a:lnTo>
                  <a:lnTo>
                    <a:pt x="318897" y="499110"/>
                  </a:lnTo>
                  <a:lnTo>
                    <a:pt x="314706" y="501269"/>
                  </a:lnTo>
                  <a:lnTo>
                    <a:pt x="321183" y="478663"/>
                  </a:lnTo>
                  <a:lnTo>
                    <a:pt x="353060" y="478663"/>
                  </a:lnTo>
                  <a:lnTo>
                    <a:pt x="354076" y="470789"/>
                  </a:lnTo>
                  <a:close/>
                </a:path>
                <a:path w="792480" h="563879">
                  <a:moveTo>
                    <a:pt x="356997" y="400431"/>
                  </a:moveTo>
                  <a:lnTo>
                    <a:pt x="339471" y="373380"/>
                  </a:lnTo>
                  <a:lnTo>
                    <a:pt x="338328" y="371729"/>
                  </a:lnTo>
                  <a:lnTo>
                    <a:pt x="345059" y="368681"/>
                  </a:lnTo>
                  <a:lnTo>
                    <a:pt x="350139" y="363728"/>
                  </a:lnTo>
                  <a:lnTo>
                    <a:pt x="350266" y="363347"/>
                  </a:lnTo>
                  <a:lnTo>
                    <a:pt x="353187" y="357251"/>
                  </a:lnTo>
                  <a:lnTo>
                    <a:pt x="354330" y="349123"/>
                  </a:lnTo>
                  <a:lnTo>
                    <a:pt x="354330" y="344678"/>
                  </a:lnTo>
                  <a:lnTo>
                    <a:pt x="352425" y="334391"/>
                  </a:lnTo>
                  <a:lnTo>
                    <a:pt x="349885" y="330708"/>
                  </a:lnTo>
                  <a:lnTo>
                    <a:pt x="347218" y="326771"/>
                  </a:lnTo>
                  <a:lnTo>
                    <a:pt x="342265" y="323977"/>
                  </a:lnTo>
                  <a:lnTo>
                    <a:pt x="342265" y="335407"/>
                  </a:lnTo>
                  <a:lnTo>
                    <a:pt x="342265" y="358521"/>
                  </a:lnTo>
                  <a:lnTo>
                    <a:pt x="337185" y="363347"/>
                  </a:lnTo>
                  <a:lnTo>
                    <a:pt x="310134" y="363347"/>
                  </a:lnTo>
                  <a:lnTo>
                    <a:pt x="310134" y="330708"/>
                  </a:lnTo>
                  <a:lnTo>
                    <a:pt x="337185" y="330708"/>
                  </a:lnTo>
                  <a:lnTo>
                    <a:pt x="342265" y="335407"/>
                  </a:lnTo>
                  <a:lnTo>
                    <a:pt x="342265" y="323977"/>
                  </a:lnTo>
                  <a:lnTo>
                    <a:pt x="338836" y="322072"/>
                  </a:lnTo>
                  <a:lnTo>
                    <a:pt x="327914" y="320548"/>
                  </a:lnTo>
                  <a:lnTo>
                    <a:pt x="298196" y="320548"/>
                  </a:lnTo>
                  <a:lnTo>
                    <a:pt x="298196" y="400431"/>
                  </a:lnTo>
                  <a:lnTo>
                    <a:pt x="310134" y="400431"/>
                  </a:lnTo>
                  <a:lnTo>
                    <a:pt x="310134" y="373380"/>
                  </a:lnTo>
                  <a:lnTo>
                    <a:pt x="325628" y="373380"/>
                  </a:lnTo>
                  <a:lnTo>
                    <a:pt x="342900" y="400431"/>
                  </a:lnTo>
                  <a:lnTo>
                    <a:pt x="356997" y="400431"/>
                  </a:lnTo>
                  <a:close/>
                </a:path>
                <a:path w="792480" h="563879">
                  <a:moveTo>
                    <a:pt x="406400" y="193548"/>
                  </a:moveTo>
                  <a:lnTo>
                    <a:pt x="405638" y="183134"/>
                  </a:lnTo>
                  <a:lnTo>
                    <a:pt x="400939" y="175260"/>
                  </a:lnTo>
                  <a:lnTo>
                    <a:pt x="397510" y="173228"/>
                  </a:lnTo>
                  <a:lnTo>
                    <a:pt x="397510" y="195072"/>
                  </a:lnTo>
                  <a:lnTo>
                    <a:pt x="393319" y="225298"/>
                  </a:lnTo>
                  <a:lnTo>
                    <a:pt x="390652" y="233299"/>
                  </a:lnTo>
                  <a:lnTo>
                    <a:pt x="385826" y="239141"/>
                  </a:lnTo>
                  <a:lnTo>
                    <a:pt x="379222" y="242570"/>
                  </a:lnTo>
                  <a:lnTo>
                    <a:pt x="371729" y="243713"/>
                  </a:lnTo>
                  <a:lnTo>
                    <a:pt x="364617" y="242570"/>
                  </a:lnTo>
                  <a:lnTo>
                    <a:pt x="359029" y="239141"/>
                  </a:lnTo>
                  <a:lnTo>
                    <a:pt x="355727" y="233299"/>
                  </a:lnTo>
                  <a:lnTo>
                    <a:pt x="355346" y="225298"/>
                  </a:lnTo>
                  <a:lnTo>
                    <a:pt x="359664" y="195072"/>
                  </a:lnTo>
                  <a:lnTo>
                    <a:pt x="362331" y="187071"/>
                  </a:lnTo>
                  <a:lnTo>
                    <a:pt x="367157" y="181229"/>
                  </a:lnTo>
                  <a:lnTo>
                    <a:pt x="373761" y="177800"/>
                  </a:lnTo>
                  <a:lnTo>
                    <a:pt x="381254" y="176530"/>
                  </a:lnTo>
                  <a:lnTo>
                    <a:pt x="388366" y="177800"/>
                  </a:lnTo>
                  <a:lnTo>
                    <a:pt x="393954" y="181229"/>
                  </a:lnTo>
                  <a:lnTo>
                    <a:pt x="397129" y="187071"/>
                  </a:lnTo>
                  <a:lnTo>
                    <a:pt x="397510" y="195072"/>
                  </a:lnTo>
                  <a:lnTo>
                    <a:pt x="397510" y="173228"/>
                  </a:lnTo>
                  <a:lnTo>
                    <a:pt x="392938" y="170307"/>
                  </a:lnTo>
                  <a:lnTo>
                    <a:pt x="382397" y="168529"/>
                  </a:lnTo>
                  <a:lnTo>
                    <a:pt x="371348" y="170307"/>
                  </a:lnTo>
                  <a:lnTo>
                    <a:pt x="361950" y="175260"/>
                  </a:lnTo>
                  <a:lnTo>
                    <a:pt x="354838" y="183134"/>
                  </a:lnTo>
                  <a:lnTo>
                    <a:pt x="351282" y="193548"/>
                  </a:lnTo>
                  <a:lnTo>
                    <a:pt x="346583" y="226822"/>
                  </a:lnTo>
                  <a:lnTo>
                    <a:pt x="347345" y="237236"/>
                  </a:lnTo>
                  <a:lnTo>
                    <a:pt x="352044" y="245110"/>
                  </a:lnTo>
                  <a:lnTo>
                    <a:pt x="360045" y="250063"/>
                  </a:lnTo>
                  <a:lnTo>
                    <a:pt x="370586" y="251714"/>
                  </a:lnTo>
                  <a:lnTo>
                    <a:pt x="381635" y="250063"/>
                  </a:lnTo>
                  <a:lnTo>
                    <a:pt x="391033" y="245110"/>
                  </a:lnTo>
                  <a:lnTo>
                    <a:pt x="392303" y="243713"/>
                  </a:lnTo>
                  <a:lnTo>
                    <a:pt x="398018" y="237236"/>
                  </a:lnTo>
                  <a:lnTo>
                    <a:pt x="401701" y="226822"/>
                  </a:lnTo>
                  <a:lnTo>
                    <a:pt x="406400" y="193548"/>
                  </a:lnTo>
                  <a:close/>
                </a:path>
                <a:path w="792480" h="563879">
                  <a:moveTo>
                    <a:pt x="428498" y="400431"/>
                  </a:moveTo>
                  <a:lnTo>
                    <a:pt x="420497" y="378333"/>
                  </a:lnTo>
                  <a:lnTo>
                    <a:pt x="416941" y="368427"/>
                  </a:lnTo>
                  <a:lnTo>
                    <a:pt x="405130" y="335407"/>
                  </a:lnTo>
                  <a:lnTo>
                    <a:pt x="405130" y="368427"/>
                  </a:lnTo>
                  <a:lnTo>
                    <a:pt x="382397" y="368427"/>
                  </a:lnTo>
                  <a:lnTo>
                    <a:pt x="393573" y="334391"/>
                  </a:lnTo>
                  <a:lnTo>
                    <a:pt x="405130" y="368427"/>
                  </a:lnTo>
                  <a:lnTo>
                    <a:pt x="405130" y="335407"/>
                  </a:lnTo>
                  <a:lnTo>
                    <a:pt x="404749" y="334391"/>
                  </a:lnTo>
                  <a:lnTo>
                    <a:pt x="399796" y="320548"/>
                  </a:lnTo>
                  <a:lnTo>
                    <a:pt x="387985" y="320548"/>
                  </a:lnTo>
                  <a:lnTo>
                    <a:pt x="359283" y="400431"/>
                  </a:lnTo>
                  <a:lnTo>
                    <a:pt x="371856" y="400431"/>
                  </a:lnTo>
                  <a:lnTo>
                    <a:pt x="379222" y="378333"/>
                  </a:lnTo>
                  <a:lnTo>
                    <a:pt x="408305" y="378333"/>
                  </a:lnTo>
                  <a:lnTo>
                    <a:pt x="415798" y="400431"/>
                  </a:lnTo>
                  <a:lnTo>
                    <a:pt x="428498" y="400431"/>
                  </a:lnTo>
                  <a:close/>
                </a:path>
                <a:path w="792480" h="563879">
                  <a:moveTo>
                    <a:pt x="448983" y="353161"/>
                  </a:moveTo>
                  <a:lnTo>
                    <a:pt x="445516" y="351002"/>
                  </a:lnTo>
                  <a:lnTo>
                    <a:pt x="445516" y="352171"/>
                  </a:lnTo>
                  <a:lnTo>
                    <a:pt x="448983" y="353161"/>
                  </a:lnTo>
                  <a:close/>
                </a:path>
                <a:path w="792480" h="563879">
                  <a:moveTo>
                    <a:pt x="458343" y="242316"/>
                  </a:moveTo>
                  <a:lnTo>
                    <a:pt x="420497" y="242316"/>
                  </a:lnTo>
                  <a:lnTo>
                    <a:pt x="430530" y="170180"/>
                  </a:lnTo>
                  <a:lnTo>
                    <a:pt x="422021" y="170180"/>
                  </a:lnTo>
                  <a:lnTo>
                    <a:pt x="410845" y="250190"/>
                  </a:lnTo>
                  <a:lnTo>
                    <a:pt x="457200" y="250190"/>
                  </a:lnTo>
                  <a:lnTo>
                    <a:pt x="458343" y="242316"/>
                  </a:lnTo>
                  <a:close/>
                </a:path>
                <a:path w="792480" h="563879">
                  <a:moveTo>
                    <a:pt x="488061" y="343662"/>
                  </a:moveTo>
                  <a:lnTo>
                    <a:pt x="486410" y="334391"/>
                  </a:lnTo>
                  <a:lnTo>
                    <a:pt x="483108" y="329311"/>
                  </a:lnTo>
                  <a:lnTo>
                    <a:pt x="481330" y="326517"/>
                  </a:lnTo>
                  <a:lnTo>
                    <a:pt x="472821" y="321056"/>
                  </a:lnTo>
                  <a:lnTo>
                    <a:pt x="460502" y="319024"/>
                  </a:lnTo>
                  <a:lnTo>
                    <a:pt x="448564" y="320675"/>
                  </a:lnTo>
                  <a:lnTo>
                    <a:pt x="440182" y="325374"/>
                  </a:lnTo>
                  <a:lnTo>
                    <a:pt x="435229" y="332486"/>
                  </a:lnTo>
                  <a:lnTo>
                    <a:pt x="433705" y="341376"/>
                  </a:lnTo>
                  <a:lnTo>
                    <a:pt x="433705" y="343662"/>
                  </a:lnTo>
                  <a:lnTo>
                    <a:pt x="445516" y="351002"/>
                  </a:lnTo>
                  <a:lnTo>
                    <a:pt x="445516" y="334772"/>
                  </a:lnTo>
                  <a:lnTo>
                    <a:pt x="450215" y="329311"/>
                  </a:lnTo>
                  <a:lnTo>
                    <a:pt x="472313" y="329311"/>
                  </a:lnTo>
                  <a:lnTo>
                    <a:pt x="476250" y="337566"/>
                  </a:lnTo>
                  <a:lnTo>
                    <a:pt x="476250" y="346456"/>
                  </a:lnTo>
                  <a:lnTo>
                    <a:pt x="488061" y="346456"/>
                  </a:lnTo>
                  <a:lnTo>
                    <a:pt x="488061" y="343662"/>
                  </a:lnTo>
                  <a:close/>
                </a:path>
                <a:path w="792480" h="563879">
                  <a:moveTo>
                    <a:pt x="489712" y="376428"/>
                  </a:moveTo>
                  <a:lnTo>
                    <a:pt x="453136" y="354330"/>
                  </a:lnTo>
                  <a:lnTo>
                    <a:pt x="448983" y="353161"/>
                  </a:lnTo>
                  <a:lnTo>
                    <a:pt x="470916" y="366776"/>
                  </a:lnTo>
                  <a:lnTo>
                    <a:pt x="477774" y="369697"/>
                  </a:lnTo>
                  <a:lnTo>
                    <a:pt x="477774" y="386334"/>
                  </a:lnTo>
                  <a:lnTo>
                    <a:pt x="472440" y="391668"/>
                  </a:lnTo>
                  <a:lnTo>
                    <a:pt x="449834" y="391668"/>
                  </a:lnTo>
                  <a:lnTo>
                    <a:pt x="443992" y="383413"/>
                  </a:lnTo>
                  <a:lnTo>
                    <a:pt x="443992" y="374396"/>
                  </a:lnTo>
                  <a:lnTo>
                    <a:pt x="432054" y="374396"/>
                  </a:lnTo>
                  <a:lnTo>
                    <a:pt x="432054" y="377063"/>
                  </a:lnTo>
                  <a:lnTo>
                    <a:pt x="434086" y="386842"/>
                  </a:lnTo>
                  <a:lnTo>
                    <a:pt x="439801" y="394843"/>
                  </a:lnTo>
                  <a:lnTo>
                    <a:pt x="449072" y="400177"/>
                  </a:lnTo>
                  <a:lnTo>
                    <a:pt x="461645" y="402082"/>
                  </a:lnTo>
                  <a:lnTo>
                    <a:pt x="473837" y="400431"/>
                  </a:lnTo>
                  <a:lnTo>
                    <a:pt x="482600" y="395859"/>
                  </a:lnTo>
                  <a:lnTo>
                    <a:pt x="485648" y="391668"/>
                  </a:lnTo>
                  <a:lnTo>
                    <a:pt x="487934" y="388620"/>
                  </a:lnTo>
                  <a:lnTo>
                    <a:pt x="489712" y="379222"/>
                  </a:lnTo>
                  <a:lnTo>
                    <a:pt x="489712" y="376428"/>
                  </a:lnTo>
                  <a:close/>
                </a:path>
                <a:path w="792480" h="563879">
                  <a:moveTo>
                    <a:pt x="510921" y="170180"/>
                  </a:moveTo>
                  <a:lnTo>
                    <a:pt x="501650" y="170180"/>
                  </a:lnTo>
                  <a:lnTo>
                    <a:pt x="475615" y="213868"/>
                  </a:lnTo>
                  <a:lnTo>
                    <a:pt x="462026" y="170180"/>
                  </a:lnTo>
                  <a:lnTo>
                    <a:pt x="452628" y="170180"/>
                  </a:lnTo>
                  <a:lnTo>
                    <a:pt x="470154" y="223266"/>
                  </a:lnTo>
                  <a:lnTo>
                    <a:pt x="466471" y="250190"/>
                  </a:lnTo>
                  <a:lnTo>
                    <a:pt x="474980" y="250190"/>
                  </a:lnTo>
                  <a:lnTo>
                    <a:pt x="478790" y="223139"/>
                  </a:lnTo>
                  <a:lnTo>
                    <a:pt x="510921" y="170180"/>
                  </a:lnTo>
                  <a:close/>
                </a:path>
                <a:path w="792480" h="563879">
                  <a:moveTo>
                    <a:pt x="512737" y="320446"/>
                  </a:moveTo>
                  <a:lnTo>
                    <a:pt x="500888" y="320446"/>
                  </a:lnTo>
                  <a:lnTo>
                    <a:pt x="500888" y="400431"/>
                  </a:lnTo>
                  <a:lnTo>
                    <a:pt x="512737" y="400431"/>
                  </a:lnTo>
                  <a:lnTo>
                    <a:pt x="512737" y="320446"/>
                  </a:lnTo>
                  <a:close/>
                </a:path>
                <a:path w="792480" h="563879">
                  <a:moveTo>
                    <a:pt x="562483" y="170180"/>
                  </a:moveTo>
                  <a:lnTo>
                    <a:pt x="517398" y="170180"/>
                  </a:lnTo>
                  <a:lnTo>
                    <a:pt x="506222" y="250190"/>
                  </a:lnTo>
                  <a:lnTo>
                    <a:pt x="552196" y="250190"/>
                  </a:lnTo>
                  <a:lnTo>
                    <a:pt x="553339" y="242316"/>
                  </a:lnTo>
                  <a:lnTo>
                    <a:pt x="515874" y="242316"/>
                  </a:lnTo>
                  <a:lnTo>
                    <a:pt x="519684" y="215392"/>
                  </a:lnTo>
                  <a:lnTo>
                    <a:pt x="550291" y="215392"/>
                  </a:lnTo>
                  <a:lnTo>
                    <a:pt x="551307" y="207518"/>
                  </a:lnTo>
                  <a:lnTo>
                    <a:pt x="520700" y="207518"/>
                  </a:lnTo>
                  <a:lnTo>
                    <a:pt x="524891" y="178181"/>
                  </a:lnTo>
                  <a:lnTo>
                    <a:pt x="561467" y="178181"/>
                  </a:lnTo>
                  <a:lnTo>
                    <a:pt x="562483" y="170180"/>
                  </a:lnTo>
                  <a:close/>
                </a:path>
                <a:path w="792480" h="563879">
                  <a:moveTo>
                    <a:pt x="609854" y="218821"/>
                  </a:moveTo>
                  <a:lnTo>
                    <a:pt x="603123" y="215265"/>
                  </a:lnTo>
                  <a:lnTo>
                    <a:pt x="600570" y="215023"/>
                  </a:lnTo>
                  <a:lnTo>
                    <a:pt x="609574" y="220751"/>
                  </a:lnTo>
                  <a:lnTo>
                    <a:pt x="609854" y="218821"/>
                  </a:lnTo>
                  <a:close/>
                </a:path>
                <a:path w="792480" h="563879">
                  <a:moveTo>
                    <a:pt x="617347" y="225679"/>
                  </a:moveTo>
                  <a:lnTo>
                    <a:pt x="609574" y="220751"/>
                  </a:lnTo>
                  <a:lnTo>
                    <a:pt x="608584" y="227838"/>
                  </a:lnTo>
                  <a:lnTo>
                    <a:pt x="608380" y="229489"/>
                  </a:lnTo>
                  <a:lnTo>
                    <a:pt x="607187" y="237617"/>
                  </a:lnTo>
                  <a:lnTo>
                    <a:pt x="600583" y="243713"/>
                  </a:lnTo>
                  <a:lnTo>
                    <a:pt x="588645" y="243713"/>
                  </a:lnTo>
                  <a:lnTo>
                    <a:pt x="572008" y="224917"/>
                  </a:lnTo>
                  <a:lnTo>
                    <a:pt x="563499" y="224917"/>
                  </a:lnTo>
                  <a:lnTo>
                    <a:pt x="563372" y="225679"/>
                  </a:lnTo>
                  <a:lnTo>
                    <a:pt x="563245" y="229489"/>
                  </a:lnTo>
                  <a:lnTo>
                    <a:pt x="563626" y="236728"/>
                  </a:lnTo>
                  <a:lnTo>
                    <a:pt x="567944" y="244602"/>
                  </a:lnTo>
                  <a:lnTo>
                    <a:pt x="576072" y="249809"/>
                  </a:lnTo>
                  <a:lnTo>
                    <a:pt x="587629" y="251714"/>
                  </a:lnTo>
                  <a:lnTo>
                    <a:pt x="599313" y="250190"/>
                  </a:lnTo>
                  <a:lnTo>
                    <a:pt x="608203" y="245618"/>
                  </a:lnTo>
                  <a:lnTo>
                    <a:pt x="609727" y="243713"/>
                  </a:lnTo>
                  <a:lnTo>
                    <a:pt x="614045" y="238633"/>
                  </a:lnTo>
                  <a:lnTo>
                    <a:pt x="617093" y="229489"/>
                  </a:lnTo>
                  <a:lnTo>
                    <a:pt x="617258" y="227838"/>
                  </a:lnTo>
                  <a:lnTo>
                    <a:pt x="617347" y="225679"/>
                  </a:lnTo>
                  <a:close/>
                </a:path>
                <a:path w="792480" h="563879">
                  <a:moveTo>
                    <a:pt x="620522" y="193167"/>
                  </a:moveTo>
                  <a:lnTo>
                    <a:pt x="598170" y="168529"/>
                  </a:lnTo>
                  <a:lnTo>
                    <a:pt x="586613" y="170180"/>
                  </a:lnTo>
                  <a:lnTo>
                    <a:pt x="569595" y="193167"/>
                  </a:lnTo>
                  <a:lnTo>
                    <a:pt x="570357" y="202438"/>
                  </a:lnTo>
                  <a:lnTo>
                    <a:pt x="575310" y="208915"/>
                  </a:lnTo>
                  <a:lnTo>
                    <a:pt x="583057" y="212598"/>
                  </a:lnTo>
                  <a:lnTo>
                    <a:pt x="592455" y="214249"/>
                  </a:lnTo>
                  <a:lnTo>
                    <a:pt x="600570" y="215023"/>
                  </a:lnTo>
                  <a:lnTo>
                    <a:pt x="584962" y="205105"/>
                  </a:lnTo>
                  <a:lnTo>
                    <a:pt x="576834" y="202438"/>
                  </a:lnTo>
                  <a:lnTo>
                    <a:pt x="578358" y="191643"/>
                  </a:lnTo>
                  <a:lnTo>
                    <a:pt x="578612" y="190627"/>
                  </a:lnTo>
                  <a:lnTo>
                    <a:pt x="579628" y="182880"/>
                  </a:lnTo>
                  <a:lnTo>
                    <a:pt x="585470" y="176530"/>
                  </a:lnTo>
                  <a:lnTo>
                    <a:pt x="610108" y="176530"/>
                  </a:lnTo>
                  <a:lnTo>
                    <a:pt x="612902" y="186055"/>
                  </a:lnTo>
                  <a:lnTo>
                    <a:pt x="611632" y="195453"/>
                  </a:lnTo>
                  <a:lnTo>
                    <a:pt x="620141" y="195453"/>
                  </a:lnTo>
                  <a:lnTo>
                    <a:pt x="620522" y="193167"/>
                  </a:lnTo>
                  <a:close/>
                </a:path>
                <a:path w="792480" h="563879">
                  <a:moveTo>
                    <a:pt x="680974" y="170180"/>
                  </a:moveTo>
                  <a:lnTo>
                    <a:pt x="627126" y="170180"/>
                  </a:lnTo>
                  <a:lnTo>
                    <a:pt x="625983" y="178054"/>
                  </a:lnTo>
                  <a:lnTo>
                    <a:pt x="648716" y="178054"/>
                  </a:lnTo>
                  <a:lnTo>
                    <a:pt x="638556" y="250190"/>
                  </a:lnTo>
                  <a:lnTo>
                    <a:pt x="647065" y="250190"/>
                  </a:lnTo>
                  <a:lnTo>
                    <a:pt x="657225" y="178054"/>
                  </a:lnTo>
                  <a:lnTo>
                    <a:pt x="679831" y="178054"/>
                  </a:lnTo>
                  <a:lnTo>
                    <a:pt x="680974" y="170180"/>
                  </a:lnTo>
                  <a:close/>
                </a:path>
                <a:path w="792480" h="563879">
                  <a:moveTo>
                    <a:pt x="732409" y="170180"/>
                  </a:moveTo>
                  <a:lnTo>
                    <a:pt x="687324" y="170180"/>
                  </a:lnTo>
                  <a:lnTo>
                    <a:pt x="676021" y="250190"/>
                  </a:lnTo>
                  <a:lnTo>
                    <a:pt x="722122" y="250190"/>
                  </a:lnTo>
                  <a:lnTo>
                    <a:pt x="723265" y="242316"/>
                  </a:lnTo>
                  <a:lnTo>
                    <a:pt x="685800" y="242316"/>
                  </a:lnTo>
                  <a:lnTo>
                    <a:pt x="689610" y="215392"/>
                  </a:lnTo>
                  <a:lnTo>
                    <a:pt x="720217" y="215392"/>
                  </a:lnTo>
                  <a:lnTo>
                    <a:pt x="721233" y="207518"/>
                  </a:lnTo>
                  <a:lnTo>
                    <a:pt x="690626" y="207518"/>
                  </a:lnTo>
                  <a:lnTo>
                    <a:pt x="694817" y="178181"/>
                  </a:lnTo>
                  <a:lnTo>
                    <a:pt x="731393" y="178181"/>
                  </a:lnTo>
                  <a:lnTo>
                    <a:pt x="732409" y="170180"/>
                  </a:lnTo>
                  <a:close/>
                </a:path>
                <a:path w="792480" h="563879">
                  <a:moveTo>
                    <a:pt x="791972" y="193929"/>
                  </a:moveTo>
                  <a:lnTo>
                    <a:pt x="791591" y="183769"/>
                  </a:lnTo>
                  <a:lnTo>
                    <a:pt x="788670" y="178181"/>
                  </a:lnTo>
                  <a:lnTo>
                    <a:pt x="787781" y="176403"/>
                  </a:lnTo>
                  <a:lnTo>
                    <a:pt x="784860" y="174498"/>
                  </a:lnTo>
                  <a:lnTo>
                    <a:pt x="784796" y="183324"/>
                  </a:lnTo>
                  <a:lnTo>
                    <a:pt x="784796" y="183769"/>
                  </a:lnTo>
                  <a:lnTo>
                    <a:pt x="781304" y="209042"/>
                  </a:lnTo>
                  <a:lnTo>
                    <a:pt x="774827" y="214376"/>
                  </a:lnTo>
                  <a:lnTo>
                    <a:pt x="744982" y="214376"/>
                  </a:lnTo>
                  <a:lnTo>
                    <a:pt x="750062" y="178181"/>
                  </a:lnTo>
                  <a:lnTo>
                    <a:pt x="780034" y="178181"/>
                  </a:lnTo>
                  <a:lnTo>
                    <a:pt x="784796" y="183324"/>
                  </a:lnTo>
                  <a:lnTo>
                    <a:pt x="784796" y="174459"/>
                  </a:lnTo>
                  <a:lnTo>
                    <a:pt x="780669" y="171704"/>
                  </a:lnTo>
                  <a:lnTo>
                    <a:pt x="770636" y="170180"/>
                  </a:lnTo>
                  <a:lnTo>
                    <a:pt x="742569" y="170180"/>
                  </a:lnTo>
                  <a:lnTo>
                    <a:pt x="731393" y="250190"/>
                  </a:lnTo>
                  <a:lnTo>
                    <a:pt x="739902" y="250190"/>
                  </a:lnTo>
                  <a:lnTo>
                    <a:pt x="743839" y="222250"/>
                  </a:lnTo>
                  <a:lnTo>
                    <a:pt x="762000" y="222250"/>
                  </a:lnTo>
                  <a:lnTo>
                    <a:pt x="776605" y="250190"/>
                  </a:lnTo>
                  <a:lnTo>
                    <a:pt x="787019" y="250190"/>
                  </a:lnTo>
                  <a:lnTo>
                    <a:pt x="772541" y="222250"/>
                  </a:lnTo>
                  <a:lnTo>
                    <a:pt x="772033" y="221234"/>
                  </a:lnTo>
                  <a:lnTo>
                    <a:pt x="791464" y="198501"/>
                  </a:lnTo>
                  <a:lnTo>
                    <a:pt x="791972" y="1939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50060" y="5044440"/>
              <a:ext cx="78740" cy="721360"/>
            </a:xfrm>
            <a:custGeom>
              <a:avLst/>
              <a:gdLst/>
              <a:ahLst/>
              <a:cxnLst/>
              <a:rect l="l" t="t" r="r" b="b"/>
              <a:pathLst>
                <a:path w="78739" h="721360">
                  <a:moveTo>
                    <a:pt x="32384" y="0"/>
                  </a:moveTo>
                  <a:lnTo>
                    <a:pt x="78358" y="45974"/>
                  </a:lnTo>
                  <a:lnTo>
                    <a:pt x="0" y="124460"/>
                  </a:lnTo>
                </a:path>
                <a:path w="78739" h="721360">
                  <a:moveTo>
                    <a:pt x="32384" y="302895"/>
                  </a:moveTo>
                  <a:lnTo>
                    <a:pt x="78358" y="348869"/>
                  </a:lnTo>
                  <a:lnTo>
                    <a:pt x="0" y="427355"/>
                  </a:lnTo>
                </a:path>
                <a:path w="78739" h="721360">
                  <a:moveTo>
                    <a:pt x="32384" y="596900"/>
                  </a:moveTo>
                  <a:lnTo>
                    <a:pt x="78358" y="642874"/>
                  </a:lnTo>
                  <a:lnTo>
                    <a:pt x="0" y="721360"/>
                  </a:lnTo>
                </a:path>
              </a:pathLst>
            </a:custGeom>
            <a:ln w="25401">
              <a:solidFill>
                <a:srgbClr val="FDB1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4076700" y="4610074"/>
            <a:ext cx="3020060" cy="690880"/>
            <a:chOff x="4076700" y="4610074"/>
            <a:chExt cx="3020060" cy="690880"/>
          </a:xfrm>
        </p:grpSpPr>
        <p:sp>
          <p:nvSpPr>
            <p:cNvPr id="53" name="object 53"/>
            <p:cNvSpPr/>
            <p:nvPr/>
          </p:nvSpPr>
          <p:spPr>
            <a:xfrm>
              <a:off x="4076700" y="4610074"/>
              <a:ext cx="3020060" cy="345440"/>
            </a:xfrm>
            <a:custGeom>
              <a:avLst/>
              <a:gdLst/>
              <a:ahLst/>
              <a:cxnLst/>
              <a:rect l="l" t="t" r="r" b="b"/>
              <a:pathLst>
                <a:path w="3020059" h="345439">
                  <a:moveTo>
                    <a:pt x="3019679" y="0"/>
                  </a:moveTo>
                  <a:lnTo>
                    <a:pt x="0" y="0"/>
                  </a:lnTo>
                  <a:lnTo>
                    <a:pt x="0" y="345084"/>
                  </a:lnTo>
                  <a:lnTo>
                    <a:pt x="3019679" y="345084"/>
                  </a:lnTo>
                  <a:lnTo>
                    <a:pt x="3019679" y="0"/>
                  </a:lnTo>
                  <a:close/>
                </a:path>
              </a:pathLst>
            </a:custGeom>
            <a:solidFill>
              <a:srgbClr val="FDB1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076700" y="4955539"/>
              <a:ext cx="3020060" cy="345440"/>
            </a:xfrm>
            <a:custGeom>
              <a:avLst/>
              <a:gdLst/>
              <a:ahLst/>
              <a:cxnLst/>
              <a:rect l="l" t="t" r="r" b="b"/>
              <a:pathLst>
                <a:path w="3020059" h="345439">
                  <a:moveTo>
                    <a:pt x="3019679" y="0"/>
                  </a:moveTo>
                  <a:lnTo>
                    <a:pt x="0" y="0"/>
                  </a:lnTo>
                  <a:lnTo>
                    <a:pt x="0" y="345059"/>
                  </a:lnTo>
                  <a:lnTo>
                    <a:pt x="3019679" y="345059"/>
                  </a:lnTo>
                  <a:lnTo>
                    <a:pt x="3019679" y="0"/>
                  </a:lnTo>
                  <a:close/>
                </a:path>
              </a:pathLst>
            </a:custGeom>
            <a:solidFill>
              <a:srgbClr val="E8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/>
          <p:nvPr/>
        </p:nvSpPr>
        <p:spPr>
          <a:xfrm>
            <a:off x="4076700" y="5643879"/>
            <a:ext cx="3020060" cy="345440"/>
          </a:xfrm>
          <a:custGeom>
            <a:avLst/>
            <a:gdLst/>
            <a:ahLst/>
            <a:cxnLst/>
            <a:rect l="l" t="t" r="r" b="b"/>
            <a:pathLst>
              <a:path w="3020059" h="345439">
                <a:moveTo>
                  <a:pt x="3019679" y="0"/>
                </a:moveTo>
                <a:lnTo>
                  <a:pt x="0" y="0"/>
                </a:lnTo>
                <a:lnTo>
                  <a:pt x="0" y="345059"/>
                </a:lnTo>
                <a:lnTo>
                  <a:pt x="3019679" y="345059"/>
                </a:lnTo>
                <a:lnTo>
                  <a:pt x="3019679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object 56"/>
          <p:cNvGrpSpPr/>
          <p:nvPr/>
        </p:nvGrpSpPr>
        <p:grpSpPr>
          <a:xfrm>
            <a:off x="5186679" y="4719320"/>
            <a:ext cx="800100" cy="114300"/>
            <a:chOff x="5186679" y="4719320"/>
            <a:chExt cx="800100" cy="114300"/>
          </a:xfrm>
        </p:grpSpPr>
        <p:pic>
          <p:nvPicPr>
            <p:cNvPr id="57" name="object 5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186679" y="4719701"/>
              <a:ext cx="318135" cy="113664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547232" y="4719320"/>
              <a:ext cx="439135" cy="114045"/>
            </a:xfrm>
            <a:prstGeom prst="rect">
              <a:avLst/>
            </a:prstGeom>
          </p:spPr>
        </p:pic>
      </p:grpSp>
      <p:grpSp>
        <p:nvGrpSpPr>
          <p:cNvPr id="59" name="object 59"/>
          <p:cNvGrpSpPr/>
          <p:nvPr/>
        </p:nvGrpSpPr>
        <p:grpSpPr>
          <a:xfrm>
            <a:off x="4152900" y="5064759"/>
            <a:ext cx="721360" cy="132080"/>
            <a:chOff x="4152900" y="5064759"/>
            <a:chExt cx="721360" cy="132080"/>
          </a:xfrm>
        </p:grpSpPr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52900" y="5065013"/>
              <a:ext cx="361188" cy="13182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555616" y="5064759"/>
              <a:ext cx="318388" cy="113029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133340" y="5080000"/>
            <a:ext cx="1785619" cy="114300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4155440" y="5407659"/>
            <a:ext cx="718820" cy="114300"/>
            <a:chOff x="4155440" y="5407659"/>
            <a:chExt cx="718820" cy="114300"/>
          </a:xfrm>
        </p:grpSpPr>
        <p:pic>
          <p:nvPicPr>
            <p:cNvPr id="64" name="object 6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155440" y="5407913"/>
              <a:ext cx="359029" cy="11404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555998" y="5407659"/>
              <a:ext cx="318135" cy="114300"/>
            </a:xfrm>
            <a:prstGeom prst="rect">
              <a:avLst/>
            </a:prstGeom>
          </p:spPr>
        </p:pic>
      </p:grpSp>
      <p:pic>
        <p:nvPicPr>
          <p:cNvPr id="66" name="object 6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062220" y="5425441"/>
            <a:ext cx="1927860" cy="114298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4152900" y="5753353"/>
            <a:ext cx="356615" cy="111506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4555490" y="5753100"/>
            <a:ext cx="318135" cy="11176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013959" y="5768340"/>
            <a:ext cx="2021839" cy="11683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751840" y="6088379"/>
            <a:ext cx="1214120" cy="1394460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313939" y="6245859"/>
            <a:ext cx="660400" cy="149352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532120" y="6245859"/>
            <a:ext cx="660400" cy="1267459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562600" y="8315959"/>
            <a:ext cx="596900" cy="1574799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3566159" y="7561580"/>
            <a:ext cx="967740" cy="132080"/>
            <a:chOff x="3566159" y="7561580"/>
            <a:chExt cx="967740" cy="132080"/>
          </a:xfrm>
        </p:grpSpPr>
        <p:pic>
          <p:nvPicPr>
            <p:cNvPr id="75" name="object 75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566159" y="7561580"/>
              <a:ext cx="300042" cy="13208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909313" y="7582154"/>
              <a:ext cx="464058" cy="111506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411979" y="7600442"/>
              <a:ext cx="121920" cy="73659"/>
            </a:xfrm>
            <a:prstGeom prst="rect">
              <a:avLst/>
            </a:prstGeom>
          </p:spPr>
        </p:pic>
      </p:grpSp>
      <p:pic>
        <p:nvPicPr>
          <p:cNvPr id="78" name="object 78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4583810" y="7561580"/>
            <a:ext cx="295275" cy="11303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3690620" y="7729219"/>
            <a:ext cx="1069339" cy="269239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3416300" y="6416040"/>
            <a:ext cx="1612900" cy="901700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3497579" y="8249919"/>
            <a:ext cx="1450339" cy="899159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44219" y="8437880"/>
            <a:ext cx="1386840" cy="782319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2308860" y="8188959"/>
            <a:ext cx="665480" cy="15316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5939" y="7640319"/>
            <a:ext cx="1389380" cy="119888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84400" y="9072880"/>
            <a:ext cx="330581" cy="11125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61208" y="9072880"/>
            <a:ext cx="300990" cy="11125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293620" y="9248140"/>
            <a:ext cx="480059" cy="88900"/>
            <a:chOff x="2293620" y="9248140"/>
            <a:chExt cx="480059" cy="889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3620" y="9248140"/>
              <a:ext cx="234061" cy="8864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60447" y="9248140"/>
              <a:ext cx="212725" cy="88646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99639" y="9395461"/>
            <a:ext cx="645160" cy="1142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77359" y="7637780"/>
            <a:ext cx="1404619" cy="116586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439920" y="9070340"/>
            <a:ext cx="792480" cy="110489"/>
            <a:chOff x="4439920" y="9070340"/>
            <a:chExt cx="792480" cy="110489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39920" y="9070340"/>
              <a:ext cx="330707" cy="1099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9998" y="9070340"/>
              <a:ext cx="421893" cy="109981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76469" y="9070340"/>
            <a:ext cx="392175" cy="11175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582159" y="9243059"/>
            <a:ext cx="960119" cy="26161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72819" y="6477000"/>
            <a:ext cx="330327" cy="10998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349375" y="6499095"/>
            <a:ext cx="695325" cy="90170"/>
            <a:chOff x="1349375" y="6499095"/>
            <a:chExt cx="695325" cy="90170"/>
          </a:xfrm>
        </p:grpSpPr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9375" y="6499098"/>
              <a:ext cx="273050" cy="8966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64461" y="6499098"/>
              <a:ext cx="135381" cy="8788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38451" y="6499095"/>
              <a:ext cx="206080" cy="87886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83259" y="6642100"/>
            <a:ext cx="1681479" cy="9652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90600" y="6794501"/>
            <a:ext cx="1036319" cy="101598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5537200" y="6469760"/>
            <a:ext cx="474980" cy="112395"/>
          </a:xfrm>
          <a:custGeom>
            <a:avLst/>
            <a:gdLst/>
            <a:ahLst/>
            <a:cxnLst/>
            <a:rect l="l" t="t" r="r" b="b"/>
            <a:pathLst>
              <a:path w="474979" h="112395">
                <a:moveTo>
                  <a:pt x="62357" y="50800"/>
                </a:moveTo>
                <a:lnTo>
                  <a:pt x="60325" y="39116"/>
                </a:lnTo>
                <a:lnTo>
                  <a:pt x="56896" y="34036"/>
                </a:lnTo>
                <a:lnTo>
                  <a:pt x="54356" y="30099"/>
                </a:lnTo>
                <a:lnTo>
                  <a:pt x="49022" y="26847"/>
                </a:lnTo>
                <a:lnTo>
                  <a:pt x="49022" y="40386"/>
                </a:lnTo>
                <a:lnTo>
                  <a:pt x="49022" y="93980"/>
                </a:lnTo>
                <a:lnTo>
                  <a:pt x="43307" y="100457"/>
                </a:lnTo>
                <a:lnTo>
                  <a:pt x="13208" y="100457"/>
                </a:lnTo>
                <a:lnTo>
                  <a:pt x="13208" y="34036"/>
                </a:lnTo>
                <a:lnTo>
                  <a:pt x="43307" y="34036"/>
                </a:lnTo>
                <a:lnTo>
                  <a:pt x="49022" y="40386"/>
                </a:lnTo>
                <a:lnTo>
                  <a:pt x="49022" y="26847"/>
                </a:lnTo>
                <a:lnTo>
                  <a:pt x="45212" y="24511"/>
                </a:lnTo>
                <a:lnTo>
                  <a:pt x="33020" y="22479"/>
                </a:lnTo>
                <a:lnTo>
                  <a:pt x="0" y="22479"/>
                </a:lnTo>
                <a:lnTo>
                  <a:pt x="0" y="111887"/>
                </a:lnTo>
                <a:lnTo>
                  <a:pt x="33020" y="111887"/>
                </a:lnTo>
                <a:lnTo>
                  <a:pt x="62357" y="83566"/>
                </a:lnTo>
                <a:lnTo>
                  <a:pt x="62357" y="50800"/>
                </a:lnTo>
                <a:close/>
              </a:path>
              <a:path w="474979" h="112395">
                <a:moveTo>
                  <a:pt x="89103" y="22517"/>
                </a:moveTo>
                <a:lnTo>
                  <a:pt x="75946" y="22517"/>
                </a:lnTo>
                <a:lnTo>
                  <a:pt x="75946" y="111887"/>
                </a:lnTo>
                <a:lnTo>
                  <a:pt x="89103" y="111887"/>
                </a:lnTo>
                <a:lnTo>
                  <a:pt x="89103" y="22517"/>
                </a:lnTo>
                <a:close/>
              </a:path>
              <a:path w="474979" h="112395">
                <a:moveTo>
                  <a:pt x="90170" y="2540"/>
                </a:moveTo>
                <a:lnTo>
                  <a:pt x="87122" y="0"/>
                </a:lnTo>
                <a:lnTo>
                  <a:pt x="77724" y="0"/>
                </a:lnTo>
                <a:lnTo>
                  <a:pt x="74930" y="2540"/>
                </a:lnTo>
                <a:lnTo>
                  <a:pt x="74930" y="13335"/>
                </a:lnTo>
                <a:lnTo>
                  <a:pt x="77724" y="15748"/>
                </a:lnTo>
                <a:lnTo>
                  <a:pt x="87122" y="15748"/>
                </a:lnTo>
                <a:lnTo>
                  <a:pt x="90170" y="13335"/>
                </a:lnTo>
                <a:lnTo>
                  <a:pt x="90170" y="2540"/>
                </a:lnTo>
                <a:close/>
              </a:path>
              <a:path w="474979" h="112395">
                <a:moveTo>
                  <a:pt x="165862" y="22479"/>
                </a:moveTo>
                <a:lnTo>
                  <a:pt x="151765" y="22479"/>
                </a:lnTo>
                <a:lnTo>
                  <a:pt x="130937" y="68707"/>
                </a:lnTo>
                <a:lnTo>
                  <a:pt x="110109" y="22479"/>
                </a:lnTo>
                <a:lnTo>
                  <a:pt x="95758" y="22479"/>
                </a:lnTo>
                <a:lnTo>
                  <a:pt x="124079" y="81407"/>
                </a:lnTo>
                <a:lnTo>
                  <a:pt x="124206" y="111887"/>
                </a:lnTo>
                <a:lnTo>
                  <a:pt x="137541" y="111887"/>
                </a:lnTo>
                <a:lnTo>
                  <a:pt x="137541" y="81407"/>
                </a:lnTo>
                <a:lnTo>
                  <a:pt x="143637" y="68707"/>
                </a:lnTo>
                <a:lnTo>
                  <a:pt x="165862" y="22479"/>
                </a:lnTo>
                <a:close/>
              </a:path>
              <a:path w="474979" h="112395">
                <a:moveTo>
                  <a:pt x="227330" y="111887"/>
                </a:moveTo>
                <a:lnTo>
                  <a:pt x="218440" y="87122"/>
                </a:lnTo>
                <a:lnTo>
                  <a:pt x="214503" y="75946"/>
                </a:lnTo>
                <a:lnTo>
                  <a:pt x="201295" y="39166"/>
                </a:lnTo>
                <a:lnTo>
                  <a:pt x="201295" y="75946"/>
                </a:lnTo>
                <a:lnTo>
                  <a:pt x="176022" y="75946"/>
                </a:lnTo>
                <a:lnTo>
                  <a:pt x="188468" y="38100"/>
                </a:lnTo>
                <a:lnTo>
                  <a:pt x="201295" y="75946"/>
                </a:lnTo>
                <a:lnTo>
                  <a:pt x="201295" y="39166"/>
                </a:lnTo>
                <a:lnTo>
                  <a:pt x="200914" y="38100"/>
                </a:lnTo>
                <a:lnTo>
                  <a:pt x="195326" y="22479"/>
                </a:lnTo>
                <a:lnTo>
                  <a:pt x="182245" y="22479"/>
                </a:lnTo>
                <a:lnTo>
                  <a:pt x="150368" y="111887"/>
                </a:lnTo>
                <a:lnTo>
                  <a:pt x="164338" y="111887"/>
                </a:lnTo>
                <a:lnTo>
                  <a:pt x="172466" y="87122"/>
                </a:lnTo>
                <a:lnTo>
                  <a:pt x="204851" y="87122"/>
                </a:lnTo>
                <a:lnTo>
                  <a:pt x="213233" y="111887"/>
                </a:lnTo>
                <a:lnTo>
                  <a:pt x="227330" y="111887"/>
                </a:lnTo>
                <a:close/>
              </a:path>
              <a:path w="474979" h="112395">
                <a:moveTo>
                  <a:pt x="287147" y="22479"/>
                </a:moveTo>
                <a:lnTo>
                  <a:pt x="233934" y="22479"/>
                </a:lnTo>
                <a:lnTo>
                  <a:pt x="233934" y="111887"/>
                </a:lnTo>
                <a:lnTo>
                  <a:pt x="247142" y="111887"/>
                </a:lnTo>
                <a:lnTo>
                  <a:pt x="247142" y="75057"/>
                </a:lnTo>
                <a:lnTo>
                  <a:pt x="280543" y="75057"/>
                </a:lnTo>
                <a:lnTo>
                  <a:pt x="280543" y="63754"/>
                </a:lnTo>
                <a:lnTo>
                  <a:pt x="247142" y="63754"/>
                </a:lnTo>
                <a:lnTo>
                  <a:pt x="247142" y="34036"/>
                </a:lnTo>
                <a:lnTo>
                  <a:pt x="287147" y="34036"/>
                </a:lnTo>
                <a:lnTo>
                  <a:pt x="287147" y="22479"/>
                </a:lnTo>
                <a:close/>
              </a:path>
              <a:path w="474979" h="112395">
                <a:moveTo>
                  <a:pt x="362077" y="111887"/>
                </a:moveTo>
                <a:lnTo>
                  <a:pt x="342519" y="81661"/>
                </a:lnTo>
                <a:lnTo>
                  <a:pt x="341249" y="79756"/>
                </a:lnTo>
                <a:lnTo>
                  <a:pt x="348869" y="76327"/>
                </a:lnTo>
                <a:lnTo>
                  <a:pt x="354457" y="70866"/>
                </a:lnTo>
                <a:lnTo>
                  <a:pt x="354711" y="70358"/>
                </a:lnTo>
                <a:lnTo>
                  <a:pt x="357886" y="63500"/>
                </a:lnTo>
                <a:lnTo>
                  <a:pt x="359029" y="54483"/>
                </a:lnTo>
                <a:lnTo>
                  <a:pt x="359029" y="49530"/>
                </a:lnTo>
                <a:lnTo>
                  <a:pt x="356997" y="37973"/>
                </a:lnTo>
                <a:lnTo>
                  <a:pt x="354203" y="34036"/>
                </a:lnTo>
                <a:lnTo>
                  <a:pt x="351155" y="29464"/>
                </a:lnTo>
                <a:lnTo>
                  <a:pt x="345694" y="26403"/>
                </a:lnTo>
                <a:lnTo>
                  <a:pt x="345694" y="39243"/>
                </a:lnTo>
                <a:lnTo>
                  <a:pt x="345694" y="65024"/>
                </a:lnTo>
                <a:lnTo>
                  <a:pt x="340106" y="70358"/>
                </a:lnTo>
                <a:lnTo>
                  <a:pt x="309880" y="70358"/>
                </a:lnTo>
                <a:lnTo>
                  <a:pt x="309880" y="34036"/>
                </a:lnTo>
                <a:lnTo>
                  <a:pt x="340106" y="34036"/>
                </a:lnTo>
                <a:lnTo>
                  <a:pt x="345694" y="39243"/>
                </a:lnTo>
                <a:lnTo>
                  <a:pt x="345694" y="26403"/>
                </a:lnTo>
                <a:lnTo>
                  <a:pt x="341884" y="24257"/>
                </a:lnTo>
                <a:lnTo>
                  <a:pt x="329819" y="22479"/>
                </a:lnTo>
                <a:lnTo>
                  <a:pt x="296799" y="22479"/>
                </a:lnTo>
                <a:lnTo>
                  <a:pt x="296799" y="111887"/>
                </a:lnTo>
                <a:lnTo>
                  <a:pt x="309880" y="111887"/>
                </a:lnTo>
                <a:lnTo>
                  <a:pt x="309880" y="81661"/>
                </a:lnTo>
                <a:lnTo>
                  <a:pt x="327152" y="81661"/>
                </a:lnTo>
                <a:lnTo>
                  <a:pt x="346329" y="111887"/>
                </a:lnTo>
                <a:lnTo>
                  <a:pt x="362077" y="111887"/>
                </a:lnTo>
                <a:close/>
              </a:path>
              <a:path w="474979" h="112395">
                <a:moveTo>
                  <a:pt x="441579" y="111887"/>
                </a:moveTo>
                <a:lnTo>
                  <a:pt x="432689" y="87122"/>
                </a:lnTo>
                <a:lnTo>
                  <a:pt x="428752" y="75946"/>
                </a:lnTo>
                <a:lnTo>
                  <a:pt x="415544" y="39166"/>
                </a:lnTo>
                <a:lnTo>
                  <a:pt x="415544" y="75946"/>
                </a:lnTo>
                <a:lnTo>
                  <a:pt x="390271" y="75946"/>
                </a:lnTo>
                <a:lnTo>
                  <a:pt x="402717" y="38100"/>
                </a:lnTo>
                <a:lnTo>
                  <a:pt x="415544" y="75946"/>
                </a:lnTo>
                <a:lnTo>
                  <a:pt x="415544" y="39166"/>
                </a:lnTo>
                <a:lnTo>
                  <a:pt x="415163" y="38100"/>
                </a:lnTo>
                <a:lnTo>
                  <a:pt x="409575" y="22479"/>
                </a:lnTo>
                <a:lnTo>
                  <a:pt x="396494" y="22479"/>
                </a:lnTo>
                <a:lnTo>
                  <a:pt x="364617" y="111887"/>
                </a:lnTo>
                <a:lnTo>
                  <a:pt x="378587" y="111887"/>
                </a:lnTo>
                <a:lnTo>
                  <a:pt x="386715" y="87122"/>
                </a:lnTo>
                <a:lnTo>
                  <a:pt x="419100" y="87122"/>
                </a:lnTo>
                <a:lnTo>
                  <a:pt x="427482" y="111887"/>
                </a:lnTo>
                <a:lnTo>
                  <a:pt x="441579" y="111887"/>
                </a:lnTo>
                <a:close/>
              </a:path>
              <a:path w="474979" h="112395">
                <a:moveTo>
                  <a:pt x="474472" y="43688"/>
                </a:moveTo>
                <a:lnTo>
                  <a:pt x="462788" y="22479"/>
                </a:lnTo>
                <a:lnTo>
                  <a:pt x="448183" y="22479"/>
                </a:lnTo>
                <a:lnTo>
                  <a:pt x="448183" y="111887"/>
                </a:lnTo>
                <a:lnTo>
                  <a:pt x="461264" y="111887"/>
                </a:lnTo>
                <a:lnTo>
                  <a:pt x="460883" y="43688"/>
                </a:lnTo>
                <a:lnTo>
                  <a:pt x="474472" y="43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98083" y="6492239"/>
            <a:ext cx="101600" cy="89535"/>
          </a:xfrm>
          <a:custGeom>
            <a:avLst/>
            <a:gdLst/>
            <a:ahLst/>
            <a:cxnLst/>
            <a:rect l="l" t="t" r="r" b="b"/>
            <a:pathLst>
              <a:path w="101600" h="89534">
                <a:moveTo>
                  <a:pt x="73914" y="0"/>
                </a:moveTo>
                <a:lnTo>
                  <a:pt x="59309" y="0"/>
                </a:lnTo>
                <a:lnTo>
                  <a:pt x="30861" y="52324"/>
                </a:lnTo>
                <a:lnTo>
                  <a:pt x="13589" y="21209"/>
                </a:lnTo>
                <a:lnTo>
                  <a:pt x="0" y="21209"/>
                </a:lnTo>
                <a:lnTo>
                  <a:pt x="24511" y="65659"/>
                </a:lnTo>
                <a:lnTo>
                  <a:pt x="36703" y="65659"/>
                </a:lnTo>
                <a:lnTo>
                  <a:pt x="44069" y="52324"/>
                </a:lnTo>
                <a:lnTo>
                  <a:pt x="61341" y="21082"/>
                </a:lnTo>
                <a:lnTo>
                  <a:pt x="60960" y="89408"/>
                </a:lnTo>
                <a:lnTo>
                  <a:pt x="73914" y="89408"/>
                </a:lnTo>
                <a:lnTo>
                  <a:pt x="73914" y="21082"/>
                </a:lnTo>
                <a:lnTo>
                  <a:pt x="73914" y="0"/>
                </a:lnTo>
                <a:close/>
              </a:path>
              <a:path w="101600" h="89534">
                <a:moveTo>
                  <a:pt x="101422" y="38"/>
                </a:moveTo>
                <a:lnTo>
                  <a:pt x="88265" y="38"/>
                </a:lnTo>
                <a:lnTo>
                  <a:pt x="88265" y="89408"/>
                </a:lnTo>
                <a:lnTo>
                  <a:pt x="101422" y="89408"/>
                </a:lnTo>
                <a:lnTo>
                  <a:pt x="101422" y="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149466" y="6469379"/>
            <a:ext cx="375625" cy="114046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5438140" y="6637021"/>
            <a:ext cx="1214120" cy="254000"/>
            <a:chOff x="5438140" y="6637021"/>
            <a:chExt cx="1214120" cy="254000"/>
          </a:xfrm>
        </p:grpSpPr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38140" y="6637021"/>
              <a:ext cx="1214119" cy="11429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656580" y="6789421"/>
              <a:ext cx="744220" cy="101598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167379" y="6477000"/>
            <a:ext cx="1244599" cy="26416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436620" y="6797040"/>
            <a:ext cx="708660" cy="11683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50240" y="4996179"/>
            <a:ext cx="1042494" cy="81533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788160" y="4955540"/>
            <a:ext cx="594360" cy="899160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2948939" y="4777740"/>
            <a:ext cx="1785620" cy="1358900"/>
            <a:chOff x="2948939" y="4777740"/>
            <a:chExt cx="1785620" cy="1358900"/>
          </a:xfrm>
        </p:grpSpPr>
        <p:pic>
          <p:nvPicPr>
            <p:cNvPr id="37" name="object 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48939" y="5337675"/>
              <a:ext cx="987716" cy="79896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76979" y="4777740"/>
              <a:ext cx="957579" cy="853439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814059" y="2456179"/>
            <a:ext cx="1015956" cy="797221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5605779" y="3583940"/>
            <a:ext cx="330454" cy="111251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5982462" y="3583939"/>
            <a:ext cx="474980" cy="111760"/>
          </a:xfrm>
          <a:custGeom>
            <a:avLst/>
            <a:gdLst/>
            <a:ahLst/>
            <a:cxnLst/>
            <a:rect l="l" t="t" r="r" b="b"/>
            <a:pathLst>
              <a:path w="474979" h="111760">
                <a:moveTo>
                  <a:pt x="62357" y="50546"/>
                </a:moveTo>
                <a:lnTo>
                  <a:pt x="60198" y="38862"/>
                </a:lnTo>
                <a:lnTo>
                  <a:pt x="56896" y="33782"/>
                </a:lnTo>
                <a:lnTo>
                  <a:pt x="54356" y="29972"/>
                </a:lnTo>
                <a:lnTo>
                  <a:pt x="48895" y="26644"/>
                </a:lnTo>
                <a:lnTo>
                  <a:pt x="48895" y="40132"/>
                </a:lnTo>
                <a:lnTo>
                  <a:pt x="48895" y="93472"/>
                </a:lnTo>
                <a:lnTo>
                  <a:pt x="43307" y="99949"/>
                </a:lnTo>
                <a:lnTo>
                  <a:pt x="13208" y="99949"/>
                </a:lnTo>
                <a:lnTo>
                  <a:pt x="13208" y="33782"/>
                </a:lnTo>
                <a:lnTo>
                  <a:pt x="43307" y="33782"/>
                </a:lnTo>
                <a:lnTo>
                  <a:pt x="48895" y="40132"/>
                </a:lnTo>
                <a:lnTo>
                  <a:pt x="48895" y="26644"/>
                </a:lnTo>
                <a:lnTo>
                  <a:pt x="45212" y="24384"/>
                </a:lnTo>
                <a:lnTo>
                  <a:pt x="33020" y="22352"/>
                </a:lnTo>
                <a:lnTo>
                  <a:pt x="0" y="22352"/>
                </a:lnTo>
                <a:lnTo>
                  <a:pt x="0" y="111252"/>
                </a:lnTo>
                <a:lnTo>
                  <a:pt x="33020" y="111252"/>
                </a:lnTo>
                <a:lnTo>
                  <a:pt x="62357" y="83058"/>
                </a:lnTo>
                <a:lnTo>
                  <a:pt x="62357" y="50546"/>
                </a:lnTo>
                <a:close/>
              </a:path>
              <a:path w="474979" h="111760">
                <a:moveTo>
                  <a:pt x="89115" y="22377"/>
                </a:moveTo>
                <a:lnTo>
                  <a:pt x="75946" y="22377"/>
                </a:lnTo>
                <a:lnTo>
                  <a:pt x="75946" y="111252"/>
                </a:lnTo>
                <a:lnTo>
                  <a:pt x="89115" y="111252"/>
                </a:lnTo>
                <a:lnTo>
                  <a:pt x="89115" y="22377"/>
                </a:lnTo>
                <a:close/>
              </a:path>
              <a:path w="474979" h="111760">
                <a:moveTo>
                  <a:pt x="90170" y="2540"/>
                </a:moveTo>
                <a:lnTo>
                  <a:pt x="87122" y="0"/>
                </a:lnTo>
                <a:lnTo>
                  <a:pt x="77724" y="0"/>
                </a:lnTo>
                <a:lnTo>
                  <a:pt x="74803" y="2540"/>
                </a:lnTo>
                <a:lnTo>
                  <a:pt x="74803" y="13208"/>
                </a:lnTo>
                <a:lnTo>
                  <a:pt x="77724" y="15621"/>
                </a:lnTo>
                <a:lnTo>
                  <a:pt x="87122" y="15621"/>
                </a:lnTo>
                <a:lnTo>
                  <a:pt x="90170" y="13208"/>
                </a:lnTo>
                <a:lnTo>
                  <a:pt x="90170" y="2540"/>
                </a:lnTo>
                <a:close/>
              </a:path>
              <a:path w="474979" h="111760">
                <a:moveTo>
                  <a:pt x="165862" y="22352"/>
                </a:moveTo>
                <a:lnTo>
                  <a:pt x="151765" y="22352"/>
                </a:lnTo>
                <a:lnTo>
                  <a:pt x="130937" y="68326"/>
                </a:lnTo>
                <a:lnTo>
                  <a:pt x="110109" y="22352"/>
                </a:lnTo>
                <a:lnTo>
                  <a:pt x="95758" y="22352"/>
                </a:lnTo>
                <a:lnTo>
                  <a:pt x="124206" y="80899"/>
                </a:lnTo>
                <a:lnTo>
                  <a:pt x="124333" y="111252"/>
                </a:lnTo>
                <a:lnTo>
                  <a:pt x="137541" y="111252"/>
                </a:lnTo>
                <a:lnTo>
                  <a:pt x="137541" y="80899"/>
                </a:lnTo>
                <a:lnTo>
                  <a:pt x="143637" y="68326"/>
                </a:lnTo>
                <a:lnTo>
                  <a:pt x="165862" y="22352"/>
                </a:lnTo>
                <a:close/>
              </a:path>
              <a:path w="474979" h="111760">
                <a:moveTo>
                  <a:pt x="227330" y="111252"/>
                </a:moveTo>
                <a:lnTo>
                  <a:pt x="218440" y="86614"/>
                </a:lnTo>
                <a:lnTo>
                  <a:pt x="214503" y="75565"/>
                </a:lnTo>
                <a:lnTo>
                  <a:pt x="201295" y="38912"/>
                </a:lnTo>
                <a:lnTo>
                  <a:pt x="201295" y="75565"/>
                </a:lnTo>
                <a:lnTo>
                  <a:pt x="176022" y="75565"/>
                </a:lnTo>
                <a:lnTo>
                  <a:pt x="188468" y="37846"/>
                </a:lnTo>
                <a:lnTo>
                  <a:pt x="201295" y="75565"/>
                </a:lnTo>
                <a:lnTo>
                  <a:pt x="201295" y="38912"/>
                </a:lnTo>
                <a:lnTo>
                  <a:pt x="200914" y="37846"/>
                </a:lnTo>
                <a:lnTo>
                  <a:pt x="195326" y="22352"/>
                </a:lnTo>
                <a:lnTo>
                  <a:pt x="182245" y="22352"/>
                </a:lnTo>
                <a:lnTo>
                  <a:pt x="150368" y="111252"/>
                </a:lnTo>
                <a:lnTo>
                  <a:pt x="164338" y="111252"/>
                </a:lnTo>
                <a:lnTo>
                  <a:pt x="172466" y="86614"/>
                </a:lnTo>
                <a:lnTo>
                  <a:pt x="204851" y="86614"/>
                </a:lnTo>
                <a:lnTo>
                  <a:pt x="213233" y="111252"/>
                </a:lnTo>
                <a:lnTo>
                  <a:pt x="227330" y="111252"/>
                </a:lnTo>
                <a:close/>
              </a:path>
              <a:path w="474979" h="111760">
                <a:moveTo>
                  <a:pt x="287147" y="22352"/>
                </a:moveTo>
                <a:lnTo>
                  <a:pt x="233934" y="22352"/>
                </a:lnTo>
                <a:lnTo>
                  <a:pt x="233934" y="111252"/>
                </a:lnTo>
                <a:lnTo>
                  <a:pt x="247142" y="111252"/>
                </a:lnTo>
                <a:lnTo>
                  <a:pt x="247142" y="74676"/>
                </a:lnTo>
                <a:lnTo>
                  <a:pt x="280543" y="74676"/>
                </a:lnTo>
                <a:lnTo>
                  <a:pt x="280543" y="63373"/>
                </a:lnTo>
                <a:lnTo>
                  <a:pt x="247142" y="63373"/>
                </a:lnTo>
                <a:lnTo>
                  <a:pt x="247142" y="33782"/>
                </a:lnTo>
                <a:lnTo>
                  <a:pt x="287147" y="33782"/>
                </a:lnTo>
                <a:lnTo>
                  <a:pt x="287147" y="22352"/>
                </a:lnTo>
                <a:close/>
              </a:path>
              <a:path w="474979" h="111760">
                <a:moveTo>
                  <a:pt x="362204" y="111252"/>
                </a:moveTo>
                <a:lnTo>
                  <a:pt x="342646" y="81153"/>
                </a:lnTo>
                <a:lnTo>
                  <a:pt x="341376" y="79248"/>
                </a:lnTo>
                <a:lnTo>
                  <a:pt x="348869" y="75819"/>
                </a:lnTo>
                <a:lnTo>
                  <a:pt x="354457" y="70485"/>
                </a:lnTo>
                <a:lnTo>
                  <a:pt x="354711" y="69977"/>
                </a:lnTo>
                <a:lnTo>
                  <a:pt x="357886" y="63119"/>
                </a:lnTo>
                <a:lnTo>
                  <a:pt x="359156" y="54229"/>
                </a:lnTo>
                <a:lnTo>
                  <a:pt x="359156" y="49276"/>
                </a:lnTo>
                <a:lnTo>
                  <a:pt x="357124" y="37719"/>
                </a:lnTo>
                <a:lnTo>
                  <a:pt x="354330" y="33782"/>
                </a:lnTo>
                <a:lnTo>
                  <a:pt x="351282" y="29337"/>
                </a:lnTo>
                <a:lnTo>
                  <a:pt x="345821" y="26276"/>
                </a:lnTo>
                <a:lnTo>
                  <a:pt x="345821" y="38989"/>
                </a:lnTo>
                <a:lnTo>
                  <a:pt x="345821" y="64643"/>
                </a:lnTo>
                <a:lnTo>
                  <a:pt x="340106" y="69977"/>
                </a:lnTo>
                <a:lnTo>
                  <a:pt x="310007" y="69977"/>
                </a:lnTo>
                <a:lnTo>
                  <a:pt x="310007" y="33782"/>
                </a:lnTo>
                <a:lnTo>
                  <a:pt x="340106" y="33782"/>
                </a:lnTo>
                <a:lnTo>
                  <a:pt x="345821" y="38989"/>
                </a:lnTo>
                <a:lnTo>
                  <a:pt x="345821" y="26276"/>
                </a:lnTo>
                <a:lnTo>
                  <a:pt x="342011" y="24130"/>
                </a:lnTo>
                <a:lnTo>
                  <a:pt x="329819" y="22352"/>
                </a:lnTo>
                <a:lnTo>
                  <a:pt x="296799" y="22352"/>
                </a:lnTo>
                <a:lnTo>
                  <a:pt x="296799" y="111252"/>
                </a:lnTo>
                <a:lnTo>
                  <a:pt x="310007" y="111252"/>
                </a:lnTo>
                <a:lnTo>
                  <a:pt x="310007" y="81153"/>
                </a:lnTo>
                <a:lnTo>
                  <a:pt x="327279" y="81153"/>
                </a:lnTo>
                <a:lnTo>
                  <a:pt x="346456" y="111252"/>
                </a:lnTo>
                <a:lnTo>
                  <a:pt x="362204" y="111252"/>
                </a:lnTo>
                <a:close/>
              </a:path>
              <a:path w="474979" h="111760">
                <a:moveTo>
                  <a:pt x="441579" y="111252"/>
                </a:moveTo>
                <a:lnTo>
                  <a:pt x="432816" y="86614"/>
                </a:lnTo>
                <a:lnTo>
                  <a:pt x="428752" y="75565"/>
                </a:lnTo>
                <a:lnTo>
                  <a:pt x="415671" y="39268"/>
                </a:lnTo>
                <a:lnTo>
                  <a:pt x="415671" y="75565"/>
                </a:lnTo>
                <a:lnTo>
                  <a:pt x="390398" y="75565"/>
                </a:lnTo>
                <a:lnTo>
                  <a:pt x="402717" y="37846"/>
                </a:lnTo>
                <a:lnTo>
                  <a:pt x="415671" y="75565"/>
                </a:lnTo>
                <a:lnTo>
                  <a:pt x="415671" y="39268"/>
                </a:lnTo>
                <a:lnTo>
                  <a:pt x="415163" y="37846"/>
                </a:lnTo>
                <a:lnTo>
                  <a:pt x="409702" y="22352"/>
                </a:lnTo>
                <a:lnTo>
                  <a:pt x="396494" y="22352"/>
                </a:lnTo>
                <a:lnTo>
                  <a:pt x="364744" y="111252"/>
                </a:lnTo>
                <a:lnTo>
                  <a:pt x="378714" y="111252"/>
                </a:lnTo>
                <a:lnTo>
                  <a:pt x="386842" y="86614"/>
                </a:lnTo>
                <a:lnTo>
                  <a:pt x="419100" y="86614"/>
                </a:lnTo>
                <a:lnTo>
                  <a:pt x="427482" y="111252"/>
                </a:lnTo>
                <a:lnTo>
                  <a:pt x="441579" y="111252"/>
                </a:lnTo>
                <a:close/>
              </a:path>
              <a:path w="474979" h="111760">
                <a:moveTo>
                  <a:pt x="474599" y="43434"/>
                </a:moveTo>
                <a:lnTo>
                  <a:pt x="462788" y="22352"/>
                </a:lnTo>
                <a:lnTo>
                  <a:pt x="448310" y="22352"/>
                </a:lnTo>
                <a:lnTo>
                  <a:pt x="448310" y="111252"/>
                </a:lnTo>
                <a:lnTo>
                  <a:pt x="461264" y="111252"/>
                </a:lnTo>
                <a:lnTo>
                  <a:pt x="460883" y="43434"/>
                </a:lnTo>
                <a:lnTo>
                  <a:pt x="474599" y="43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43345" y="3606291"/>
            <a:ext cx="101600" cy="88900"/>
          </a:xfrm>
          <a:custGeom>
            <a:avLst/>
            <a:gdLst/>
            <a:ahLst/>
            <a:cxnLst/>
            <a:rect l="l" t="t" r="r" b="b"/>
            <a:pathLst>
              <a:path w="101600" h="88900">
                <a:moveTo>
                  <a:pt x="74028" y="0"/>
                </a:moveTo>
                <a:lnTo>
                  <a:pt x="59436" y="0"/>
                </a:lnTo>
                <a:lnTo>
                  <a:pt x="30861" y="52070"/>
                </a:lnTo>
                <a:lnTo>
                  <a:pt x="13716" y="21082"/>
                </a:lnTo>
                <a:lnTo>
                  <a:pt x="0" y="21082"/>
                </a:lnTo>
                <a:lnTo>
                  <a:pt x="24511" y="65278"/>
                </a:lnTo>
                <a:lnTo>
                  <a:pt x="36703" y="65278"/>
                </a:lnTo>
                <a:lnTo>
                  <a:pt x="44069" y="52070"/>
                </a:lnTo>
                <a:lnTo>
                  <a:pt x="61328" y="20955"/>
                </a:lnTo>
                <a:lnTo>
                  <a:pt x="60960" y="88900"/>
                </a:lnTo>
                <a:lnTo>
                  <a:pt x="74028" y="88900"/>
                </a:lnTo>
                <a:lnTo>
                  <a:pt x="74028" y="20955"/>
                </a:lnTo>
                <a:lnTo>
                  <a:pt x="74028" y="0"/>
                </a:lnTo>
                <a:close/>
              </a:path>
              <a:path w="101600" h="88900">
                <a:moveTo>
                  <a:pt x="101434" y="25"/>
                </a:moveTo>
                <a:lnTo>
                  <a:pt x="88252" y="25"/>
                </a:lnTo>
                <a:lnTo>
                  <a:pt x="88252" y="88900"/>
                </a:lnTo>
                <a:lnTo>
                  <a:pt x="101434" y="88900"/>
                </a:lnTo>
                <a:lnTo>
                  <a:pt x="101434" y="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6594982" y="3583940"/>
            <a:ext cx="473583" cy="126491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5725159" y="3759200"/>
            <a:ext cx="1244600" cy="246379"/>
            <a:chOff x="5725159" y="3759200"/>
            <a:chExt cx="1244600" cy="246379"/>
          </a:xfrm>
        </p:grpSpPr>
        <p:pic>
          <p:nvPicPr>
            <p:cNvPr id="45" name="object 4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725159" y="3759200"/>
              <a:ext cx="1244599" cy="10414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986779" y="3906520"/>
              <a:ext cx="703579" cy="99059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3571240" y="3566159"/>
            <a:ext cx="1813560" cy="421640"/>
            <a:chOff x="3571240" y="3566159"/>
            <a:chExt cx="1813560" cy="421640"/>
          </a:xfrm>
        </p:grpSpPr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660140" y="3731261"/>
              <a:ext cx="1666239" cy="11429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71240" y="3566159"/>
              <a:ext cx="1813560" cy="13207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27500" y="3888739"/>
              <a:ext cx="703579" cy="99059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4003040" y="2413000"/>
            <a:ext cx="1176019" cy="756920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1996439" y="3566159"/>
            <a:ext cx="1399540" cy="419100"/>
            <a:chOff x="1996439" y="3566159"/>
            <a:chExt cx="1399540" cy="419100"/>
          </a:xfrm>
        </p:grpSpPr>
        <p:pic>
          <p:nvPicPr>
            <p:cNvPr id="53" name="object 5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996439" y="3566159"/>
              <a:ext cx="1399539" cy="13207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103119" y="3731259"/>
              <a:ext cx="1214120" cy="254000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219960" y="2413000"/>
            <a:ext cx="1176019" cy="767079"/>
          </a:xfrm>
          <a:prstGeom prst="rect">
            <a:avLst/>
          </a:prstGeom>
        </p:spPr>
      </p:pic>
      <p:sp>
        <p:nvSpPr>
          <p:cNvPr id="56" name="object 56"/>
          <p:cNvSpPr/>
          <p:nvPr/>
        </p:nvSpPr>
        <p:spPr>
          <a:xfrm>
            <a:off x="571500" y="3566540"/>
            <a:ext cx="474980" cy="109855"/>
          </a:xfrm>
          <a:custGeom>
            <a:avLst/>
            <a:gdLst/>
            <a:ahLst/>
            <a:cxnLst/>
            <a:rect l="l" t="t" r="r" b="b"/>
            <a:pathLst>
              <a:path w="474980" h="109854">
                <a:moveTo>
                  <a:pt x="62306" y="49657"/>
                </a:moveTo>
                <a:lnTo>
                  <a:pt x="60261" y="38227"/>
                </a:lnTo>
                <a:lnTo>
                  <a:pt x="56908" y="33274"/>
                </a:lnTo>
                <a:lnTo>
                  <a:pt x="54406" y="29464"/>
                </a:lnTo>
                <a:lnTo>
                  <a:pt x="48958" y="26174"/>
                </a:lnTo>
                <a:lnTo>
                  <a:pt x="48958" y="39497"/>
                </a:lnTo>
                <a:lnTo>
                  <a:pt x="48958" y="91948"/>
                </a:lnTo>
                <a:lnTo>
                  <a:pt x="43281" y="98298"/>
                </a:lnTo>
                <a:lnTo>
                  <a:pt x="13169" y="98298"/>
                </a:lnTo>
                <a:lnTo>
                  <a:pt x="13169" y="33274"/>
                </a:lnTo>
                <a:lnTo>
                  <a:pt x="43281" y="33274"/>
                </a:lnTo>
                <a:lnTo>
                  <a:pt x="48958" y="39497"/>
                </a:lnTo>
                <a:lnTo>
                  <a:pt x="48958" y="26174"/>
                </a:lnTo>
                <a:lnTo>
                  <a:pt x="45173" y="23876"/>
                </a:lnTo>
                <a:lnTo>
                  <a:pt x="32994" y="21971"/>
                </a:lnTo>
                <a:lnTo>
                  <a:pt x="0" y="21971"/>
                </a:lnTo>
                <a:lnTo>
                  <a:pt x="0" y="109347"/>
                </a:lnTo>
                <a:lnTo>
                  <a:pt x="32994" y="109347"/>
                </a:lnTo>
                <a:lnTo>
                  <a:pt x="62306" y="81661"/>
                </a:lnTo>
                <a:lnTo>
                  <a:pt x="62306" y="49657"/>
                </a:lnTo>
                <a:close/>
              </a:path>
              <a:path w="474980" h="109854">
                <a:moveTo>
                  <a:pt x="89065" y="21958"/>
                </a:moveTo>
                <a:lnTo>
                  <a:pt x="75907" y="21958"/>
                </a:lnTo>
                <a:lnTo>
                  <a:pt x="75907" y="109347"/>
                </a:lnTo>
                <a:lnTo>
                  <a:pt x="89065" y="109347"/>
                </a:lnTo>
                <a:lnTo>
                  <a:pt x="89065" y="21958"/>
                </a:lnTo>
                <a:close/>
              </a:path>
              <a:path w="474980" h="109854">
                <a:moveTo>
                  <a:pt x="90119" y="2540"/>
                </a:moveTo>
                <a:lnTo>
                  <a:pt x="87058" y="0"/>
                </a:lnTo>
                <a:lnTo>
                  <a:pt x="77787" y="0"/>
                </a:lnTo>
                <a:lnTo>
                  <a:pt x="74866" y="2540"/>
                </a:lnTo>
                <a:lnTo>
                  <a:pt x="74866" y="12954"/>
                </a:lnTo>
                <a:lnTo>
                  <a:pt x="77787" y="15367"/>
                </a:lnTo>
                <a:lnTo>
                  <a:pt x="87058" y="15367"/>
                </a:lnTo>
                <a:lnTo>
                  <a:pt x="90119" y="12954"/>
                </a:lnTo>
                <a:lnTo>
                  <a:pt x="90119" y="2540"/>
                </a:lnTo>
                <a:close/>
              </a:path>
              <a:path w="474980" h="109854">
                <a:moveTo>
                  <a:pt x="165887" y="21971"/>
                </a:moveTo>
                <a:lnTo>
                  <a:pt x="151790" y="21971"/>
                </a:lnTo>
                <a:lnTo>
                  <a:pt x="130987" y="67183"/>
                </a:lnTo>
                <a:lnTo>
                  <a:pt x="110159" y="21971"/>
                </a:lnTo>
                <a:lnTo>
                  <a:pt x="95694" y="21971"/>
                </a:lnTo>
                <a:lnTo>
                  <a:pt x="124142" y="79502"/>
                </a:lnTo>
                <a:lnTo>
                  <a:pt x="124256" y="109347"/>
                </a:lnTo>
                <a:lnTo>
                  <a:pt x="137579" y="109347"/>
                </a:lnTo>
                <a:lnTo>
                  <a:pt x="137579" y="79502"/>
                </a:lnTo>
                <a:lnTo>
                  <a:pt x="143649" y="67183"/>
                </a:lnTo>
                <a:lnTo>
                  <a:pt x="165887" y="21971"/>
                </a:lnTo>
                <a:close/>
              </a:path>
              <a:path w="474980" h="109854">
                <a:moveTo>
                  <a:pt x="227330" y="109347"/>
                </a:moveTo>
                <a:lnTo>
                  <a:pt x="218465" y="85217"/>
                </a:lnTo>
                <a:lnTo>
                  <a:pt x="214490" y="74295"/>
                </a:lnTo>
                <a:lnTo>
                  <a:pt x="201320" y="38328"/>
                </a:lnTo>
                <a:lnTo>
                  <a:pt x="201320" y="74295"/>
                </a:lnTo>
                <a:lnTo>
                  <a:pt x="176060" y="74295"/>
                </a:lnTo>
                <a:lnTo>
                  <a:pt x="188468" y="37211"/>
                </a:lnTo>
                <a:lnTo>
                  <a:pt x="201320" y="74295"/>
                </a:lnTo>
                <a:lnTo>
                  <a:pt x="201320" y="38328"/>
                </a:lnTo>
                <a:lnTo>
                  <a:pt x="200914" y="37211"/>
                </a:lnTo>
                <a:lnTo>
                  <a:pt x="195351" y="21971"/>
                </a:lnTo>
                <a:lnTo>
                  <a:pt x="182245" y="21971"/>
                </a:lnTo>
                <a:lnTo>
                  <a:pt x="150406" y="109347"/>
                </a:lnTo>
                <a:lnTo>
                  <a:pt x="164363" y="109347"/>
                </a:lnTo>
                <a:lnTo>
                  <a:pt x="172504" y="85217"/>
                </a:lnTo>
                <a:lnTo>
                  <a:pt x="204838" y="85217"/>
                </a:lnTo>
                <a:lnTo>
                  <a:pt x="213220" y="109347"/>
                </a:lnTo>
                <a:lnTo>
                  <a:pt x="227330" y="109347"/>
                </a:lnTo>
                <a:close/>
              </a:path>
              <a:path w="474980" h="109854">
                <a:moveTo>
                  <a:pt x="287121" y="21971"/>
                </a:moveTo>
                <a:lnTo>
                  <a:pt x="233946" y="21971"/>
                </a:lnTo>
                <a:lnTo>
                  <a:pt x="233946" y="109347"/>
                </a:lnTo>
                <a:lnTo>
                  <a:pt x="247116" y="109347"/>
                </a:lnTo>
                <a:lnTo>
                  <a:pt x="247116" y="73406"/>
                </a:lnTo>
                <a:lnTo>
                  <a:pt x="280504" y="73406"/>
                </a:lnTo>
                <a:lnTo>
                  <a:pt x="280504" y="62357"/>
                </a:lnTo>
                <a:lnTo>
                  <a:pt x="247116" y="62357"/>
                </a:lnTo>
                <a:lnTo>
                  <a:pt x="247116" y="33274"/>
                </a:lnTo>
                <a:lnTo>
                  <a:pt x="287121" y="33274"/>
                </a:lnTo>
                <a:lnTo>
                  <a:pt x="287121" y="21971"/>
                </a:lnTo>
                <a:close/>
              </a:path>
              <a:path w="474980" h="109854">
                <a:moveTo>
                  <a:pt x="362102" y="109347"/>
                </a:moveTo>
                <a:lnTo>
                  <a:pt x="342544" y="79756"/>
                </a:lnTo>
                <a:lnTo>
                  <a:pt x="341299" y="77978"/>
                </a:lnTo>
                <a:lnTo>
                  <a:pt x="348843" y="74549"/>
                </a:lnTo>
                <a:lnTo>
                  <a:pt x="354418" y="69215"/>
                </a:lnTo>
                <a:lnTo>
                  <a:pt x="354660" y="68834"/>
                </a:lnTo>
                <a:lnTo>
                  <a:pt x="357886" y="62103"/>
                </a:lnTo>
                <a:lnTo>
                  <a:pt x="359079" y="53340"/>
                </a:lnTo>
                <a:lnTo>
                  <a:pt x="359079" y="48387"/>
                </a:lnTo>
                <a:lnTo>
                  <a:pt x="357022" y="37084"/>
                </a:lnTo>
                <a:lnTo>
                  <a:pt x="354253" y="33274"/>
                </a:lnTo>
                <a:lnTo>
                  <a:pt x="351167" y="28829"/>
                </a:lnTo>
                <a:lnTo>
                  <a:pt x="345732" y="25844"/>
                </a:lnTo>
                <a:lnTo>
                  <a:pt x="345732" y="38354"/>
                </a:lnTo>
                <a:lnTo>
                  <a:pt x="345732" y="63500"/>
                </a:lnTo>
                <a:lnTo>
                  <a:pt x="340042" y="68834"/>
                </a:lnTo>
                <a:lnTo>
                  <a:pt x="309930" y="68834"/>
                </a:lnTo>
                <a:lnTo>
                  <a:pt x="309930" y="33274"/>
                </a:lnTo>
                <a:lnTo>
                  <a:pt x="340042" y="33274"/>
                </a:lnTo>
                <a:lnTo>
                  <a:pt x="345732" y="38354"/>
                </a:lnTo>
                <a:lnTo>
                  <a:pt x="345732" y="25844"/>
                </a:lnTo>
                <a:lnTo>
                  <a:pt x="341934" y="23749"/>
                </a:lnTo>
                <a:lnTo>
                  <a:pt x="329755" y="21971"/>
                </a:lnTo>
                <a:lnTo>
                  <a:pt x="296760" y="21971"/>
                </a:lnTo>
                <a:lnTo>
                  <a:pt x="296760" y="109347"/>
                </a:lnTo>
                <a:lnTo>
                  <a:pt x="309930" y="109347"/>
                </a:lnTo>
                <a:lnTo>
                  <a:pt x="309930" y="79756"/>
                </a:lnTo>
                <a:lnTo>
                  <a:pt x="327202" y="79756"/>
                </a:lnTo>
                <a:lnTo>
                  <a:pt x="346379" y="109347"/>
                </a:lnTo>
                <a:lnTo>
                  <a:pt x="362102" y="109347"/>
                </a:lnTo>
                <a:close/>
              </a:path>
              <a:path w="474980" h="109854">
                <a:moveTo>
                  <a:pt x="441566" y="109347"/>
                </a:moveTo>
                <a:lnTo>
                  <a:pt x="432701" y="85217"/>
                </a:lnTo>
                <a:lnTo>
                  <a:pt x="428726" y="74295"/>
                </a:lnTo>
                <a:lnTo>
                  <a:pt x="415556" y="38328"/>
                </a:lnTo>
                <a:lnTo>
                  <a:pt x="415556" y="74295"/>
                </a:lnTo>
                <a:lnTo>
                  <a:pt x="390309" y="74295"/>
                </a:lnTo>
                <a:lnTo>
                  <a:pt x="402717" y="37211"/>
                </a:lnTo>
                <a:lnTo>
                  <a:pt x="415556" y="74295"/>
                </a:lnTo>
                <a:lnTo>
                  <a:pt x="415556" y="38328"/>
                </a:lnTo>
                <a:lnTo>
                  <a:pt x="415150" y="37211"/>
                </a:lnTo>
                <a:lnTo>
                  <a:pt x="409587" y="21971"/>
                </a:lnTo>
                <a:lnTo>
                  <a:pt x="396494" y="21971"/>
                </a:lnTo>
                <a:lnTo>
                  <a:pt x="364655" y="109347"/>
                </a:lnTo>
                <a:lnTo>
                  <a:pt x="378612" y="109347"/>
                </a:lnTo>
                <a:lnTo>
                  <a:pt x="386740" y="85217"/>
                </a:lnTo>
                <a:lnTo>
                  <a:pt x="419087" y="85217"/>
                </a:lnTo>
                <a:lnTo>
                  <a:pt x="427469" y="109347"/>
                </a:lnTo>
                <a:lnTo>
                  <a:pt x="441566" y="109347"/>
                </a:lnTo>
                <a:close/>
              </a:path>
              <a:path w="474980" h="109854">
                <a:moveTo>
                  <a:pt x="474472" y="42672"/>
                </a:moveTo>
                <a:lnTo>
                  <a:pt x="462762" y="21971"/>
                </a:lnTo>
                <a:lnTo>
                  <a:pt x="448183" y="21971"/>
                </a:lnTo>
                <a:lnTo>
                  <a:pt x="448183" y="109347"/>
                </a:lnTo>
                <a:lnTo>
                  <a:pt x="461251" y="109347"/>
                </a:lnTo>
                <a:lnTo>
                  <a:pt x="460857" y="42672"/>
                </a:lnTo>
                <a:lnTo>
                  <a:pt x="474472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32357" y="3588511"/>
            <a:ext cx="74295" cy="87630"/>
          </a:xfrm>
          <a:custGeom>
            <a:avLst/>
            <a:gdLst/>
            <a:ahLst/>
            <a:cxnLst/>
            <a:rect l="l" t="t" r="r" b="b"/>
            <a:pathLst>
              <a:path w="74294" h="87629">
                <a:moveTo>
                  <a:pt x="74002" y="0"/>
                </a:moveTo>
                <a:lnTo>
                  <a:pt x="59397" y="0"/>
                </a:lnTo>
                <a:lnTo>
                  <a:pt x="30861" y="51181"/>
                </a:lnTo>
                <a:lnTo>
                  <a:pt x="13614" y="20701"/>
                </a:lnTo>
                <a:lnTo>
                  <a:pt x="0" y="20701"/>
                </a:lnTo>
                <a:lnTo>
                  <a:pt x="24498" y="64135"/>
                </a:lnTo>
                <a:lnTo>
                  <a:pt x="36690" y="64135"/>
                </a:lnTo>
                <a:lnTo>
                  <a:pt x="44030" y="51181"/>
                </a:lnTo>
                <a:lnTo>
                  <a:pt x="61302" y="20574"/>
                </a:lnTo>
                <a:lnTo>
                  <a:pt x="60934" y="87376"/>
                </a:lnTo>
                <a:lnTo>
                  <a:pt x="74002" y="87376"/>
                </a:lnTo>
                <a:lnTo>
                  <a:pt x="74002" y="20574"/>
                </a:lnTo>
                <a:lnTo>
                  <a:pt x="740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1156398" y="3566159"/>
            <a:ext cx="387540" cy="111506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464819" y="3731261"/>
            <a:ext cx="1214120" cy="256540"/>
            <a:chOff x="464819" y="3731261"/>
            <a:chExt cx="1214120" cy="256540"/>
          </a:xfrm>
        </p:grpSpPr>
        <p:pic>
          <p:nvPicPr>
            <p:cNvPr id="60" name="object 6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64819" y="3731261"/>
              <a:ext cx="1214120" cy="11429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03579" y="3888740"/>
              <a:ext cx="708659" cy="99059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84200" y="2413000"/>
            <a:ext cx="1173480" cy="72644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448309" y="422275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8309" y="710819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4056379" y="5577840"/>
            <a:ext cx="670560" cy="538479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052820" y="4686300"/>
            <a:ext cx="627379" cy="53847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562600" y="5389879"/>
            <a:ext cx="881379" cy="863600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69" name="object 69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73" name="object 73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6" name="object 76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77" name="object 77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3632200" y="6924065"/>
            <a:ext cx="3474720" cy="454659"/>
            <a:chOff x="3632200" y="6924065"/>
            <a:chExt cx="3474720" cy="454659"/>
          </a:xfrm>
        </p:grpSpPr>
        <p:sp>
          <p:nvSpPr>
            <p:cNvPr id="13" name="object 13"/>
            <p:cNvSpPr/>
            <p:nvPr/>
          </p:nvSpPr>
          <p:spPr>
            <a:xfrm>
              <a:off x="3632200" y="6924065"/>
              <a:ext cx="3474720" cy="226060"/>
            </a:xfrm>
            <a:custGeom>
              <a:avLst/>
              <a:gdLst/>
              <a:ahLst/>
              <a:cxnLst/>
              <a:rect l="l" t="t" r="r" b="b"/>
              <a:pathLst>
                <a:path w="3474720" h="226059">
                  <a:moveTo>
                    <a:pt x="3474592" y="0"/>
                  </a:moveTo>
                  <a:lnTo>
                    <a:pt x="0" y="0"/>
                  </a:lnTo>
                  <a:lnTo>
                    <a:pt x="0" y="225526"/>
                  </a:lnTo>
                  <a:lnTo>
                    <a:pt x="3474592" y="225526"/>
                  </a:lnTo>
                  <a:lnTo>
                    <a:pt x="3474592" y="0"/>
                  </a:lnTo>
                  <a:close/>
                </a:path>
              </a:pathLst>
            </a:custGeom>
            <a:solidFill>
              <a:srgbClr val="FDB1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632200" y="7150125"/>
              <a:ext cx="3474720" cy="228600"/>
            </a:xfrm>
            <a:custGeom>
              <a:avLst/>
              <a:gdLst/>
              <a:ahLst/>
              <a:cxnLst/>
              <a:rect l="l" t="t" r="r" b="b"/>
              <a:pathLst>
                <a:path w="3474720" h="228600">
                  <a:moveTo>
                    <a:pt x="3474592" y="0"/>
                  </a:moveTo>
                  <a:lnTo>
                    <a:pt x="0" y="0"/>
                  </a:lnTo>
                  <a:lnTo>
                    <a:pt x="0" y="228066"/>
                  </a:lnTo>
                  <a:lnTo>
                    <a:pt x="3474592" y="228066"/>
                  </a:lnTo>
                  <a:lnTo>
                    <a:pt x="3474592" y="0"/>
                  </a:lnTo>
                  <a:close/>
                </a:path>
              </a:pathLst>
            </a:custGeom>
            <a:solidFill>
              <a:srgbClr val="E8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3826" y="1934906"/>
            <a:ext cx="4263226" cy="183352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040" y="4315459"/>
            <a:ext cx="3228340" cy="20066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7040" y="8788400"/>
            <a:ext cx="675640" cy="58928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31279" y="7782559"/>
            <a:ext cx="675640" cy="81533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789679" y="4323079"/>
            <a:ext cx="3312160" cy="1988820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754380" y="3817620"/>
            <a:ext cx="2382520" cy="421640"/>
            <a:chOff x="754380" y="3817620"/>
            <a:chExt cx="2382520" cy="421640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380" y="3817620"/>
              <a:ext cx="2382520" cy="1320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760" y="3985261"/>
              <a:ext cx="1391919" cy="1142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0320" y="4130040"/>
              <a:ext cx="1315720" cy="109219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946140" y="4152900"/>
            <a:ext cx="969010" cy="91440"/>
            <a:chOff x="5946140" y="4152900"/>
            <a:chExt cx="969010" cy="91440"/>
          </a:xfrm>
        </p:grpSpPr>
        <p:sp>
          <p:nvSpPr>
            <p:cNvPr id="25" name="object 25"/>
            <p:cNvSpPr/>
            <p:nvPr/>
          </p:nvSpPr>
          <p:spPr>
            <a:xfrm>
              <a:off x="5946140" y="4153026"/>
              <a:ext cx="554990" cy="91440"/>
            </a:xfrm>
            <a:custGeom>
              <a:avLst/>
              <a:gdLst/>
              <a:ahLst/>
              <a:cxnLst/>
              <a:rect l="l" t="t" r="r" b="b"/>
              <a:pathLst>
                <a:path w="554989" h="91439">
                  <a:moveTo>
                    <a:pt x="64008" y="62865"/>
                  </a:moveTo>
                  <a:lnTo>
                    <a:pt x="23495" y="38735"/>
                  </a:lnTo>
                  <a:lnTo>
                    <a:pt x="14986" y="36322"/>
                  </a:lnTo>
                  <a:lnTo>
                    <a:pt x="14986" y="17272"/>
                  </a:lnTo>
                  <a:lnTo>
                    <a:pt x="20193" y="11303"/>
                  </a:lnTo>
                  <a:lnTo>
                    <a:pt x="44704" y="11303"/>
                  </a:lnTo>
                  <a:lnTo>
                    <a:pt x="49149" y="20320"/>
                  </a:lnTo>
                  <a:lnTo>
                    <a:pt x="49149" y="30099"/>
                  </a:lnTo>
                  <a:lnTo>
                    <a:pt x="62230" y="30099"/>
                  </a:lnTo>
                  <a:lnTo>
                    <a:pt x="62230" y="27051"/>
                  </a:lnTo>
                  <a:lnTo>
                    <a:pt x="60452" y="16903"/>
                  </a:lnTo>
                  <a:lnTo>
                    <a:pt x="56769" y="11303"/>
                  </a:lnTo>
                  <a:lnTo>
                    <a:pt x="54737" y="8255"/>
                  </a:lnTo>
                  <a:lnTo>
                    <a:pt x="45212" y="2298"/>
                  </a:lnTo>
                  <a:lnTo>
                    <a:pt x="31623" y="0"/>
                  </a:lnTo>
                  <a:lnTo>
                    <a:pt x="18288" y="1905"/>
                  </a:lnTo>
                  <a:lnTo>
                    <a:pt x="9017" y="6985"/>
                  </a:lnTo>
                  <a:lnTo>
                    <a:pt x="3556" y="14732"/>
                  </a:lnTo>
                  <a:lnTo>
                    <a:pt x="1778" y="24523"/>
                  </a:lnTo>
                  <a:lnTo>
                    <a:pt x="1778" y="27051"/>
                  </a:lnTo>
                  <a:lnTo>
                    <a:pt x="32258" y="51308"/>
                  </a:lnTo>
                  <a:lnTo>
                    <a:pt x="43180" y="52324"/>
                  </a:lnTo>
                  <a:lnTo>
                    <a:pt x="50800" y="55626"/>
                  </a:lnTo>
                  <a:lnTo>
                    <a:pt x="50800" y="73787"/>
                  </a:lnTo>
                  <a:lnTo>
                    <a:pt x="44831" y="79629"/>
                  </a:lnTo>
                  <a:lnTo>
                    <a:pt x="32893" y="79629"/>
                  </a:lnTo>
                  <a:lnTo>
                    <a:pt x="24257" y="78105"/>
                  </a:lnTo>
                  <a:lnTo>
                    <a:pt x="18161" y="74041"/>
                  </a:lnTo>
                  <a:lnTo>
                    <a:pt x="14478" y="68453"/>
                  </a:lnTo>
                  <a:lnTo>
                    <a:pt x="13208" y="62103"/>
                  </a:lnTo>
                  <a:lnTo>
                    <a:pt x="13208" y="60706"/>
                  </a:lnTo>
                  <a:lnTo>
                    <a:pt x="0" y="60706"/>
                  </a:lnTo>
                  <a:lnTo>
                    <a:pt x="0" y="63627"/>
                  </a:lnTo>
                  <a:lnTo>
                    <a:pt x="2159" y="74422"/>
                  </a:lnTo>
                  <a:lnTo>
                    <a:pt x="8636" y="83058"/>
                  </a:lnTo>
                  <a:lnTo>
                    <a:pt x="18923" y="88900"/>
                  </a:lnTo>
                  <a:lnTo>
                    <a:pt x="32893" y="91059"/>
                  </a:lnTo>
                  <a:lnTo>
                    <a:pt x="46482" y="89281"/>
                  </a:lnTo>
                  <a:lnTo>
                    <a:pt x="56134" y="84201"/>
                  </a:lnTo>
                  <a:lnTo>
                    <a:pt x="59563" y="79629"/>
                  </a:lnTo>
                  <a:lnTo>
                    <a:pt x="62103" y="76327"/>
                  </a:lnTo>
                  <a:lnTo>
                    <a:pt x="64008" y="66040"/>
                  </a:lnTo>
                  <a:lnTo>
                    <a:pt x="64008" y="62865"/>
                  </a:lnTo>
                  <a:close/>
                </a:path>
                <a:path w="554989" h="91439">
                  <a:moveTo>
                    <a:pt x="129032" y="1689"/>
                  </a:moveTo>
                  <a:lnTo>
                    <a:pt x="66040" y="1689"/>
                  </a:lnTo>
                  <a:lnTo>
                    <a:pt x="66040" y="12827"/>
                  </a:lnTo>
                  <a:lnTo>
                    <a:pt x="90932" y="12827"/>
                  </a:lnTo>
                  <a:lnTo>
                    <a:pt x="90932" y="89281"/>
                  </a:lnTo>
                  <a:lnTo>
                    <a:pt x="104140" y="89281"/>
                  </a:lnTo>
                  <a:lnTo>
                    <a:pt x="104140" y="12827"/>
                  </a:lnTo>
                  <a:lnTo>
                    <a:pt x="129032" y="12827"/>
                  </a:lnTo>
                  <a:lnTo>
                    <a:pt x="129032" y="1689"/>
                  </a:lnTo>
                  <a:close/>
                </a:path>
                <a:path w="554989" h="91439">
                  <a:moveTo>
                    <a:pt x="192532" y="89281"/>
                  </a:moveTo>
                  <a:lnTo>
                    <a:pt x="183642" y="65024"/>
                  </a:lnTo>
                  <a:lnTo>
                    <a:pt x="179705" y="54102"/>
                  </a:lnTo>
                  <a:lnTo>
                    <a:pt x="166497" y="17957"/>
                  </a:lnTo>
                  <a:lnTo>
                    <a:pt x="166497" y="54102"/>
                  </a:lnTo>
                  <a:lnTo>
                    <a:pt x="141224" y="54102"/>
                  </a:lnTo>
                  <a:lnTo>
                    <a:pt x="153543" y="16903"/>
                  </a:lnTo>
                  <a:lnTo>
                    <a:pt x="166497" y="54102"/>
                  </a:lnTo>
                  <a:lnTo>
                    <a:pt x="166497" y="17957"/>
                  </a:lnTo>
                  <a:lnTo>
                    <a:pt x="166116" y="16903"/>
                  </a:lnTo>
                  <a:lnTo>
                    <a:pt x="160528" y="1651"/>
                  </a:lnTo>
                  <a:lnTo>
                    <a:pt x="147320" y="1651"/>
                  </a:lnTo>
                  <a:lnTo>
                    <a:pt x="115443" y="89281"/>
                  </a:lnTo>
                  <a:lnTo>
                    <a:pt x="129413" y="89281"/>
                  </a:lnTo>
                  <a:lnTo>
                    <a:pt x="137668" y="65024"/>
                  </a:lnTo>
                  <a:lnTo>
                    <a:pt x="170053" y="65024"/>
                  </a:lnTo>
                  <a:lnTo>
                    <a:pt x="178435" y="89281"/>
                  </a:lnTo>
                  <a:lnTo>
                    <a:pt x="192532" y="89281"/>
                  </a:lnTo>
                  <a:close/>
                </a:path>
                <a:path w="554989" h="91439">
                  <a:moveTo>
                    <a:pt x="263652" y="1651"/>
                  </a:moveTo>
                  <a:lnTo>
                    <a:pt x="250571" y="1651"/>
                  </a:lnTo>
                  <a:lnTo>
                    <a:pt x="250825" y="67691"/>
                  </a:lnTo>
                  <a:lnTo>
                    <a:pt x="226314" y="23495"/>
                  </a:lnTo>
                  <a:lnTo>
                    <a:pt x="214122" y="1651"/>
                  </a:lnTo>
                  <a:lnTo>
                    <a:pt x="199136" y="1651"/>
                  </a:lnTo>
                  <a:lnTo>
                    <a:pt x="199136" y="89281"/>
                  </a:lnTo>
                  <a:lnTo>
                    <a:pt x="212344" y="89281"/>
                  </a:lnTo>
                  <a:lnTo>
                    <a:pt x="211963" y="23495"/>
                  </a:lnTo>
                  <a:lnTo>
                    <a:pt x="248412" y="89281"/>
                  </a:lnTo>
                  <a:lnTo>
                    <a:pt x="263652" y="89281"/>
                  </a:lnTo>
                  <a:lnTo>
                    <a:pt x="263652" y="67691"/>
                  </a:lnTo>
                  <a:lnTo>
                    <a:pt x="263652" y="1651"/>
                  </a:lnTo>
                  <a:close/>
                </a:path>
                <a:path w="554989" h="91439">
                  <a:moveTo>
                    <a:pt x="340360" y="29476"/>
                  </a:moveTo>
                  <a:lnTo>
                    <a:pt x="338201" y="17907"/>
                  </a:lnTo>
                  <a:lnTo>
                    <a:pt x="334899" y="12954"/>
                  </a:lnTo>
                  <a:lnTo>
                    <a:pt x="332359" y="9144"/>
                  </a:lnTo>
                  <a:lnTo>
                    <a:pt x="326898" y="5854"/>
                  </a:lnTo>
                  <a:lnTo>
                    <a:pt x="326898" y="19177"/>
                  </a:lnTo>
                  <a:lnTo>
                    <a:pt x="326898" y="71755"/>
                  </a:lnTo>
                  <a:lnTo>
                    <a:pt x="321183" y="78105"/>
                  </a:lnTo>
                  <a:lnTo>
                    <a:pt x="291084" y="78105"/>
                  </a:lnTo>
                  <a:lnTo>
                    <a:pt x="291084" y="12954"/>
                  </a:lnTo>
                  <a:lnTo>
                    <a:pt x="321183" y="12954"/>
                  </a:lnTo>
                  <a:lnTo>
                    <a:pt x="326898" y="19177"/>
                  </a:lnTo>
                  <a:lnTo>
                    <a:pt x="326898" y="5854"/>
                  </a:lnTo>
                  <a:lnTo>
                    <a:pt x="323088" y="3556"/>
                  </a:lnTo>
                  <a:lnTo>
                    <a:pt x="310896" y="1651"/>
                  </a:lnTo>
                  <a:lnTo>
                    <a:pt x="277876" y="1651"/>
                  </a:lnTo>
                  <a:lnTo>
                    <a:pt x="277876" y="89281"/>
                  </a:lnTo>
                  <a:lnTo>
                    <a:pt x="310896" y="89281"/>
                  </a:lnTo>
                  <a:lnTo>
                    <a:pt x="323088" y="87376"/>
                  </a:lnTo>
                  <a:lnTo>
                    <a:pt x="332359" y="81788"/>
                  </a:lnTo>
                  <a:lnTo>
                    <a:pt x="334772" y="78105"/>
                  </a:lnTo>
                  <a:lnTo>
                    <a:pt x="338201" y="73025"/>
                  </a:lnTo>
                  <a:lnTo>
                    <a:pt x="340360" y="61468"/>
                  </a:lnTo>
                  <a:lnTo>
                    <a:pt x="340360" y="29476"/>
                  </a:lnTo>
                  <a:close/>
                </a:path>
                <a:path w="554989" h="91439">
                  <a:moveTo>
                    <a:pt x="419481" y="89281"/>
                  </a:moveTo>
                  <a:lnTo>
                    <a:pt x="410591" y="65024"/>
                  </a:lnTo>
                  <a:lnTo>
                    <a:pt x="406654" y="54102"/>
                  </a:lnTo>
                  <a:lnTo>
                    <a:pt x="393446" y="17957"/>
                  </a:lnTo>
                  <a:lnTo>
                    <a:pt x="393446" y="54102"/>
                  </a:lnTo>
                  <a:lnTo>
                    <a:pt x="368173" y="54102"/>
                  </a:lnTo>
                  <a:lnTo>
                    <a:pt x="380619" y="16903"/>
                  </a:lnTo>
                  <a:lnTo>
                    <a:pt x="393446" y="54102"/>
                  </a:lnTo>
                  <a:lnTo>
                    <a:pt x="393446" y="17957"/>
                  </a:lnTo>
                  <a:lnTo>
                    <a:pt x="393065" y="16903"/>
                  </a:lnTo>
                  <a:lnTo>
                    <a:pt x="387477" y="1651"/>
                  </a:lnTo>
                  <a:lnTo>
                    <a:pt x="374396" y="1651"/>
                  </a:lnTo>
                  <a:lnTo>
                    <a:pt x="342519" y="89281"/>
                  </a:lnTo>
                  <a:lnTo>
                    <a:pt x="356489" y="89281"/>
                  </a:lnTo>
                  <a:lnTo>
                    <a:pt x="364617" y="65024"/>
                  </a:lnTo>
                  <a:lnTo>
                    <a:pt x="397002" y="65024"/>
                  </a:lnTo>
                  <a:lnTo>
                    <a:pt x="405384" y="89281"/>
                  </a:lnTo>
                  <a:lnTo>
                    <a:pt x="419481" y="89281"/>
                  </a:lnTo>
                  <a:close/>
                </a:path>
                <a:path w="554989" h="91439">
                  <a:moveTo>
                    <a:pt x="491490" y="89281"/>
                  </a:moveTo>
                  <a:lnTo>
                    <a:pt x="471932" y="59690"/>
                  </a:lnTo>
                  <a:lnTo>
                    <a:pt x="470662" y="57785"/>
                  </a:lnTo>
                  <a:lnTo>
                    <a:pt x="478282" y="54356"/>
                  </a:lnTo>
                  <a:lnTo>
                    <a:pt x="483870" y="49022"/>
                  </a:lnTo>
                  <a:lnTo>
                    <a:pt x="484124" y="48641"/>
                  </a:lnTo>
                  <a:lnTo>
                    <a:pt x="487299" y="41910"/>
                  </a:lnTo>
                  <a:lnTo>
                    <a:pt x="488442" y="33020"/>
                  </a:lnTo>
                  <a:lnTo>
                    <a:pt x="488442" y="28194"/>
                  </a:lnTo>
                  <a:lnTo>
                    <a:pt x="486410" y="16903"/>
                  </a:lnTo>
                  <a:lnTo>
                    <a:pt x="483616" y="12954"/>
                  </a:lnTo>
                  <a:lnTo>
                    <a:pt x="480568" y="8509"/>
                  </a:lnTo>
                  <a:lnTo>
                    <a:pt x="475107" y="5524"/>
                  </a:lnTo>
                  <a:lnTo>
                    <a:pt x="475107" y="18034"/>
                  </a:lnTo>
                  <a:lnTo>
                    <a:pt x="475107" y="43307"/>
                  </a:lnTo>
                  <a:lnTo>
                    <a:pt x="469392" y="48641"/>
                  </a:lnTo>
                  <a:lnTo>
                    <a:pt x="439293" y="48641"/>
                  </a:lnTo>
                  <a:lnTo>
                    <a:pt x="439293" y="12954"/>
                  </a:lnTo>
                  <a:lnTo>
                    <a:pt x="469392" y="12954"/>
                  </a:lnTo>
                  <a:lnTo>
                    <a:pt x="475107" y="18034"/>
                  </a:lnTo>
                  <a:lnTo>
                    <a:pt x="475107" y="5524"/>
                  </a:lnTo>
                  <a:lnTo>
                    <a:pt x="471297" y="3429"/>
                  </a:lnTo>
                  <a:lnTo>
                    <a:pt x="459105" y="1651"/>
                  </a:lnTo>
                  <a:lnTo>
                    <a:pt x="426085" y="1651"/>
                  </a:lnTo>
                  <a:lnTo>
                    <a:pt x="426085" y="89281"/>
                  </a:lnTo>
                  <a:lnTo>
                    <a:pt x="439293" y="89281"/>
                  </a:lnTo>
                  <a:lnTo>
                    <a:pt x="439293" y="59690"/>
                  </a:lnTo>
                  <a:lnTo>
                    <a:pt x="456565" y="59690"/>
                  </a:lnTo>
                  <a:lnTo>
                    <a:pt x="475742" y="89281"/>
                  </a:lnTo>
                  <a:lnTo>
                    <a:pt x="491490" y="89281"/>
                  </a:lnTo>
                  <a:close/>
                </a:path>
                <a:path w="554989" h="91439">
                  <a:moveTo>
                    <a:pt x="554609" y="1689"/>
                  </a:moveTo>
                  <a:lnTo>
                    <a:pt x="491617" y="1689"/>
                  </a:lnTo>
                  <a:lnTo>
                    <a:pt x="491617" y="12827"/>
                  </a:lnTo>
                  <a:lnTo>
                    <a:pt x="516509" y="12827"/>
                  </a:lnTo>
                  <a:lnTo>
                    <a:pt x="516509" y="89281"/>
                  </a:lnTo>
                  <a:lnTo>
                    <a:pt x="529717" y="89281"/>
                  </a:lnTo>
                  <a:lnTo>
                    <a:pt x="529717" y="12827"/>
                  </a:lnTo>
                  <a:lnTo>
                    <a:pt x="554609" y="12827"/>
                  </a:lnTo>
                  <a:lnTo>
                    <a:pt x="554609" y="16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43929" y="4152900"/>
              <a:ext cx="211963" cy="911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93230" y="4154678"/>
              <a:ext cx="121793" cy="89281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963791" y="4154678"/>
            <a:ext cx="86867" cy="87630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3624579" y="6454140"/>
            <a:ext cx="1094740" cy="416559"/>
            <a:chOff x="3624579" y="6454140"/>
            <a:chExt cx="1094740" cy="416559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60139" y="6454140"/>
              <a:ext cx="361188" cy="11150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63745" y="6454140"/>
              <a:ext cx="474852" cy="924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24579" y="6601461"/>
              <a:ext cx="1094739" cy="11429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660139" y="6746241"/>
              <a:ext cx="881380" cy="124458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627380" y="6565900"/>
            <a:ext cx="2197100" cy="828039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448309" y="750950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77920" y="6959600"/>
            <a:ext cx="3380739" cy="16002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683000" y="7205980"/>
            <a:ext cx="2852420" cy="13970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72159" y="7665719"/>
            <a:ext cx="1605280" cy="165353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960119" y="9499600"/>
            <a:ext cx="1117600" cy="93980"/>
            <a:chOff x="960119" y="9499600"/>
            <a:chExt cx="1117600" cy="93980"/>
          </a:xfrm>
        </p:grpSpPr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60119" y="9499600"/>
              <a:ext cx="475742" cy="9371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78279" y="9499739"/>
              <a:ext cx="240902" cy="9357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61743" y="9501426"/>
              <a:ext cx="315722" cy="90096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76019" y="9657080"/>
            <a:ext cx="688340" cy="24383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935220" y="8166100"/>
            <a:ext cx="1887220" cy="1061720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5514340" y="9469119"/>
            <a:ext cx="1041400" cy="114300"/>
            <a:chOff x="5514340" y="9469119"/>
            <a:chExt cx="1041400" cy="114300"/>
          </a:xfrm>
        </p:grpSpPr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14340" y="9469119"/>
              <a:ext cx="419735" cy="1142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976239" y="9491725"/>
              <a:ext cx="228600" cy="8989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239637" y="9491725"/>
              <a:ext cx="315594" cy="89890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516879" y="9644380"/>
            <a:ext cx="1051559" cy="24383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893060" y="8094980"/>
            <a:ext cx="1767839" cy="113792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3266440" y="9497059"/>
            <a:ext cx="1000760" cy="91440"/>
            <a:chOff x="3266440" y="9497059"/>
            <a:chExt cx="1000760" cy="91440"/>
          </a:xfrm>
        </p:grpSpPr>
        <p:pic>
          <p:nvPicPr>
            <p:cNvPr id="52" name="object 5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266440" y="9497199"/>
              <a:ext cx="240767" cy="9104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549777" y="9498837"/>
              <a:ext cx="315595" cy="8766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906901" y="9497059"/>
              <a:ext cx="360299" cy="91186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3225800" y="9652000"/>
            <a:ext cx="1104900" cy="246379"/>
            <a:chOff x="3225800" y="9652000"/>
            <a:chExt cx="1104900" cy="246379"/>
          </a:xfrm>
        </p:grpSpPr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225800" y="9652000"/>
              <a:ext cx="1104900" cy="10414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62960" y="9789161"/>
              <a:ext cx="815339" cy="1092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8900" y="5047409"/>
            <a:ext cx="1010683" cy="113811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406140" y="6642100"/>
            <a:ext cx="787400" cy="114300"/>
            <a:chOff x="3406140" y="6642100"/>
            <a:chExt cx="787400" cy="1143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6140" y="6642100"/>
              <a:ext cx="362585" cy="114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10254" y="6642100"/>
              <a:ext cx="382778" cy="114300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36620" y="6809740"/>
            <a:ext cx="731520" cy="25907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769100" y="2326652"/>
            <a:ext cx="332740" cy="269240"/>
          </a:xfrm>
          <a:custGeom>
            <a:avLst/>
            <a:gdLst/>
            <a:ahLst/>
            <a:cxnLst/>
            <a:rect l="l" t="t" r="r" b="b"/>
            <a:pathLst>
              <a:path w="332740" h="269239">
                <a:moveTo>
                  <a:pt x="332689" y="0"/>
                </a:moveTo>
                <a:lnTo>
                  <a:pt x="0" y="0"/>
                </a:lnTo>
                <a:lnTo>
                  <a:pt x="0" y="268846"/>
                </a:lnTo>
                <a:lnTo>
                  <a:pt x="332689" y="268846"/>
                </a:lnTo>
                <a:lnTo>
                  <a:pt x="332689" y="0"/>
                </a:lnTo>
                <a:close/>
              </a:path>
            </a:pathLst>
          </a:custGeom>
          <a:solidFill>
            <a:srgbClr val="FDB1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69100" y="2743212"/>
            <a:ext cx="332740" cy="149860"/>
          </a:xfrm>
          <a:custGeom>
            <a:avLst/>
            <a:gdLst/>
            <a:ahLst/>
            <a:cxnLst/>
            <a:rect l="l" t="t" r="r" b="b"/>
            <a:pathLst>
              <a:path w="332740" h="149860">
                <a:moveTo>
                  <a:pt x="332689" y="0"/>
                </a:moveTo>
                <a:lnTo>
                  <a:pt x="0" y="0"/>
                </a:lnTo>
                <a:lnTo>
                  <a:pt x="0" y="149466"/>
                </a:lnTo>
                <a:lnTo>
                  <a:pt x="332689" y="149466"/>
                </a:lnTo>
                <a:lnTo>
                  <a:pt x="332689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769100" y="3040392"/>
            <a:ext cx="332740" cy="147320"/>
          </a:xfrm>
          <a:custGeom>
            <a:avLst/>
            <a:gdLst/>
            <a:ahLst/>
            <a:cxnLst/>
            <a:rect l="l" t="t" r="r" b="b"/>
            <a:pathLst>
              <a:path w="332740" h="147319">
                <a:moveTo>
                  <a:pt x="332689" y="0"/>
                </a:moveTo>
                <a:lnTo>
                  <a:pt x="0" y="0"/>
                </a:lnTo>
                <a:lnTo>
                  <a:pt x="0" y="146926"/>
                </a:lnTo>
                <a:lnTo>
                  <a:pt x="332689" y="146926"/>
                </a:lnTo>
                <a:lnTo>
                  <a:pt x="332689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69100" y="3337572"/>
            <a:ext cx="332740" cy="147320"/>
          </a:xfrm>
          <a:custGeom>
            <a:avLst/>
            <a:gdLst/>
            <a:ahLst/>
            <a:cxnLst/>
            <a:rect l="l" t="t" r="r" b="b"/>
            <a:pathLst>
              <a:path w="332740" h="147320">
                <a:moveTo>
                  <a:pt x="332689" y="0"/>
                </a:moveTo>
                <a:lnTo>
                  <a:pt x="0" y="0"/>
                </a:lnTo>
                <a:lnTo>
                  <a:pt x="0" y="146926"/>
                </a:lnTo>
                <a:lnTo>
                  <a:pt x="332689" y="146926"/>
                </a:lnTo>
                <a:lnTo>
                  <a:pt x="332689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6827519" y="2364741"/>
            <a:ext cx="215900" cy="208279"/>
            <a:chOff x="6827519" y="2364741"/>
            <a:chExt cx="215900" cy="208279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0379" y="2364741"/>
              <a:ext cx="170179" cy="888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27519" y="2481580"/>
              <a:ext cx="215900" cy="9144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78319" y="2636520"/>
            <a:ext cx="111758" cy="7112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65619" y="2783839"/>
            <a:ext cx="137159" cy="7365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870700" y="2931160"/>
            <a:ext cx="129540" cy="7365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865619" y="3081020"/>
            <a:ext cx="137159" cy="7365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852919" y="3375659"/>
            <a:ext cx="162559" cy="7365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870700" y="3228339"/>
            <a:ext cx="124458" cy="7365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36239" y="2047239"/>
            <a:ext cx="1630680" cy="1084579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974339" y="3766820"/>
            <a:ext cx="1590040" cy="243840"/>
            <a:chOff x="2974339" y="3766820"/>
            <a:chExt cx="1590040" cy="243840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74339" y="3766820"/>
              <a:ext cx="433705" cy="11150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9573" y="3766820"/>
              <a:ext cx="488823" cy="9245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981704" y="3768597"/>
              <a:ext cx="582930" cy="88900"/>
            </a:xfrm>
            <a:custGeom>
              <a:avLst/>
              <a:gdLst/>
              <a:ahLst/>
              <a:cxnLst/>
              <a:rect l="l" t="t" r="r" b="b"/>
              <a:pathLst>
                <a:path w="582929" h="88900">
                  <a:moveTo>
                    <a:pt x="139192" y="88900"/>
                  </a:moveTo>
                  <a:lnTo>
                    <a:pt x="130302" y="64262"/>
                  </a:lnTo>
                  <a:lnTo>
                    <a:pt x="126365" y="53213"/>
                  </a:lnTo>
                  <a:lnTo>
                    <a:pt x="113157" y="16560"/>
                  </a:lnTo>
                  <a:lnTo>
                    <a:pt x="113157" y="53213"/>
                  </a:lnTo>
                  <a:lnTo>
                    <a:pt x="87884" y="53213"/>
                  </a:lnTo>
                  <a:lnTo>
                    <a:pt x="100330" y="15494"/>
                  </a:lnTo>
                  <a:lnTo>
                    <a:pt x="113157" y="53213"/>
                  </a:lnTo>
                  <a:lnTo>
                    <a:pt x="113157" y="16560"/>
                  </a:lnTo>
                  <a:lnTo>
                    <a:pt x="112776" y="15494"/>
                  </a:lnTo>
                  <a:lnTo>
                    <a:pt x="107188" y="0"/>
                  </a:lnTo>
                  <a:lnTo>
                    <a:pt x="94107" y="0"/>
                  </a:lnTo>
                  <a:lnTo>
                    <a:pt x="62865" y="87376"/>
                  </a:lnTo>
                  <a:lnTo>
                    <a:pt x="33020" y="52832"/>
                  </a:lnTo>
                  <a:lnTo>
                    <a:pt x="27305" y="46228"/>
                  </a:lnTo>
                  <a:lnTo>
                    <a:pt x="32004" y="40132"/>
                  </a:lnTo>
                  <a:lnTo>
                    <a:pt x="63246" y="0"/>
                  </a:lnTo>
                  <a:lnTo>
                    <a:pt x="48514" y="0"/>
                  </a:lnTo>
                  <a:lnTo>
                    <a:pt x="17907" y="40132"/>
                  </a:lnTo>
                  <a:lnTo>
                    <a:pt x="12700" y="40132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88900"/>
                  </a:lnTo>
                  <a:lnTo>
                    <a:pt x="12700" y="88900"/>
                  </a:lnTo>
                  <a:lnTo>
                    <a:pt x="12700" y="52832"/>
                  </a:lnTo>
                  <a:lnTo>
                    <a:pt x="17653" y="52832"/>
                  </a:lnTo>
                  <a:lnTo>
                    <a:pt x="48133" y="88900"/>
                  </a:lnTo>
                  <a:lnTo>
                    <a:pt x="62357" y="88900"/>
                  </a:lnTo>
                  <a:lnTo>
                    <a:pt x="64262" y="88900"/>
                  </a:lnTo>
                  <a:lnTo>
                    <a:pt x="76200" y="88900"/>
                  </a:lnTo>
                  <a:lnTo>
                    <a:pt x="84328" y="64262"/>
                  </a:lnTo>
                  <a:lnTo>
                    <a:pt x="116713" y="64262"/>
                  </a:lnTo>
                  <a:lnTo>
                    <a:pt x="125095" y="88900"/>
                  </a:lnTo>
                  <a:lnTo>
                    <a:pt x="139192" y="88900"/>
                  </a:lnTo>
                  <a:close/>
                </a:path>
                <a:path w="582929" h="88900">
                  <a:moveTo>
                    <a:pt x="208026" y="28194"/>
                  </a:moveTo>
                  <a:lnTo>
                    <a:pt x="205994" y="16510"/>
                  </a:lnTo>
                  <a:lnTo>
                    <a:pt x="202692" y="11430"/>
                  </a:lnTo>
                  <a:lnTo>
                    <a:pt x="200152" y="7620"/>
                  </a:lnTo>
                  <a:lnTo>
                    <a:pt x="194691" y="4330"/>
                  </a:lnTo>
                  <a:lnTo>
                    <a:pt x="194691" y="17780"/>
                  </a:lnTo>
                  <a:lnTo>
                    <a:pt x="194691" y="44577"/>
                  </a:lnTo>
                  <a:lnTo>
                    <a:pt x="189103" y="51054"/>
                  </a:lnTo>
                  <a:lnTo>
                    <a:pt x="159004" y="51054"/>
                  </a:lnTo>
                  <a:lnTo>
                    <a:pt x="159004" y="11430"/>
                  </a:lnTo>
                  <a:lnTo>
                    <a:pt x="189103" y="11430"/>
                  </a:lnTo>
                  <a:lnTo>
                    <a:pt x="194691" y="17780"/>
                  </a:lnTo>
                  <a:lnTo>
                    <a:pt x="194691" y="4330"/>
                  </a:lnTo>
                  <a:lnTo>
                    <a:pt x="190881" y="2032"/>
                  </a:lnTo>
                  <a:lnTo>
                    <a:pt x="178816" y="0"/>
                  </a:lnTo>
                  <a:lnTo>
                    <a:pt x="145796" y="0"/>
                  </a:lnTo>
                  <a:lnTo>
                    <a:pt x="145796" y="88900"/>
                  </a:lnTo>
                  <a:lnTo>
                    <a:pt x="159004" y="88900"/>
                  </a:lnTo>
                  <a:lnTo>
                    <a:pt x="159004" y="62357"/>
                  </a:lnTo>
                  <a:lnTo>
                    <a:pt x="178816" y="62357"/>
                  </a:lnTo>
                  <a:lnTo>
                    <a:pt x="190881" y="60325"/>
                  </a:lnTo>
                  <a:lnTo>
                    <a:pt x="200152" y="54737"/>
                  </a:lnTo>
                  <a:lnTo>
                    <a:pt x="202565" y="51054"/>
                  </a:lnTo>
                  <a:lnTo>
                    <a:pt x="205994" y="45847"/>
                  </a:lnTo>
                  <a:lnTo>
                    <a:pt x="208026" y="34163"/>
                  </a:lnTo>
                  <a:lnTo>
                    <a:pt x="208026" y="28194"/>
                  </a:lnTo>
                  <a:close/>
                </a:path>
                <a:path w="582929" h="88900">
                  <a:moveTo>
                    <a:pt x="280416" y="88900"/>
                  </a:moveTo>
                  <a:lnTo>
                    <a:pt x="271526" y="64262"/>
                  </a:lnTo>
                  <a:lnTo>
                    <a:pt x="267589" y="53213"/>
                  </a:lnTo>
                  <a:lnTo>
                    <a:pt x="254381" y="16560"/>
                  </a:lnTo>
                  <a:lnTo>
                    <a:pt x="254381" y="53213"/>
                  </a:lnTo>
                  <a:lnTo>
                    <a:pt x="229108" y="53213"/>
                  </a:lnTo>
                  <a:lnTo>
                    <a:pt x="241554" y="15494"/>
                  </a:lnTo>
                  <a:lnTo>
                    <a:pt x="254381" y="53213"/>
                  </a:lnTo>
                  <a:lnTo>
                    <a:pt x="254381" y="16560"/>
                  </a:lnTo>
                  <a:lnTo>
                    <a:pt x="254000" y="15494"/>
                  </a:lnTo>
                  <a:lnTo>
                    <a:pt x="248412" y="0"/>
                  </a:lnTo>
                  <a:lnTo>
                    <a:pt x="235331" y="0"/>
                  </a:lnTo>
                  <a:lnTo>
                    <a:pt x="203454" y="88900"/>
                  </a:lnTo>
                  <a:lnTo>
                    <a:pt x="217424" y="88900"/>
                  </a:lnTo>
                  <a:lnTo>
                    <a:pt x="225552" y="64262"/>
                  </a:lnTo>
                  <a:lnTo>
                    <a:pt x="257937" y="64262"/>
                  </a:lnTo>
                  <a:lnTo>
                    <a:pt x="266319" y="88900"/>
                  </a:lnTo>
                  <a:lnTo>
                    <a:pt x="280416" y="88900"/>
                  </a:lnTo>
                  <a:close/>
                </a:path>
                <a:path w="582929" h="88900">
                  <a:moveTo>
                    <a:pt x="351155" y="88900"/>
                  </a:moveTo>
                  <a:lnTo>
                    <a:pt x="319913" y="52832"/>
                  </a:lnTo>
                  <a:lnTo>
                    <a:pt x="314198" y="46228"/>
                  </a:lnTo>
                  <a:lnTo>
                    <a:pt x="319024" y="40132"/>
                  </a:lnTo>
                  <a:lnTo>
                    <a:pt x="350266" y="0"/>
                  </a:lnTo>
                  <a:lnTo>
                    <a:pt x="335407" y="0"/>
                  </a:lnTo>
                  <a:lnTo>
                    <a:pt x="304927" y="40132"/>
                  </a:lnTo>
                  <a:lnTo>
                    <a:pt x="299593" y="40132"/>
                  </a:lnTo>
                  <a:lnTo>
                    <a:pt x="299593" y="0"/>
                  </a:lnTo>
                  <a:lnTo>
                    <a:pt x="287020" y="0"/>
                  </a:lnTo>
                  <a:lnTo>
                    <a:pt x="287020" y="88900"/>
                  </a:lnTo>
                  <a:lnTo>
                    <a:pt x="299593" y="88900"/>
                  </a:lnTo>
                  <a:lnTo>
                    <a:pt x="299593" y="52832"/>
                  </a:lnTo>
                  <a:lnTo>
                    <a:pt x="304673" y="52832"/>
                  </a:lnTo>
                  <a:lnTo>
                    <a:pt x="335026" y="88900"/>
                  </a:lnTo>
                  <a:lnTo>
                    <a:pt x="351155" y="88900"/>
                  </a:lnTo>
                  <a:close/>
                </a:path>
                <a:path w="582929" h="88900">
                  <a:moveTo>
                    <a:pt x="410591" y="77597"/>
                  </a:moveTo>
                  <a:lnTo>
                    <a:pt x="370078" y="77597"/>
                  </a:lnTo>
                  <a:lnTo>
                    <a:pt x="370078" y="0"/>
                  </a:lnTo>
                  <a:lnTo>
                    <a:pt x="356870" y="0"/>
                  </a:lnTo>
                  <a:lnTo>
                    <a:pt x="356870" y="88900"/>
                  </a:lnTo>
                  <a:lnTo>
                    <a:pt x="410591" y="88900"/>
                  </a:lnTo>
                  <a:lnTo>
                    <a:pt x="410591" y="88646"/>
                  </a:lnTo>
                  <a:lnTo>
                    <a:pt x="410591" y="77597"/>
                  </a:lnTo>
                  <a:close/>
                </a:path>
                <a:path w="582929" h="88900">
                  <a:moveTo>
                    <a:pt x="487426" y="88900"/>
                  </a:moveTo>
                  <a:lnTo>
                    <a:pt x="478536" y="64262"/>
                  </a:lnTo>
                  <a:lnTo>
                    <a:pt x="474599" y="53213"/>
                  </a:lnTo>
                  <a:lnTo>
                    <a:pt x="461391" y="16560"/>
                  </a:lnTo>
                  <a:lnTo>
                    <a:pt x="461391" y="53213"/>
                  </a:lnTo>
                  <a:lnTo>
                    <a:pt x="436118" y="53213"/>
                  </a:lnTo>
                  <a:lnTo>
                    <a:pt x="448564" y="15494"/>
                  </a:lnTo>
                  <a:lnTo>
                    <a:pt x="461391" y="53213"/>
                  </a:lnTo>
                  <a:lnTo>
                    <a:pt x="461391" y="16560"/>
                  </a:lnTo>
                  <a:lnTo>
                    <a:pt x="461010" y="15494"/>
                  </a:lnTo>
                  <a:lnTo>
                    <a:pt x="455422" y="0"/>
                  </a:lnTo>
                  <a:lnTo>
                    <a:pt x="442341" y="0"/>
                  </a:lnTo>
                  <a:lnTo>
                    <a:pt x="410591" y="88900"/>
                  </a:lnTo>
                  <a:lnTo>
                    <a:pt x="424434" y="88900"/>
                  </a:lnTo>
                  <a:lnTo>
                    <a:pt x="432562" y="64262"/>
                  </a:lnTo>
                  <a:lnTo>
                    <a:pt x="464947" y="64262"/>
                  </a:lnTo>
                  <a:lnTo>
                    <a:pt x="473329" y="88900"/>
                  </a:lnTo>
                  <a:lnTo>
                    <a:pt x="487426" y="88900"/>
                  </a:lnTo>
                  <a:close/>
                </a:path>
                <a:path w="582929" h="88900">
                  <a:moveTo>
                    <a:pt x="559308" y="88900"/>
                  </a:moveTo>
                  <a:lnTo>
                    <a:pt x="539750" y="58801"/>
                  </a:lnTo>
                  <a:lnTo>
                    <a:pt x="538607" y="56896"/>
                  </a:lnTo>
                  <a:lnTo>
                    <a:pt x="546100" y="53467"/>
                  </a:lnTo>
                  <a:lnTo>
                    <a:pt x="551688" y="48133"/>
                  </a:lnTo>
                  <a:lnTo>
                    <a:pt x="551942" y="47625"/>
                  </a:lnTo>
                  <a:lnTo>
                    <a:pt x="555117" y="40767"/>
                  </a:lnTo>
                  <a:lnTo>
                    <a:pt x="556260" y="31877"/>
                  </a:lnTo>
                  <a:lnTo>
                    <a:pt x="556260" y="26924"/>
                  </a:lnTo>
                  <a:lnTo>
                    <a:pt x="554228" y="15494"/>
                  </a:lnTo>
                  <a:lnTo>
                    <a:pt x="551434" y="11430"/>
                  </a:lnTo>
                  <a:lnTo>
                    <a:pt x="548386" y="6985"/>
                  </a:lnTo>
                  <a:lnTo>
                    <a:pt x="542925" y="3886"/>
                  </a:lnTo>
                  <a:lnTo>
                    <a:pt x="542925" y="16637"/>
                  </a:lnTo>
                  <a:lnTo>
                    <a:pt x="542925" y="42291"/>
                  </a:lnTo>
                  <a:lnTo>
                    <a:pt x="537337" y="47625"/>
                  </a:lnTo>
                  <a:lnTo>
                    <a:pt x="507238" y="47625"/>
                  </a:lnTo>
                  <a:lnTo>
                    <a:pt x="507238" y="11430"/>
                  </a:lnTo>
                  <a:lnTo>
                    <a:pt x="537337" y="11430"/>
                  </a:lnTo>
                  <a:lnTo>
                    <a:pt x="542925" y="16637"/>
                  </a:lnTo>
                  <a:lnTo>
                    <a:pt x="542925" y="3886"/>
                  </a:lnTo>
                  <a:lnTo>
                    <a:pt x="539242" y="1778"/>
                  </a:lnTo>
                  <a:lnTo>
                    <a:pt x="527050" y="0"/>
                  </a:lnTo>
                  <a:lnTo>
                    <a:pt x="494030" y="0"/>
                  </a:lnTo>
                  <a:lnTo>
                    <a:pt x="494030" y="88900"/>
                  </a:lnTo>
                  <a:lnTo>
                    <a:pt x="507238" y="88900"/>
                  </a:lnTo>
                  <a:lnTo>
                    <a:pt x="507238" y="58801"/>
                  </a:lnTo>
                  <a:lnTo>
                    <a:pt x="524510" y="58801"/>
                  </a:lnTo>
                  <a:lnTo>
                    <a:pt x="543560" y="88900"/>
                  </a:lnTo>
                  <a:lnTo>
                    <a:pt x="559308" y="88900"/>
                  </a:lnTo>
                  <a:close/>
                </a:path>
                <a:path w="582929" h="88900">
                  <a:moveTo>
                    <a:pt x="582625" y="25"/>
                  </a:moveTo>
                  <a:lnTo>
                    <a:pt x="569468" y="25"/>
                  </a:lnTo>
                  <a:lnTo>
                    <a:pt x="569468" y="88900"/>
                  </a:lnTo>
                  <a:lnTo>
                    <a:pt x="582625" y="88900"/>
                  </a:lnTo>
                  <a:lnTo>
                    <a:pt x="582625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276599" y="3921761"/>
              <a:ext cx="1013460" cy="88898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487420" y="4066540"/>
            <a:ext cx="558800" cy="11684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99819" y="3746500"/>
            <a:ext cx="820419" cy="42164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41019" y="2164079"/>
            <a:ext cx="1544320" cy="9906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245360" y="2326639"/>
            <a:ext cx="332739" cy="1122679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4389120" y="2776232"/>
            <a:ext cx="360680" cy="419100"/>
            <a:chOff x="4389120" y="2776232"/>
            <a:chExt cx="360680" cy="419100"/>
          </a:xfrm>
        </p:grpSpPr>
        <p:sp>
          <p:nvSpPr>
            <p:cNvPr id="35" name="object 35"/>
            <p:cNvSpPr/>
            <p:nvPr/>
          </p:nvSpPr>
          <p:spPr>
            <a:xfrm>
              <a:off x="4389120" y="2776232"/>
              <a:ext cx="360680" cy="271780"/>
            </a:xfrm>
            <a:custGeom>
              <a:avLst/>
              <a:gdLst/>
              <a:ahLst/>
              <a:cxnLst/>
              <a:rect l="l" t="t" r="r" b="b"/>
              <a:pathLst>
                <a:path w="360679" h="271780">
                  <a:moveTo>
                    <a:pt x="360629" y="0"/>
                  </a:moveTo>
                  <a:lnTo>
                    <a:pt x="0" y="0"/>
                  </a:lnTo>
                  <a:lnTo>
                    <a:pt x="0" y="271386"/>
                  </a:lnTo>
                  <a:lnTo>
                    <a:pt x="360629" y="271386"/>
                  </a:lnTo>
                  <a:lnTo>
                    <a:pt x="360629" y="0"/>
                  </a:lnTo>
                  <a:close/>
                </a:path>
              </a:pathLst>
            </a:custGeom>
            <a:solidFill>
              <a:srgbClr val="FDB1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89120" y="3045472"/>
              <a:ext cx="360680" cy="149860"/>
            </a:xfrm>
            <a:custGeom>
              <a:avLst/>
              <a:gdLst/>
              <a:ahLst/>
              <a:cxnLst/>
              <a:rect l="l" t="t" r="r" b="b"/>
              <a:pathLst>
                <a:path w="360679" h="149860">
                  <a:moveTo>
                    <a:pt x="360629" y="0"/>
                  </a:moveTo>
                  <a:lnTo>
                    <a:pt x="0" y="0"/>
                  </a:lnTo>
                  <a:lnTo>
                    <a:pt x="0" y="149466"/>
                  </a:lnTo>
                  <a:lnTo>
                    <a:pt x="360629" y="149466"/>
                  </a:lnTo>
                  <a:lnTo>
                    <a:pt x="360629" y="0"/>
                  </a:lnTo>
                  <a:close/>
                </a:path>
              </a:pathLst>
            </a:custGeom>
            <a:solidFill>
              <a:srgbClr val="E8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/>
          <p:nvPr/>
        </p:nvSpPr>
        <p:spPr>
          <a:xfrm>
            <a:off x="4389120" y="3342652"/>
            <a:ext cx="360680" cy="149860"/>
          </a:xfrm>
          <a:custGeom>
            <a:avLst/>
            <a:gdLst/>
            <a:ahLst/>
            <a:cxnLst/>
            <a:rect l="l" t="t" r="r" b="b"/>
            <a:pathLst>
              <a:path w="360679" h="149860">
                <a:moveTo>
                  <a:pt x="360629" y="0"/>
                </a:moveTo>
                <a:lnTo>
                  <a:pt x="0" y="0"/>
                </a:lnTo>
                <a:lnTo>
                  <a:pt x="0" y="149466"/>
                </a:lnTo>
                <a:lnTo>
                  <a:pt x="360629" y="149466"/>
                </a:lnTo>
                <a:lnTo>
                  <a:pt x="360629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4439920" y="2816860"/>
            <a:ext cx="266700" cy="205740"/>
            <a:chOff x="4439920" y="2816860"/>
            <a:chExt cx="266700" cy="205740"/>
          </a:xfrm>
        </p:grpSpPr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39920" y="2816860"/>
              <a:ext cx="171322" cy="8864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4643755" y="2816859"/>
              <a:ext cx="62865" cy="73660"/>
            </a:xfrm>
            <a:custGeom>
              <a:avLst/>
              <a:gdLst/>
              <a:ahLst/>
              <a:cxnLst/>
              <a:rect l="l" t="t" r="r" b="b"/>
              <a:pathLst>
                <a:path w="62864" h="73660">
                  <a:moveTo>
                    <a:pt x="26619" y="9144"/>
                  </a:moveTo>
                  <a:lnTo>
                    <a:pt x="22733" y="9144"/>
                  </a:lnTo>
                  <a:lnTo>
                    <a:pt x="16002" y="14097"/>
                  </a:lnTo>
                  <a:lnTo>
                    <a:pt x="16002" y="30187"/>
                  </a:lnTo>
                  <a:lnTo>
                    <a:pt x="26619" y="9144"/>
                  </a:lnTo>
                  <a:close/>
                </a:path>
                <a:path w="62864" h="73660">
                  <a:moveTo>
                    <a:pt x="62484" y="5715"/>
                  </a:moveTo>
                  <a:lnTo>
                    <a:pt x="54356" y="12192"/>
                  </a:lnTo>
                  <a:lnTo>
                    <a:pt x="52070" y="9144"/>
                  </a:lnTo>
                  <a:lnTo>
                    <a:pt x="50546" y="6985"/>
                  </a:lnTo>
                  <a:lnTo>
                    <a:pt x="46609" y="4178"/>
                  </a:lnTo>
                  <a:lnTo>
                    <a:pt x="46609" y="30480"/>
                  </a:lnTo>
                  <a:lnTo>
                    <a:pt x="46609" y="59309"/>
                  </a:lnTo>
                  <a:lnTo>
                    <a:pt x="39751" y="64389"/>
                  </a:lnTo>
                  <a:lnTo>
                    <a:pt x="24257" y="64389"/>
                  </a:lnTo>
                  <a:lnTo>
                    <a:pt x="18796" y="61214"/>
                  </a:lnTo>
                  <a:lnTo>
                    <a:pt x="18415" y="60960"/>
                  </a:lnTo>
                  <a:lnTo>
                    <a:pt x="16637" y="54483"/>
                  </a:lnTo>
                  <a:lnTo>
                    <a:pt x="30988" y="42926"/>
                  </a:lnTo>
                  <a:lnTo>
                    <a:pt x="46609" y="30480"/>
                  </a:lnTo>
                  <a:lnTo>
                    <a:pt x="46609" y="4178"/>
                  </a:lnTo>
                  <a:lnTo>
                    <a:pt x="45212" y="3175"/>
                  </a:lnTo>
                  <a:lnTo>
                    <a:pt x="38735" y="762"/>
                  </a:lnTo>
                  <a:lnTo>
                    <a:pt x="31242" y="0"/>
                  </a:lnTo>
                  <a:lnTo>
                    <a:pt x="26619" y="9144"/>
                  </a:lnTo>
                  <a:lnTo>
                    <a:pt x="38100" y="9144"/>
                  </a:lnTo>
                  <a:lnTo>
                    <a:pt x="43942" y="12573"/>
                  </a:lnTo>
                  <a:lnTo>
                    <a:pt x="45847" y="19050"/>
                  </a:lnTo>
                  <a:lnTo>
                    <a:pt x="16002" y="42926"/>
                  </a:lnTo>
                  <a:lnTo>
                    <a:pt x="16002" y="30187"/>
                  </a:lnTo>
                  <a:lnTo>
                    <a:pt x="5207" y="51562"/>
                  </a:lnTo>
                  <a:lnTo>
                    <a:pt x="0" y="55753"/>
                  </a:lnTo>
                  <a:lnTo>
                    <a:pt x="0" y="67818"/>
                  </a:lnTo>
                  <a:lnTo>
                    <a:pt x="8001" y="61214"/>
                  </a:lnTo>
                  <a:lnTo>
                    <a:pt x="11938" y="66421"/>
                  </a:lnTo>
                  <a:lnTo>
                    <a:pt x="17272" y="70231"/>
                  </a:lnTo>
                  <a:lnTo>
                    <a:pt x="23749" y="72644"/>
                  </a:lnTo>
                  <a:lnTo>
                    <a:pt x="31242" y="73406"/>
                  </a:lnTo>
                  <a:lnTo>
                    <a:pt x="41402" y="71882"/>
                  </a:lnTo>
                  <a:lnTo>
                    <a:pt x="49657" y="67437"/>
                  </a:lnTo>
                  <a:lnTo>
                    <a:pt x="52070" y="64389"/>
                  </a:lnTo>
                  <a:lnTo>
                    <a:pt x="55245" y="60325"/>
                  </a:lnTo>
                  <a:lnTo>
                    <a:pt x="57277" y="50927"/>
                  </a:lnTo>
                  <a:lnTo>
                    <a:pt x="57277" y="30480"/>
                  </a:lnTo>
                  <a:lnTo>
                    <a:pt x="57277" y="21971"/>
                  </a:lnTo>
                  <a:lnTo>
                    <a:pt x="62484" y="17780"/>
                  </a:lnTo>
                  <a:lnTo>
                    <a:pt x="62484" y="12192"/>
                  </a:lnTo>
                  <a:lnTo>
                    <a:pt x="62484" y="5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60240" y="2933700"/>
              <a:ext cx="218439" cy="88900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498340" y="3086100"/>
            <a:ext cx="137160" cy="7365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498340" y="3233420"/>
            <a:ext cx="137160" cy="762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500879" y="3383281"/>
            <a:ext cx="134620" cy="7365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427979" y="5062220"/>
            <a:ext cx="1282700" cy="1160779"/>
          </a:xfrm>
          <a:prstGeom prst="rect">
            <a:avLst/>
          </a:prstGeom>
        </p:spPr>
      </p:pic>
      <p:grpSp>
        <p:nvGrpSpPr>
          <p:cNvPr id="46" name="object 46"/>
          <p:cNvGrpSpPr/>
          <p:nvPr/>
        </p:nvGrpSpPr>
        <p:grpSpPr>
          <a:xfrm>
            <a:off x="5641340" y="6672580"/>
            <a:ext cx="792480" cy="111760"/>
            <a:chOff x="5641340" y="6672580"/>
            <a:chExt cx="792480" cy="111760"/>
          </a:xfrm>
        </p:grpSpPr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641340" y="6673215"/>
              <a:ext cx="363600" cy="11087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046470" y="6672580"/>
              <a:ext cx="387222" cy="111506"/>
            </a:xfrm>
            <a:prstGeom prst="rect">
              <a:avLst/>
            </a:prstGeom>
          </p:spPr>
        </p:pic>
      </p:grpSp>
      <p:pic>
        <p:nvPicPr>
          <p:cNvPr id="49" name="object 4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631179" y="6837680"/>
            <a:ext cx="820420" cy="26923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18539" y="5097779"/>
            <a:ext cx="1381760" cy="105156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919480" y="6629400"/>
            <a:ext cx="373888" cy="111760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1343278" y="6629400"/>
            <a:ext cx="752475" cy="111760"/>
            <a:chOff x="1343278" y="6629400"/>
            <a:chExt cx="752475" cy="111760"/>
          </a:xfrm>
        </p:grpSpPr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43278" y="6651458"/>
              <a:ext cx="274320" cy="8792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60016" y="6629400"/>
              <a:ext cx="435228" cy="111760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919480" y="6804659"/>
            <a:ext cx="1198880" cy="251460"/>
            <a:chOff x="919480" y="6804659"/>
            <a:chExt cx="1198880" cy="251460"/>
          </a:xfrm>
        </p:grpSpPr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19480" y="6804659"/>
              <a:ext cx="1198880" cy="10413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03300" y="6944361"/>
              <a:ext cx="1010919" cy="111758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47040" y="4988559"/>
            <a:ext cx="429259" cy="1308100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5623559" y="9314180"/>
            <a:ext cx="853440" cy="111760"/>
            <a:chOff x="5623559" y="9314180"/>
            <a:chExt cx="853440" cy="111760"/>
          </a:xfrm>
        </p:grpSpPr>
        <p:sp>
          <p:nvSpPr>
            <p:cNvPr id="60" name="object 60"/>
            <p:cNvSpPr/>
            <p:nvPr/>
          </p:nvSpPr>
          <p:spPr>
            <a:xfrm>
              <a:off x="5623560" y="9334500"/>
              <a:ext cx="589280" cy="91440"/>
            </a:xfrm>
            <a:custGeom>
              <a:avLst/>
              <a:gdLst/>
              <a:ahLst/>
              <a:cxnLst/>
              <a:rect l="l" t="t" r="r" b="b"/>
              <a:pathLst>
                <a:path w="589279" h="91440">
                  <a:moveTo>
                    <a:pt x="65405" y="89674"/>
                  </a:moveTo>
                  <a:lnTo>
                    <a:pt x="45847" y="59944"/>
                  </a:lnTo>
                  <a:lnTo>
                    <a:pt x="44577" y="58039"/>
                  </a:lnTo>
                  <a:lnTo>
                    <a:pt x="52070" y="54737"/>
                  </a:lnTo>
                  <a:lnTo>
                    <a:pt x="57658" y="49276"/>
                  </a:lnTo>
                  <a:lnTo>
                    <a:pt x="57912" y="48895"/>
                  </a:lnTo>
                  <a:lnTo>
                    <a:pt x="61214" y="42164"/>
                  </a:lnTo>
                  <a:lnTo>
                    <a:pt x="62357" y="33274"/>
                  </a:lnTo>
                  <a:lnTo>
                    <a:pt x="62357" y="28321"/>
                  </a:lnTo>
                  <a:lnTo>
                    <a:pt x="60325" y="17018"/>
                  </a:lnTo>
                  <a:lnTo>
                    <a:pt x="57531" y="13081"/>
                  </a:lnTo>
                  <a:lnTo>
                    <a:pt x="54483" y="8636"/>
                  </a:lnTo>
                  <a:lnTo>
                    <a:pt x="49022" y="5651"/>
                  </a:lnTo>
                  <a:lnTo>
                    <a:pt x="49022" y="18288"/>
                  </a:lnTo>
                  <a:lnTo>
                    <a:pt x="49022" y="43561"/>
                  </a:lnTo>
                  <a:lnTo>
                    <a:pt x="43307" y="48895"/>
                  </a:lnTo>
                  <a:lnTo>
                    <a:pt x="13208" y="48895"/>
                  </a:lnTo>
                  <a:lnTo>
                    <a:pt x="13208" y="13081"/>
                  </a:lnTo>
                  <a:lnTo>
                    <a:pt x="43307" y="13081"/>
                  </a:lnTo>
                  <a:lnTo>
                    <a:pt x="49022" y="18288"/>
                  </a:lnTo>
                  <a:lnTo>
                    <a:pt x="49022" y="5651"/>
                  </a:lnTo>
                  <a:lnTo>
                    <a:pt x="45212" y="3556"/>
                  </a:lnTo>
                  <a:lnTo>
                    <a:pt x="33020" y="1778"/>
                  </a:lnTo>
                  <a:lnTo>
                    <a:pt x="0" y="1778"/>
                  </a:lnTo>
                  <a:lnTo>
                    <a:pt x="0" y="89674"/>
                  </a:lnTo>
                  <a:lnTo>
                    <a:pt x="13208" y="89674"/>
                  </a:lnTo>
                  <a:lnTo>
                    <a:pt x="13208" y="59944"/>
                  </a:lnTo>
                  <a:lnTo>
                    <a:pt x="30480" y="59944"/>
                  </a:lnTo>
                  <a:lnTo>
                    <a:pt x="49657" y="89674"/>
                  </a:lnTo>
                  <a:lnTo>
                    <a:pt x="65405" y="89674"/>
                  </a:lnTo>
                  <a:close/>
                </a:path>
                <a:path w="589279" h="91440">
                  <a:moveTo>
                    <a:pt x="137795" y="27940"/>
                  </a:moveTo>
                  <a:lnTo>
                    <a:pt x="135255" y="16256"/>
                  </a:lnTo>
                  <a:lnTo>
                    <a:pt x="131318" y="11303"/>
                  </a:lnTo>
                  <a:lnTo>
                    <a:pt x="128270" y="7493"/>
                  </a:lnTo>
                  <a:lnTo>
                    <a:pt x="124460" y="5435"/>
                  </a:lnTo>
                  <a:lnTo>
                    <a:pt x="124460" y="29718"/>
                  </a:lnTo>
                  <a:lnTo>
                    <a:pt x="124460" y="61849"/>
                  </a:lnTo>
                  <a:lnTo>
                    <a:pt x="122936" y="69723"/>
                  </a:lnTo>
                  <a:lnTo>
                    <a:pt x="118872" y="75438"/>
                  </a:lnTo>
                  <a:lnTo>
                    <a:pt x="112776" y="78994"/>
                  </a:lnTo>
                  <a:lnTo>
                    <a:pt x="105283" y="80137"/>
                  </a:lnTo>
                  <a:lnTo>
                    <a:pt x="97917" y="78994"/>
                  </a:lnTo>
                  <a:lnTo>
                    <a:pt x="91821" y="75438"/>
                  </a:lnTo>
                  <a:lnTo>
                    <a:pt x="87757" y="69723"/>
                  </a:lnTo>
                  <a:lnTo>
                    <a:pt x="86233" y="61849"/>
                  </a:lnTo>
                  <a:lnTo>
                    <a:pt x="86233" y="29718"/>
                  </a:lnTo>
                  <a:lnTo>
                    <a:pt x="87757" y="21717"/>
                  </a:lnTo>
                  <a:lnTo>
                    <a:pt x="91821" y="16002"/>
                  </a:lnTo>
                  <a:lnTo>
                    <a:pt x="97917" y="12446"/>
                  </a:lnTo>
                  <a:lnTo>
                    <a:pt x="105283" y="11303"/>
                  </a:lnTo>
                  <a:lnTo>
                    <a:pt x="112776" y="12446"/>
                  </a:lnTo>
                  <a:lnTo>
                    <a:pt x="118872" y="16002"/>
                  </a:lnTo>
                  <a:lnTo>
                    <a:pt x="122936" y="21717"/>
                  </a:lnTo>
                  <a:lnTo>
                    <a:pt x="124460" y="29718"/>
                  </a:lnTo>
                  <a:lnTo>
                    <a:pt x="124460" y="5435"/>
                  </a:lnTo>
                  <a:lnTo>
                    <a:pt x="117983" y="1905"/>
                  </a:lnTo>
                  <a:lnTo>
                    <a:pt x="105283" y="0"/>
                  </a:lnTo>
                  <a:lnTo>
                    <a:pt x="92710" y="1905"/>
                  </a:lnTo>
                  <a:lnTo>
                    <a:pt x="82423" y="7493"/>
                  </a:lnTo>
                  <a:lnTo>
                    <a:pt x="75438" y="16256"/>
                  </a:lnTo>
                  <a:lnTo>
                    <a:pt x="72898" y="27940"/>
                  </a:lnTo>
                  <a:lnTo>
                    <a:pt x="72898" y="63500"/>
                  </a:lnTo>
                  <a:lnTo>
                    <a:pt x="75438" y="75184"/>
                  </a:lnTo>
                  <a:lnTo>
                    <a:pt x="82423" y="83947"/>
                  </a:lnTo>
                  <a:lnTo>
                    <a:pt x="92710" y="89484"/>
                  </a:lnTo>
                  <a:lnTo>
                    <a:pt x="105283" y="91414"/>
                  </a:lnTo>
                  <a:lnTo>
                    <a:pt x="117983" y="89484"/>
                  </a:lnTo>
                  <a:lnTo>
                    <a:pt x="128270" y="83947"/>
                  </a:lnTo>
                  <a:lnTo>
                    <a:pt x="131318" y="80137"/>
                  </a:lnTo>
                  <a:lnTo>
                    <a:pt x="135255" y="75184"/>
                  </a:lnTo>
                  <a:lnTo>
                    <a:pt x="137795" y="63500"/>
                  </a:lnTo>
                  <a:lnTo>
                    <a:pt x="137795" y="27940"/>
                  </a:lnTo>
                  <a:close/>
                </a:path>
                <a:path w="589279" h="91440">
                  <a:moveTo>
                    <a:pt x="178689" y="12966"/>
                  </a:moveTo>
                  <a:lnTo>
                    <a:pt x="165481" y="12966"/>
                  </a:lnTo>
                  <a:lnTo>
                    <a:pt x="165481" y="89674"/>
                  </a:lnTo>
                  <a:lnTo>
                    <a:pt x="178689" y="89674"/>
                  </a:lnTo>
                  <a:lnTo>
                    <a:pt x="178689" y="12966"/>
                  </a:lnTo>
                  <a:close/>
                </a:path>
                <a:path w="589279" h="91440">
                  <a:moveTo>
                    <a:pt x="203542" y="1778"/>
                  </a:moveTo>
                  <a:lnTo>
                    <a:pt x="140589" y="1778"/>
                  </a:lnTo>
                  <a:lnTo>
                    <a:pt x="140589" y="12954"/>
                  </a:lnTo>
                  <a:lnTo>
                    <a:pt x="203542" y="12954"/>
                  </a:lnTo>
                  <a:lnTo>
                    <a:pt x="203542" y="1778"/>
                  </a:lnTo>
                  <a:close/>
                </a:path>
                <a:path w="589279" h="91440">
                  <a:moveTo>
                    <a:pt x="271272" y="27940"/>
                  </a:moveTo>
                  <a:lnTo>
                    <a:pt x="268732" y="16256"/>
                  </a:lnTo>
                  <a:lnTo>
                    <a:pt x="264922" y="11303"/>
                  </a:lnTo>
                  <a:lnTo>
                    <a:pt x="261747" y="7493"/>
                  </a:lnTo>
                  <a:lnTo>
                    <a:pt x="257937" y="5435"/>
                  </a:lnTo>
                  <a:lnTo>
                    <a:pt x="257937" y="29718"/>
                  </a:lnTo>
                  <a:lnTo>
                    <a:pt x="257937" y="61849"/>
                  </a:lnTo>
                  <a:lnTo>
                    <a:pt x="256413" y="69723"/>
                  </a:lnTo>
                  <a:lnTo>
                    <a:pt x="252349" y="75438"/>
                  </a:lnTo>
                  <a:lnTo>
                    <a:pt x="246253" y="78994"/>
                  </a:lnTo>
                  <a:lnTo>
                    <a:pt x="238760" y="80137"/>
                  </a:lnTo>
                  <a:lnTo>
                    <a:pt x="231394" y="78994"/>
                  </a:lnTo>
                  <a:lnTo>
                    <a:pt x="225298" y="75438"/>
                  </a:lnTo>
                  <a:lnTo>
                    <a:pt x="221234" y="69723"/>
                  </a:lnTo>
                  <a:lnTo>
                    <a:pt x="219710" y="61849"/>
                  </a:lnTo>
                  <a:lnTo>
                    <a:pt x="219710" y="29718"/>
                  </a:lnTo>
                  <a:lnTo>
                    <a:pt x="221234" y="21717"/>
                  </a:lnTo>
                  <a:lnTo>
                    <a:pt x="225298" y="16002"/>
                  </a:lnTo>
                  <a:lnTo>
                    <a:pt x="231394" y="12446"/>
                  </a:lnTo>
                  <a:lnTo>
                    <a:pt x="238760" y="11303"/>
                  </a:lnTo>
                  <a:lnTo>
                    <a:pt x="246253" y="12446"/>
                  </a:lnTo>
                  <a:lnTo>
                    <a:pt x="252349" y="16002"/>
                  </a:lnTo>
                  <a:lnTo>
                    <a:pt x="256413" y="21717"/>
                  </a:lnTo>
                  <a:lnTo>
                    <a:pt x="257937" y="29718"/>
                  </a:lnTo>
                  <a:lnTo>
                    <a:pt x="257937" y="5435"/>
                  </a:lnTo>
                  <a:lnTo>
                    <a:pt x="251460" y="1905"/>
                  </a:lnTo>
                  <a:lnTo>
                    <a:pt x="238760" y="0"/>
                  </a:lnTo>
                  <a:lnTo>
                    <a:pt x="226187" y="1905"/>
                  </a:lnTo>
                  <a:lnTo>
                    <a:pt x="215900" y="7493"/>
                  </a:lnTo>
                  <a:lnTo>
                    <a:pt x="208915" y="16256"/>
                  </a:lnTo>
                  <a:lnTo>
                    <a:pt x="206375" y="27940"/>
                  </a:lnTo>
                  <a:lnTo>
                    <a:pt x="206375" y="63500"/>
                  </a:lnTo>
                  <a:lnTo>
                    <a:pt x="208915" y="75184"/>
                  </a:lnTo>
                  <a:lnTo>
                    <a:pt x="215900" y="83947"/>
                  </a:lnTo>
                  <a:lnTo>
                    <a:pt x="226187" y="89484"/>
                  </a:lnTo>
                  <a:lnTo>
                    <a:pt x="238760" y="91414"/>
                  </a:lnTo>
                  <a:lnTo>
                    <a:pt x="251460" y="89484"/>
                  </a:lnTo>
                  <a:lnTo>
                    <a:pt x="261747" y="83947"/>
                  </a:lnTo>
                  <a:lnTo>
                    <a:pt x="264795" y="80137"/>
                  </a:lnTo>
                  <a:lnTo>
                    <a:pt x="268732" y="75184"/>
                  </a:lnTo>
                  <a:lnTo>
                    <a:pt x="271272" y="63500"/>
                  </a:lnTo>
                  <a:lnTo>
                    <a:pt x="271272" y="27940"/>
                  </a:lnTo>
                  <a:close/>
                </a:path>
                <a:path w="589279" h="91440">
                  <a:moveTo>
                    <a:pt x="338074" y="1778"/>
                  </a:moveTo>
                  <a:lnTo>
                    <a:pt x="284861" y="1778"/>
                  </a:lnTo>
                  <a:lnTo>
                    <a:pt x="284861" y="89674"/>
                  </a:lnTo>
                  <a:lnTo>
                    <a:pt x="298069" y="89674"/>
                  </a:lnTo>
                  <a:lnTo>
                    <a:pt x="298069" y="53467"/>
                  </a:lnTo>
                  <a:lnTo>
                    <a:pt x="331470" y="53467"/>
                  </a:lnTo>
                  <a:lnTo>
                    <a:pt x="331470" y="42291"/>
                  </a:lnTo>
                  <a:lnTo>
                    <a:pt x="298069" y="42291"/>
                  </a:lnTo>
                  <a:lnTo>
                    <a:pt x="298069" y="13081"/>
                  </a:lnTo>
                  <a:lnTo>
                    <a:pt x="338074" y="13081"/>
                  </a:lnTo>
                  <a:lnTo>
                    <a:pt x="338074" y="1778"/>
                  </a:lnTo>
                  <a:close/>
                </a:path>
                <a:path w="589279" h="91440">
                  <a:moveTo>
                    <a:pt x="401574" y="78486"/>
                  </a:moveTo>
                  <a:lnTo>
                    <a:pt x="360934" y="78486"/>
                  </a:lnTo>
                  <a:lnTo>
                    <a:pt x="360934" y="1778"/>
                  </a:lnTo>
                  <a:lnTo>
                    <a:pt x="347726" y="1778"/>
                  </a:lnTo>
                  <a:lnTo>
                    <a:pt x="347726" y="89674"/>
                  </a:lnTo>
                  <a:lnTo>
                    <a:pt x="401574" y="89674"/>
                  </a:lnTo>
                  <a:lnTo>
                    <a:pt x="401574" y="78486"/>
                  </a:lnTo>
                  <a:close/>
                </a:path>
                <a:path w="589279" h="91440">
                  <a:moveTo>
                    <a:pt x="469646" y="27940"/>
                  </a:moveTo>
                  <a:lnTo>
                    <a:pt x="467106" y="16256"/>
                  </a:lnTo>
                  <a:lnTo>
                    <a:pt x="463296" y="11303"/>
                  </a:lnTo>
                  <a:lnTo>
                    <a:pt x="460121" y="7493"/>
                  </a:lnTo>
                  <a:lnTo>
                    <a:pt x="456311" y="5435"/>
                  </a:lnTo>
                  <a:lnTo>
                    <a:pt x="456311" y="29718"/>
                  </a:lnTo>
                  <a:lnTo>
                    <a:pt x="456311" y="61849"/>
                  </a:lnTo>
                  <a:lnTo>
                    <a:pt x="454787" y="69723"/>
                  </a:lnTo>
                  <a:lnTo>
                    <a:pt x="450723" y="75438"/>
                  </a:lnTo>
                  <a:lnTo>
                    <a:pt x="444627" y="78994"/>
                  </a:lnTo>
                  <a:lnTo>
                    <a:pt x="437134" y="80137"/>
                  </a:lnTo>
                  <a:lnTo>
                    <a:pt x="429768" y="78994"/>
                  </a:lnTo>
                  <a:lnTo>
                    <a:pt x="423672" y="75438"/>
                  </a:lnTo>
                  <a:lnTo>
                    <a:pt x="419608" y="69723"/>
                  </a:lnTo>
                  <a:lnTo>
                    <a:pt x="418084" y="61849"/>
                  </a:lnTo>
                  <a:lnTo>
                    <a:pt x="418084" y="29718"/>
                  </a:lnTo>
                  <a:lnTo>
                    <a:pt x="419608" y="21717"/>
                  </a:lnTo>
                  <a:lnTo>
                    <a:pt x="423672" y="16002"/>
                  </a:lnTo>
                  <a:lnTo>
                    <a:pt x="429768" y="12446"/>
                  </a:lnTo>
                  <a:lnTo>
                    <a:pt x="437134" y="11303"/>
                  </a:lnTo>
                  <a:lnTo>
                    <a:pt x="444627" y="12446"/>
                  </a:lnTo>
                  <a:lnTo>
                    <a:pt x="450723" y="16002"/>
                  </a:lnTo>
                  <a:lnTo>
                    <a:pt x="454787" y="21717"/>
                  </a:lnTo>
                  <a:lnTo>
                    <a:pt x="456311" y="29718"/>
                  </a:lnTo>
                  <a:lnTo>
                    <a:pt x="456311" y="5435"/>
                  </a:lnTo>
                  <a:lnTo>
                    <a:pt x="449834" y="1905"/>
                  </a:lnTo>
                  <a:lnTo>
                    <a:pt x="437134" y="0"/>
                  </a:lnTo>
                  <a:lnTo>
                    <a:pt x="424561" y="1905"/>
                  </a:lnTo>
                  <a:lnTo>
                    <a:pt x="414274" y="7493"/>
                  </a:lnTo>
                  <a:lnTo>
                    <a:pt x="407289" y="16256"/>
                  </a:lnTo>
                  <a:lnTo>
                    <a:pt x="404749" y="27940"/>
                  </a:lnTo>
                  <a:lnTo>
                    <a:pt x="404749" y="63500"/>
                  </a:lnTo>
                  <a:lnTo>
                    <a:pt x="407289" y="75184"/>
                  </a:lnTo>
                  <a:lnTo>
                    <a:pt x="414274" y="83947"/>
                  </a:lnTo>
                  <a:lnTo>
                    <a:pt x="424561" y="89484"/>
                  </a:lnTo>
                  <a:lnTo>
                    <a:pt x="437134" y="91414"/>
                  </a:lnTo>
                  <a:lnTo>
                    <a:pt x="449834" y="89484"/>
                  </a:lnTo>
                  <a:lnTo>
                    <a:pt x="460121" y="83947"/>
                  </a:lnTo>
                  <a:lnTo>
                    <a:pt x="463169" y="80137"/>
                  </a:lnTo>
                  <a:lnTo>
                    <a:pt x="467106" y="75184"/>
                  </a:lnTo>
                  <a:lnTo>
                    <a:pt x="469646" y="63500"/>
                  </a:lnTo>
                  <a:lnTo>
                    <a:pt x="469646" y="27940"/>
                  </a:lnTo>
                  <a:close/>
                </a:path>
                <a:path w="589279" h="91440">
                  <a:moveTo>
                    <a:pt x="589153" y="1778"/>
                  </a:moveTo>
                  <a:lnTo>
                    <a:pt x="575310" y="1778"/>
                  </a:lnTo>
                  <a:lnTo>
                    <a:pt x="556133" y="72136"/>
                  </a:lnTo>
                  <a:lnTo>
                    <a:pt x="543179" y="21082"/>
                  </a:lnTo>
                  <a:lnTo>
                    <a:pt x="538226" y="1778"/>
                  </a:lnTo>
                  <a:lnTo>
                    <a:pt x="523875" y="1778"/>
                  </a:lnTo>
                  <a:lnTo>
                    <a:pt x="505968" y="72009"/>
                  </a:lnTo>
                  <a:lnTo>
                    <a:pt x="486664" y="1778"/>
                  </a:lnTo>
                  <a:lnTo>
                    <a:pt x="472440" y="1778"/>
                  </a:lnTo>
                  <a:lnTo>
                    <a:pt x="499110" y="89674"/>
                  </a:lnTo>
                  <a:lnTo>
                    <a:pt x="513080" y="89674"/>
                  </a:lnTo>
                  <a:lnTo>
                    <a:pt x="517652" y="72009"/>
                  </a:lnTo>
                  <a:lnTo>
                    <a:pt x="530479" y="21082"/>
                  </a:lnTo>
                  <a:lnTo>
                    <a:pt x="548132" y="89674"/>
                  </a:lnTo>
                  <a:lnTo>
                    <a:pt x="562483" y="89674"/>
                  </a:lnTo>
                  <a:lnTo>
                    <a:pt x="567817" y="72136"/>
                  </a:lnTo>
                  <a:lnTo>
                    <a:pt x="589153" y="1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255257" y="9314180"/>
              <a:ext cx="221614" cy="109994"/>
            </a:xfrm>
            <a:prstGeom prst="rect">
              <a:avLst/>
            </a:prstGeom>
          </p:spPr>
        </p:pic>
      </p:grpSp>
      <p:pic>
        <p:nvPicPr>
          <p:cNvPr id="62" name="object 6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516879" y="9479280"/>
            <a:ext cx="1097279" cy="269240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3284220" y="9314180"/>
            <a:ext cx="1021080" cy="111760"/>
            <a:chOff x="3284220" y="9314180"/>
            <a:chExt cx="1021080" cy="111760"/>
          </a:xfrm>
        </p:grpSpPr>
        <p:sp>
          <p:nvSpPr>
            <p:cNvPr id="64" name="object 64"/>
            <p:cNvSpPr/>
            <p:nvPr/>
          </p:nvSpPr>
          <p:spPr>
            <a:xfrm>
              <a:off x="3284220" y="9334754"/>
              <a:ext cx="589915" cy="91440"/>
            </a:xfrm>
            <a:custGeom>
              <a:avLst/>
              <a:gdLst/>
              <a:ahLst/>
              <a:cxnLst/>
              <a:rect l="l" t="t" r="r" b="b"/>
              <a:pathLst>
                <a:path w="589914" h="91440">
                  <a:moveTo>
                    <a:pt x="65405" y="89192"/>
                  </a:moveTo>
                  <a:lnTo>
                    <a:pt x="45847" y="59563"/>
                  </a:lnTo>
                  <a:lnTo>
                    <a:pt x="44577" y="57785"/>
                  </a:lnTo>
                  <a:lnTo>
                    <a:pt x="52197" y="54356"/>
                  </a:lnTo>
                  <a:lnTo>
                    <a:pt x="57785" y="49022"/>
                  </a:lnTo>
                  <a:lnTo>
                    <a:pt x="58039" y="48641"/>
                  </a:lnTo>
                  <a:lnTo>
                    <a:pt x="61214" y="41910"/>
                  </a:lnTo>
                  <a:lnTo>
                    <a:pt x="62484" y="33147"/>
                  </a:lnTo>
                  <a:lnTo>
                    <a:pt x="62484" y="28194"/>
                  </a:lnTo>
                  <a:lnTo>
                    <a:pt x="60325" y="16891"/>
                  </a:lnTo>
                  <a:lnTo>
                    <a:pt x="57531" y="12954"/>
                  </a:lnTo>
                  <a:lnTo>
                    <a:pt x="54483" y="8636"/>
                  </a:lnTo>
                  <a:lnTo>
                    <a:pt x="49022" y="5651"/>
                  </a:lnTo>
                  <a:lnTo>
                    <a:pt x="49022" y="18161"/>
                  </a:lnTo>
                  <a:lnTo>
                    <a:pt x="49022" y="43307"/>
                  </a:lnTo>
                  <a:lnTo>
                    <a:pt x="43307" y="48641"/>
                  </a:lnTo>
                  <a:lnTo>
                    <a:pt x="13208" y="48641"/>
                  </a:lnTo>
                  <a:lnTo>
                    <a:pt x="13208" y="12954"/>
                  </a:lnTo>
                  <a:lnTo>
                    <a:pt x="43307" y="12954"/>
                  </a:lnTo>
                  <a:lnTo>
                    <a:pt x="49022" y="18161"/>
                  </a:lnTo>
                  <a:lnTo>
                    <a:pt x="49022" y="5651"/>
                  </a:lnTo>
                  <a:lnTo>
                    <a:pt x="45212" y="3556"/>
                  </a:lnTo>
                  <a:lnTo>
                    <a:pt x="33020" y="1778"/>
                  </a:lnTo>
                  <a:lnTo>
                    <a:pt x="0" y="1778"/>
                  </a:lnTo>
                  <a:lnTo>
                    <a:pt x="0" y="89192"/>
                  </a:lnTo>
                  <a:lnTo>
                    <a:pt x="13208" y="89192"/>
                  </a:lnTo>
                  <a:lnTo>
                    <a:pt x="13208" y="59563"/>
                  </a:lnTo>
                  <a:lnTo>
                    <a:pt x="30480" y="59563"/>
                  </a:lnTo>
                  <a:lnTo>
                    <a:pt x="49657" y="89192"/>
                  </a:lnTo>
                  <a:lnTo>
                    <a:pt x="65405" y="89192"/>
                  </a:lnTo>
                  <a:close/>
                </a:path>
                <a:path w="589914" h="91440">
                  <a:moveTo>
                    <a:pt x="137922" y="27686"/>
                  </a:moveTo>
                  <a:lnTo>
                    <a:pt x="135382" y="16129"/>
                  </a:lnTo>
                  <a:lnTo>
                    <a:pt x="131572" y="11303"/>
                  </a:lnTo>
                  <a:lnTo>
                    <a:pt x="128397" y="7366"/>
                  </a:lnTo>
                  <a:lnTo>
                    <a:pt x="124587" y="5346"/>
                  </a:lnTo>
                  <a:lnTo>
                    <a:pt x="124587" y="29464"/>
                  </a:lnTo>
                  <a:lnTo>
                    <a:pt x="124587" y="61468"/>
                  </a:lnTo>
                  <a:lnTo>
                    <a:pt x="123063" y="69342"/>
                  </a:lnTo>
                  <a:lnTo>
                    <a:pt x="118999" y="75057"/>
                  </a:lnTo>
                  <a:lnTo>
                    <a:pt x="112903" y="78486"/>
                  </a:lnTo>
                  <a:lnTo>
                    <a:pt x="105410" y="79756"/>
                  </a:lnTo>
                  <a:lnTo>
                    <a:pt x="97917" y="78486"/>
                  </a:lnTo>
                  <a:lnTo>
                    <a:pt x="91948" y="75057"/>
                  </a:lnTo>
                  <a:lnTo>
                    <a:pt x="87757" y="69342"/>
                  </a:lnTo>
                  <a:lnTo>
                    <a:pt x="86360" y="61468"/>
                  </a:lnTo>
                  <a:lnTo>
                    <a:pt x="86360" y="29464"/>
                  </a:lnTo>
                  <a:lnTo>
                    <a:pt x="87757" y="21590"/>
                  </a:lnTo>
                  <a:lnTo>
                    <a:pt x="91948" y="15875"/>
                  </a:lnTo>
                  <a:lnTo>
                    <a:pt x="97917" y="12446"/>
                  </a:lnTo>
                  <a:lnTo>
                    <a:pt x="105410" y="11303"/>
                  </a:lnTo>
                  <a:lnTo>
                    <a:pt x="112903" y="12446"/>
                  </a:lnTo>
                  <a:lnTo>
                    <a:pt x="118999" y="15875"/>
                  </a:lnTo>
                  <a:lnTo>
                    <a:pt x="123063" y="21590"/>
                  </a:lnTo>
                  <a:lnTo>
                    <a:pt x="124587" y="29464"/>
                  </a:lnTo>
                  <a:lnTo>
                    <a:pt x="124587" y="5346"/>
                  </a:lnTo>
                  <a:lnTo>
                    <a:pt x="118110" y="1905"/>
                  </a:lnTo>
                  <a:lnTo>
                    <a:pt x="105410" y="0"/>
                  </a:lnTo>
                  <a:lnTo>
                    <a:pt x="92837" y="1905"/>
                  </a:lnTo>
                  <a:lnTo>
                    <a:pt x="82423" y="7366"/>
                  </a:lnTo>
                  <a:lnTo>
                    <a:pt x="75565" y="16129"/>
                  </a:lnTo>
                  <a:lnTo>
                    <a:pt x="73025" y="27686"/>
                  </a:lnTo>
                  <a:lnTo>
                    <a:pt x="73025" y="63246"/>
                  </a:lnTo>
                  <a:lnTo>
                    <a:pt x="75565" y="74803"/>
                  </a:lnTo>
                  <a:lnTo>
                    <a:pt x="82423" y="83439"/>
                  </a:lnTo>
                  <a:lnTo>
                    <a:pt x="92837" y="89001"/>
                  </a:lnTo>
                  <a:lnTo>
                    <a:pt x="105410" y="90919"/>
                  </a:lnTo>
                  <a:lnTo>
                    <a:pt x="118110" y="89001"/>
                  </a:lnTo>
                  <a:lnTo>
                    <a:pt x="128397" y="83439"/>
                  </a:lnTo>
                  <a:lnTo>
                    <a:pt x="131445" y="79756"/>
                  </a:lnTo>
                  <a:lnTo>
                    <a:pt x="135382" y="74803"/>
                  </a:lnTo>
                  <a:lnTo>
                    <a:pt x="137922" y="63246"/>
                  </a:lnTo>
                  <a:lnTo>
                    <a:pt x="137922" y="27686"/>
                  </a:lnTo>
                  <a:close/>
                </a:path>
                <a:path w="589914" h="91440">
                  <a:moveTo>
                    <a:pt x="203885" y="1841"/>
                  </a:moveTo>
                  <a:lnTo>
                    <a:pt x="140843" y="1841"/>
                  </a:lnTo>
                  <a:lnTo>
                    <a:pt x="140843" y="12954"/>
                  </a:lnTo>
                  <a:lnTo>
                    <a:pt x="165735" y="12954"/>
                  </a:lnTo>
                  <a:lnTo>
                    <a:pt x="165735" y="89192"/>
                  </a:lnTo>
                  <a:lnTo>
                    <a:pt x="178955" y="89192"/>
                  </a:lnTo>
                  <a:lnTo>
                    <a:pt x="178955" y="12954"/>
                  </a:lnTo>
                  <a:lnTo>
                    <a:pt x="203885" y="12954"/>
                  </a:lnTo>
                  <a:lnTo>
                    <a:pt x="203885" y="1841"/>
                  </a:lnTo>
                  <a:close/>
                </a:path>
                <a:path w="589914" h="91440">
                  <a:moveTo>
                    <a:pt x="271653" y="27686"/>
                  </a:moveTo>
                  <a:lnTo>
                    <a:pt x="269113" y="16129"/>
                  </a:lnTo>
                  <a:lnTo>
                    <a:pt x="265176" y="11303"/>
                  </a:lnTo>
                  <a:lnTo>
                    <a:pt x="262128" y="7366"/>
                  </a:lnTo>
                  <a:lnTo>
                    <a:pt x="258318" y="5372"/>
                  </a:lnTo>
                  <a:lnTo>
                    <a:pt x="258318" y="29464"/>
                  </a:lnTo>
                  <a:lnTo>
                    <a:pt x="258318" y="61468"/>
                  </a:lnTo>
                  <a:lnTo>
                    <a:pt x="256794" y="69342"/>
                  </a:lnTo>
                  <a:lnTo>
                    <a:pt x="252730" y="75057"/>
                  </a:lnTo>
                  <a:lnTo>
                    <a:pt x="246634" y="78486"/>
                  </a:lnTo>
                  <a:lnTo>
                    <a:pt x="239141" y="79756"/>
                  </a:lnTo>
                  <a:lnTo>
                    <a:pt x="231648" y="78486"/>
                  </a:lnTo>
                  <a:lnTo>
                    <a:pt x="225552" y="75057"/>
                  </a:lnTo>
                  <a:lnTo>
                    <a:pt x="221488" y="69342"/>
                  </a:lnTo>
                  <a:lnTo>
                    <a:pt x="219964" y="61468"/>
                  </a:lnTo>
                  <a:lnTo>
                    <a:pt x="219964" y="29464"/>
                  </a:lnTo>
                  <a:lnTo>
                    <a:pt x="221488" y="21590"/>
                  </a:lnTo>
                  <a:lnTo>
                    <a:pt x="225552" y="15875"/>
                  </a:lnTo>
                  <a:lnTo>
                    <a:pt x="231648" y="12446"/>
                  </a:lnTo>
                  <a:lnTo>
                    <a:pt x="239141" y="11303"/>
                  </a:lnTo>
                  <a:lnTo>
                    <a:pt x="246634" y="12446"/>
                  </a:lnTo>
                  <a:lnTo>
                    <a:pt x="252730" y="15875"/>
                  </a:lnTo>
                  <a:lnTo>
                    <a:pt x="256794" y="21590"/>
                  </a:lnTo>
                  <a:lnTo>
                    <a:pt x="258318" y="29464"/>
                  </a:lnTo>
                  <a:lnTo>
                    <a:pt x="258318" y="5372"/>
                  </a:lnTo>
                  <a:lnTo>
                    <a:pt x="251714" y="1905"/>
                  </a:lnTo>
                  <a:lnTo>
                    <a:pt x="239141" y="0"/>
                  </a:lnTo>
                  <a:lnTo>
                    <a:pt x="226441" y="1905"/>
                  </a:lnTo>
                  <a:lnTo>
                    <a:pt x="216154" y="7366"/>
                  </a:lnTo>
                  <a:lnTo>
                    <a:pt x="209169" y="16129"/>
                  </a:lnTo>
                  <a:lnTo>
                    <a:pt x="206629" y="27686"/>
                  </a:lnTo>
                  <a:lnTo>
                    <a:pt x="206629" y="63246"/>
                  </a:lnTo>
                  <a:lnTo>
                    <a:pt x="209169" y="74803"/>
                  </a:lnTo>
                  <a:lnTo>
                    <a:pt x="216154" y="83439"/>
                  </a:lnTo>
                  <a:lnTo>
                    <a:pt x="226441" y="89001"/>
                  </a:lnTo>
                  <a:lnTo>
                    <a:pt x="239141" y="90919"/>
                  </a:lnTo>
                  <a:lnTo>
                    <a:pt x="251714" y="89001"/>
                  </a:lnTo>
                  <a:lnTo>
                    <a:pt x="262128" y="83439"/>
                  </a:lnTo>
                  <a:lnTo>
                    <a:pt x="265176" y="79756"/>
                  </a:lnTo>
                  <a:lnTo>
                    <a:pt x="269113" y="74803"/>
                  </a:lnTo>
                  <a:lnTo>
                    <a:pt x="271653" y="63246"/>
                  </a:lnTo>
                  <a:lnTo>
                    <a:pt x="271653" y="27686"/>
                  </a:lnTo>
                  <a:close/>
                </a:path>
                <a:path w="589914" h="91440">
                  <a:moveTo>
                    <a:pt x="338582" y="1778"/>
                  </a:moveTo>
                  <a:lnTo>
                    <a:pt x="285242" y="1778"/>
                  </a:lnTo>
                  <a:lnTo>
                    <a:pt x="285242" y="89192"/>
                  </a:lnTo>
                  <a:lnTo>
                    <a:pt x="298450" y="89192"/>
                  </a:lnTo>
                  <a:lnTo>
                    <a:pt x="298450" y="53213"/>
                  </a:lnTo>
                  <a:lnTo>
                    <a:pt x="331851" y="53213"/>
                  </a:lnTo>
                  <a:lnTo>
                    <a:pt x="331851" y="42164"/>
                  </a:lnTo>
                  <a:lnTo>
                    <a:pt x="298450" y="42164"/>
                  </a:lnTo>
                  <a:lnTo>
                    <a:pt x="298450" y="12954"/>
                  </a:lnTo>
                  <a:lnTo>
                    <a:pt x="338582" y="12954"/>
                  </a:lnTo>
                  <a:lnTo>
                    <a:pt x="338582" y="1778"/>
                  </a:lnTo>
                  <a:close/>
                </a:path>
                <a:path w="589914" h="91440">
                  <a:moveTo>
                    <a:pt x="402082" y="78105"/>
                  </a:moveTo>
                  <a:lnTo>
                    <a:pt x="361442" y="78105"/>
                  </a:lnTo>
                  <a:lnTo>
                    <a:pt x="361442" y="1778"/>
                  </a:lnTo>
                  <a:lnTo>
                    <a:pt x="348234" y="1778"/>
                  </a:lnTo>
                  <a:lnTo>
                    <a:pt x="348234" y="89192"/>
                  </a:lnTo>
                  <a:lnTo>
                    <a:pt x="402082" y="89192"/>
                  </a:lnTo>
                  <a:lnTo>
                    <a:pt x="402082" y="78105"/>
                  </a:lnTo>
                  <a:close/>
                </a:path>
                <a:path w="589914" h="91440">
                  <a:moveTo>
                    <a:pt x="470281" y="27686"/>
                  </a:moveTo>
                  <a:lnTo>
                    <a:pt x="467741" y="16129"/>
                  </a:lnTo>
                  <a:lnTo>
                    <a:pt x="463804" y="11303"/>
                  </a:lnTo>
                  <a:lnTo>
                    <a:pt x="460756" y="7366"/>
                  </a:lnTo>
                  <a:lnTo>
                    <a:pt x="456946" y="5346"/>
                  </a:lnTo>
                  <a:lnTo>
                    <a:pt x="456946" y="29464"/>
                  </a:lnTo>
                  <a:lnTo>
                    <a:pt x="456946" y="61468"/>
                  </a:lnTo>
                  <a:lnTo>
                    <a:pt x="455422" y="69342"/>
                  </a:lnTo>
                  <a:lnTo>
                    <a:pt x="451358" y="75057"/>
                  </a:lnTo>
                  <a:lnTo>
                    <a:pt x="445262" y="78486"/>
                  </a:lnTo>
                  <a:lnTo>
                    <a:pt x="437769" y="79756"/>
                  </a:lnTo>
                  <a:lnTo>
                    <a:pt x="430276" y="78486"/>
                  </a:lnTo>
                  <a:lnTo>
                    <a:pt x="424180" y="75057"/>
                  </a:lnTo>
                  <a:lnTo>
                    <a:pt x="420116" y="69342"/>
                  </a:lnTo>
                  <a:lnTo>
                    <a:pt x="418592" y="61468"/>
                  </a:lnTo>
                  <a:lnTo>
                    <a:pt x="418592" y="29464"/>
                  </a:lnTo>
                  <a:lnTo>
                    <a:pt x="420116" y="21590"/>
                  </a:lnTo>
                  <a:lnTo>
                    <a:pt x="424180" y="15875"/>
                  </a:lnTo>
                  <a:lnTo>
                    <a:pt x="430276" y="12446"/>
                  </a:lnTo>
                  <a:lnTo>
                    <a:pt x="437769" y="11303"/>
                  </a:lnTo>
                  <a:lnTo>
                    <a:pt x="445262" y="12446"/>
                  </a:lnTo>
                  <a:lnTo>
                    <a:pt x="451358" y="15875"/>
                  </a:lnTo>
                  <a:lnTo>
                    <a:pt x="455422" y="21590"/>
                  </a:lnTo>
                  <a:lnTo>
                    <a:pt x="456946" y="29464"/>
                  </a:lnTo>
                  <a:lnTo>
                    <a:pt x="456946" y="5346"/>
                  </a:lnTo>
                  <a:lnTo>
                    <a:pt x="450469" y="1905"/>
                  </a:lnTo>
                  <a:lnTo>
                    <a:pt x="437769" y="0"/>
                  </a:lnTo>
                  <a:lnTo>
                    <a:pt x="425069" y="1905"/>
                  </a:lnTo>
                  <a:lnTo>
                    <a:pt x="414782" y="7366"/>
                  </a:lnTo>
                  <a:lnTo>
                    <a:pt x="407797" y="16129"/>
                  </a:lnTo>
                  <a:lnTo>
                    <a:pt x="405257" y="27686"/>
                  </a:lnTo>
                  <a:lnTo>
                    <a:pt x="405257" y="63246"/>
                  </a:lnTo>
                  <a:lnTo>
                    <a:pt x="407797" y="74803"/>
                  </a:lnTo>
                  <a:lnTo>
                    <a:pt x="414782" y="83439"/>
                  </a:lnTo>
                  <a:lnTo>
                    <a:pt x="425069" y="89001"/>
                  </a:lnTo>
                  <a:lnTo>
                    <a:pt x="437769" y="90919"/>
                  </a:lnTo>
                  <a:lnTo>
                    <a:pt x="450469" y="89001"/>
                  </a:lnTo>
                  <a:lnTo>
                    <a:pt x="460756" y="83439"/>
                  </a:lnTo>
                  <a:lnTo>
                    <a:pt x="463804" y="79756"/>
                  </a:lnTo>
                  <a:lnTo>
                    <a:pt x="467741" y="74803"/>
                  </a:lnTo>
                  <a:lnTo>
                    <a:pt x="470281" y="63246"/>
                  </a:lnTo>
                  <a:lnTo>
                    <a:pt x="470281" y="27686"/>
                  </a:lnTo>
                  <a:close/>
                </a:path>
                <a:path w="589914" h="91440">
                  <a:moveTo>
                    <a:pt x="589915" y="1778"/>
                  </a:moveTo>
                  <a:lnTo>
                    <a:pt x="576072" y="1778"/>
                  </a:lnTo>
                  <a:lnTo>
                    <a:pt x="556895" y="71755"/>
                  </a:lnTo>
                  <a:lnTo>
                    <a:pt x="543814" y="20955"/>
                  </a:lnTo>
                  <a:lnTo>
                    <a:pt x="538861" y="1778"/>
                  </a:lnTo>
                  <a:lnTo>
                    <a:pt x="524510" y="1778"/>
                  </a:lnTo>
                  <a:lnTo>
                    <a:pt x="506603" y="71628"/>
                  </a:lnTo>
                  <a:lnTo>
                    <a:pt x="487299" y="1778"/>
                  </a:lnTo>
                  <a:lnTo>
                    <a:pt x="473075" y="1778"/>
                  </a:lnTo>
                  <a:lnTo>
                    <a:pt x="499745" y="89192"/>
                  </a:lnTo>
                  <a:lnTo>
                    <a:pt x="513715" y="89192"/>
                  </a:lnTo>
                  <a:lnTo>
                    <a:pt x="518287" y="71628"/>
                  </a:lnTo>
                  <a:lnTo>
                    <a:pt x="531114" y="20955"/>
                  </a:lnTo>
                  <a:lnTo>
                    <a:pt x="548767" y="89192"/>
                  </a:lnTo>
                  <a:lnTo>
                    <a:pt x="563245" y="89192"/>
                  </a:lnTo>
                  <a:lnTo>
                    <a:pt x="568579" y="71755"/>
                  </a:lnTo>
                  <a:lnTo>
                    <a:pt x="589915" y="17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3916680" y="9314180"/>
              <a:ext cx="388366" cy="111493"/>
            </a:xfrm>
            <a:prstGeom prst="rect">
              <a:avLst/>
            </a:prstGeom>
          </p:spPr>
        </p:pic>
      </p:grpSp>
      <p:pic>
        <p:nvPicPr>
          <p:cNvPr id="66" name="object 6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3256279" y="9479280"/>
            <a:ext cx="1094739" cy="254000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242060" y="9334500"/>
            <a:ext cx="586740" cy="398780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448309" y="440055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48309" y="728599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0" name="object 7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516879" y="2258060"/>
            <a:ext cx="972820" cy="1160779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626100" y="3746753"/>
            <a:ext cx="386461" cy="114046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6062598" y="3746500"/>
            <a:ext cx="381126" cy="11430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707379" y="3921759"/>
            <a:ext cx="678179" cy="261620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447040" y="7833359"/>
            <a:ext cx="2336800" cy="124258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289300" y="8067040"/>
            <a:ext cx="965200" cy="873760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5384800" y="7800340"/>
            <a:ext cx="1308100" cy="121666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504179" y="7548880"/>
            <a:ext cx="1600200" cy="106680"/>
          </a:xfrm>
          <a:prstGeom prst="rect">
            <a:avLst/>
          </a:prstGeom>
        </p:spPr>
      </p:pic>
      <p:sp>
        <p:nvSpPr>
          <p:cNvPr id="78" name="object 78"/>
          <p:cNvSpPr/>
          <p:nvPr/>
        </p:nvSpPr>
        <p:spPr>
          <a:xfrm>
            <a:off x="5335270" y="7547609"/>
            <a:ext cx="63500" cy="111760"/>
          </a:xfrm>
          <a:custGeom>
            <a:avLst/>
            <a:gdLst/>
            <a:ahLst/>
            <a:cxnLst/>
            <a:rect l="l" t="t" r="r" b="b"/>
            <a:pathLst>
              <a:path w="63500" h="111759">
                <a:moveTo>
                  <a:pt x="13462" y="0"/>
                </a:moveTo>
                <a:lnTo>
                  <a:pt x="62991" y="48895"/>
                </a:lnTo>
                <a:lnTo>
                  <a:pt x="0" y="111252"/>
                </a:lnTo>
              </a:path>
            </a:pathLst>
          </a:custGeom>
          <a:ln w="38097">
            <a:solidFill>
              <a:srgbClr val="FDB13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9" name="object 79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80" name="object 80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3" name="object 83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84" name="object 84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88" name="object 8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3400" y="2260600"/>
            <a:ext cx="1889760" cy="881379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092200" y="3652520"/>
            <a:ext cx="853440" cy="114300"/>
            <a:chOff x="1092200" y="3652520"/>
            <a:chExt cx="853440" cy="11430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2200" y="3652520"/>
              <a:ext cx="362838" cy="114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9709" y="3673348"/>
              <a:ext cx="455803" cy="93472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03960" y="3835400"/>
            <a:ext cx="629920" cy="23875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8200" y="7668259"/>
            <a:ext cx="1529080" cy="123698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308600" y="7736840"/>
            <a:ext cx="1529079" cy="1099820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3380740" y="3672840"/>
            <a:ext cx="777240" cy="93980"/>
            <a:chOff x="3380740" y="3672840"/>
            <a:chExt cx="777240" cy="93980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80740" y="3674618"/>
              <a:ext cx="360680" cy="919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80409" y="3672840"/>
              <a:ext cx="377019" cy="93725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98520" y="3830320"/>
            <a:ext cx="767079" cy="25907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35879" y="2354579"/>
            <a:ext cx="1925320" cy="6858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570220" y="3652520"/>
            <a:ext cx="924560" cy="421640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448309" y="432689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8309" y="720979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514340" y="6578600"/>
            <a:ext cx="346075" cy="111760"/>
          </a:xfrm>
          <a:custGeom>
            <a:avLst/>
            <a:gdLst/>
            <a:ahLst/>
            <a:cxnLst/>
            <a:rect l="l" t="t" r="r" b="b"/>
            <a:pathLst>
              <a:path w="346075" h="111759">
                <a:moveTo>
                  <a:pt x="62484" y="50038"/>
                </a:moveTo>
                <a:lnTo>
                  <a:pt x="60325" y="38608"/>
                </a:lnTo>
                <a:lnTo>
                  <a:pt x="57023" y="33528"/>
                </a:lnTo>
                <a:lnTo>
                  <a:pt x="54483" y="29845"/>
                </a:lnTo>
                <a:lnTo>
                  <a:pt x="49022" y="26555"/>
                </a:lnTo>
                <a:lnTo>
                  <a:pt x="49022" y="39878"/>
                </a:lnTo>
                <a:lnTo>
                  <a:pt x="49022" y="92329"/>
                </a:lnTo>
                <a:lnTo>
                  <a:pt x="43307" y="98679"/>
                </a:lnTo>
                <a:lnTo>
                  <a:pt x="13208" y="98679"/>
                </a:lnTo>
                <a:lnTo>
                  <a:pt x="13208" y="33528"/>
                </a:lnTo>
                <a:lnTo>
                  <a:pt x="43307" y="33528"/>
                </a:lnTo>
                <a:lnTo>
                  <a:pt x="49022" y="39878"/>
                </a:lnTo>
                <a:lnTo>
                  <a:pt x="49022" y="26555"/>
                </a:lnTo>
                <a:lnTo>
                  <a:pt x="45212" y="24257"/>
                </a:lnTo>
                <a:lnTo>
                  <a:pt x="33020" y="22352"/>
                </a:lnTo>
                <a:lnTo>
                  <a:pt x="0" y="22352"/>
                </a:lnTo>
                <a:lnTo>
                  <a:pt x="0" y="109728"/>
                </a:lnTo>
                <a:lnTo>
                  <a:pt x="33020" y="109728"/>
                </a:lnTo>
                <a:lnTo>
                  <a:pt x="62484" y="82042"/>
                </a:lnTo>
                <a:lnTo>
                  <a:pt x="62484" y="50038"/>
                </a:lnTo>
                <a:close/>
              </a:path>
              <a:path w="346075" h="111759">
                <a:moveTo>
                  <a:pt x="130302" y="98679"/>
                </a:moveTo>
                <a:lnTo>
                  <a:pt x="89281" y="98679"/>
                </a:lnTo>
                <a:lnTo>
                  <a:pt x="89281" y="72898"/>
                </a:lnTo>
                <a:lnTo>
                  <a:pt x="122682" y="72898"/>
                </a:lnTo>
                <a:lnTo>
                  <a:pt x="122682" y="61849"/>
                </a:lnTo>
                <a:lnTo>
                  <a:pt x="89281" y="61849"/>
                </a:lnTo>
                <a:lnTo>
                  <a:pt x="89281" y="33528"/>
                </a:lnTo>
                <a:lnTo>
                  <a:pt x="129286" y="33528"/>
                </a:lnTo>
                <a:lnTo>
                  <a:pt x="129286" y="22352"/>
                </a:lnTo>
                <a:lnTo>
                  <a:pt x="76073" y="22352"/>
                </a:lnTo>
                <a:lnTo>
                  <a:pt x="76073" y="109728"/>
                </a:lnTo>
                <a:lnTo>
                  <a:pt x="130302" y="109728"/>
                </a:lnTo>
                <a:lnTo>
                  <a:pt x="130302" y="98679"/>
                </a:lnTo>
                <a:close/>
              </a:path>
              <a:path w="346075" h="111759">
                <a:moveTo>
                  <a:pt x="188976" y="0"/>
                </a:moveTo>
                <a:lnTo>
                  <a:pt x="179959" y="0"/>
                </a:lnTo>
                <a:lnTo>
                  <a:pt x="179959" y="4953"/>
                </a:lnTo>
                <a:lnTo>
                  <a:pt x="177292" y="7874"/>
                </a:lnTo>
                <a:lnTo>
                  <a:pt x="167767" y="7874"/>
                </a:lnTo>
                <a:lnTo>
                  <a:pt x="165227" y="4953"/>
                </a:lnTo>
                <a:lnTo>
                  <a:pt x="165227" y="0"/>
                </a:lnTo>
                <a:lnTo>
                  <a:pt x="156083" y="0"/>
                </a:lnTo>
                <a:lnTo>
                  <a:pt x="156083" y="10668"/>
                </a:lnTo>
                <a:lnTo>
                  <a:pt x="162941" y="15875"/>
                </a:lnTo>
                <a:lnTo>
                  <a:pt x="182118" y="15875"/>
                </a:lnTo>
                <a:lnTo>
                  <a:pt x="188976" y="10668"/>
                </a:lnTo>
                <a:lnTo>
                  <a:pt x="188976" y="7874"/>
                </a:lnTo>
                <a:lnTo>
                  <a:pt x="188976" y="0"/>
                </a:lnTo>
                <a:close/>
              </a:path>
              <a:path w="346075" h="111759">
                <a:moveTo>
                  <a:pt x="202692" y="44704"/>
                </a:moveTo>
                <a:lnTo>
                  <a:pt x="200406" y="34925"/>
                </a:lnTo>
                <a:lnTo>
                  <a:pt x="197739" y="31877"/>
                </a:lnTo>
                <a:lnTo>
                  <a:pt x="193929" y="27305"/>
                </a:lnTo>
                <a:lnTo>
                  <a:pt x="184023" y="22352"/>
                </a:lnTo>
                <a:lnTo>
                  <a:pt x="171577" y="20574"/>
                </a:lnTo>
                <a:lnTo>
                  <a:pt x="158877" y="22606"/>
                </a:lnTo>
                <a:lnTo>
                  <a:pt x="148971" y="28067"/>
                </a:lnTo>
                <a:lnTo>
                  <a:pt x="142494" y="36830"/>
                </a:lnTo>
                <a:lnTo>
                  <a:pt x="140081" y="48260"/>
                </a:lnTo>
                <a:lnTo>
                  <a:pt x="140081" y="83820"/>
                </a:lnTo>
                <a:lnTo>
                  <a:pt x="142367" y="95250"/>
                </a:lnTo>
                <a:lnTo>
                  <a:pt x="148717" y="104013"/>
                </a:lnTo>
                <a:lnTo>
                  <a:pt x="158369" y="109474"/>
                </a:lnTo>
                <a:lnTo>
                  <a:pt x="170434" y="111506"/>
                </a:lnTo>
                <a:lnTo>
                  <a:pt x="177927" y="111506"/>
                </a:lnTo>
                <a:lnTo>
                  <a:pt x="185801" y="108585"/>
                </a:lnTo>
                <a:lnTo>
                  <a:pt x="190246" y="104267"/>
                </a:lnTo>
                <a:lnTo>
                  <a:pt x="191135" y="109855"/>
                </a:lnTo>
                <a:lnTo>
                  <a:pt x="202692" y="109855"/>
                </a:lnTo>
                <a:lnTo>
                  <a:pt x="202692" y="104267"/>
                </a:lnTo>
                <a:lnTo>
                  <a:pt x="202692" y="100330"/>
                </a:lnTo>
                <a:lnTo>
                  <a:pt x="202692" y="65024"/>
                </a:lnTo>
                <a:lnTo>
                  <a:pt x="170815" y="65024"/>
                </a:lnTo>
                <a:lnTo>
                  <a:pt x="170815" y="76200"/>
                </a:lnTo>
                <a:lnTo>
                  <a:pt x="189484" y="76200"/>
                </a:lnTo>
                <a:lnTo>
                  <a:pt x="189484" y="92202"/>
                </a:lnTo>
                <a:lnTo>
                  <a:pt x="185674" y="97028"/>
                </a:lnTo>
                <a:lnTo>
                  <a:pt x="178943" y="100330"/>
                </a:lnTo>
                <a:lnTo>
                  <a:pt x="171577" y="100330"/>
                </a:lnTo>
                <a:lnTo>
                  <a:pt x="163957" y="99060"/>
                </a:lnTo>
                <a:lnTo>
                  <a:pt x="158369" y="95631"/>
                </a:lnTo>
                <a:lnTo>
                  <a:pt x="154686" y="89916"/>
                </a:lnTo>
                <a:lnTo>
                  <a:pt x="153416" y="82042"/>
                </a:lnTo>
                <a:lnTo>
                  <a:pt x="153543" y="49403"/>
                </a:lnTo>
                <a:lnTo>
                  <a:pt x="154813" y="42291"/>
                </a:lnTo>
                <a:lnTo>
                  <a:pt x="158496" y="36576"/>
                </a:lnTo>
                <a:lnTo>
                  <a:pt x="164211" y="33020"/>
                </a:lnTo>
                <a:lnTo>
                  <a:pt x="171577" y="31877"/>
                </a:lnTo>
                <a:lnTo>
                  <a:pt x="182372" y="31877"/>
                </a:lnTo>
                <a:lnTo>
                  <a:pt x="189738" y="37338"/>
                </a:lnTo>
                <a:lnTo>
                  <a:pt x="189738" y="49403"/>
                </a:lnTo>
                <a:lnTo>
                  <a:pt x="202692" y="49403"/>
                </a:lnTo>
                <a:lnTo>
                  <a:pt x="202692" y="44704"/>
                </a:lnTo>
                <a:close/>
              </a:path>
              <a:path w="346075" h="111759">
                <a:moveTo>
                  <a:pt x="229336" y="22339"/>
                </a:moveTo>
                <a:lnTo>
                  <a:pt x="216154" y="22339"/>
                </a:lnTo>
                <a:lnTo>
                  <a:pt x="216154" y="109728"/>
                </a:lnTo>
                <a:lnTo>
                  <a:pt x="229336" y="109728"/>
                </a:lnTo>
                <a:lnTo>
                  <a:pt x="229336" y="22339"/>
                </a:lnTo>
                <a:close/>
              </a:path>
              <a:path w="346075" h="111759">
                <a:moveTo>
                  <a:pt x="230378" y="2921"/>
                </a:moveTo>
                <a:lnTo>
                  <a:pt x="227330" y="381"/>
                </a:lnTo>
                <a:lnTo>
                  <a:pt x="218059" y="381"/>
                </a:lnTo>
                <a:lnTo>
                  <a:pt x="215138" y="2921"/>
                </a:lnTo>
                <a:lnTo>
                  <a:pt x="215138" y="13335"/>
                </a:lnTo>
                <a:lnTo>
                  <a:pt x="218059" y="15748"/>
                </a:lnTo>
                <a:lnTo>
                  <a:pt x="227330" y="15748"/>
                </a:lnTo>
                <a:lnTo>
                  <a:pt x="230378" y="13335"/>
                </a:lnTo>
                <a:lnTo>
                  <a:pt x="230378" y="2921"/>
                </a:lnTo>
                <a:close/>
              </a:path>
              <a:path w="346075" h="111759">
                <a:moveTo>
                  <a:pt x="309118" y="109728"/>
                </a:moveTo>
                <a:lnTo>
                  <a:pt x="289560" y="80137"/>
                </a:lnTo>
                <a:lnTo>
                  <a:pt x="288290" y="78359"/>
                </a:lnTo>
                <a:lnTo>
                  <a:pt x="295783" y="74930"/>
                </a:lnTo>
                <a:lnTo>
                  <a:pt x="301371" y="69596"/>
                </a:lnTo>
                <a:lnTo>
                  <a:pt x="301625" y="69215"/>
                </a:lnTo>
                <a:lnTo>
                  <a:pt x="304927" y="62484"/>
                </a:lnTo>
                <a:lnTo>
                  <a:pt x="306070" y="53721"/>
                </a:lnTo>
                <a:lnTo>
                  <a:pt x="306070" y="48768"/>
                </a:lnTo>
                <a:lnTo>
                  <a:pt x="304038" y="37465"/>
                </a:lnTo>
                <a:lnTo>
                  <a:pt x="301244" y="33528"/>
                </a:lnTo>
                <a:lnTo>
                  <a:pt x="298196" y="29210"/>
                </a:lnTo>
                <a:lnTo>
                  <a:pt x="292735" y="26225"/>
                </a:lnTo>
                <a:lnTo>
                  <a:pt x="292735" y="38735"/>
                </a:lnTo>
                <a:lnTo>
                  <a:pt x="292735" y="63881"/>
                </a:lnTo>
                <a:lnTo>
                  <a:pt x="287020" y="69215"/>
                </a:lnTo>
                <a:lnTo>
                  <a:pt x="256794" y="69215"/>
                </a:lnTo>
                <a:lnTo>
                  <a:pt x="256794" y="33528"/>
                </a:lnTo>
                <a:lnTo>
                  <a:pt x="287020" y="33528"/>
                </a:lnTo>
                <a:lnTo>
                  <a:pt x="292735" y="38735"/>
                </a:lnTo>
                <a:lnTo>
                  <a:pt x="292735" y="26225"/>
                </a:lnTo>
                <a:lnTo>
                  <a:pt x="288925" y="24130"/>
                </a:lnTo>
                <a:lnTo>
                  <a:pt x="276733" y="22352"/>
                </a:lnTo>
                <a:lnTo>
                  <a:pt x="243713" y="22352"/>
                </a:lnTo>
                <a:lnTo>
                  <a:pt x="243713" y="109728"/>
                </a:lnTo>
                <a:lnTo>
                  <a:pt x="256794" y="109728"/>
                </a:lnTo>
                <a:lnTo>
                  <a:pt x="256794" y="80137"/>
                </a:lnTo>
                <a:lnTo>
                  <a:pt x="274193" y="80137"/>
                </a:lnTo>
                <a:lnTo>
                  <a:pt x="293370" y="109728"/>
                </a:lnTo>
                <a:lnTo>
                  <a:pt x="309118" y="109728"/>
                </a:lnTo>
                <a:close/>
              </a:path>
              <a:path w="346075" h="111759">
                <a:moveTo>
                  <a:pt x="345694" y="43053"/>
                </a:moveTo>
                <a:lnTo>
                  <a:pt x="333883" y="22352"/>
                </a:lnTo>
                <a:lnTo>
                  <a:pt x="319278" y="22352"/>
                </a:lnTo>
                <a:lnTo>
                  <a:pt x="319278" y="109728"/>
                </a:lnTo>
                <a:lnTo>
                  <a:pt x="332359" y="109728"/>
                </a:lnTo>
                <a:lnTo>
                  <a:pt x="331978" y="43053"/>
                </a:lnTo>
                <a:lnTo>
                  <a:pt x="345694" y="43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46318" y="6600952"/>
            <a:ext cx="217804" cy="87630"/>
          </a:xfrm>
          <a:custGeom>
            <a:avLst/>
            <a:gdLst/>
            <a:ahLst/>
            <a:cxnLst/>
            <a:rect l="l" t="t" r="r" b="b"/>
            <a:pathLst>
              <a:path w="217804" h="87629">
                <a:moveTo>
                  <a:pt x="74168" y="0"/>
                </a:moveTo>
                <a:lnTo>
                  <a:pt x="59563" y="0"/>
                </a:lnTo>
                <a:lnTo>
                  <a:pt x="30988" y="51181"/>
                </a:lnTo>
                <a:lnTo>
                  <a:pt x="13716" y="20701"/>
                </a:lnTo>
                <a:lnTo>
                  <a:pt x="0" y="20701"/>
                </a:lnTo>
                <a:lnTo>
                  <a:pt x="24511" y="64135"/>
                </a:lnTo>
                <a:lnTo>
                  <a:pt x="36830" y="64135"/>
                </a:lnTo>
                <a:lnTo>
                  <a:pt x="44196" y="51181"/>
                </a:lnTo>
                <a:lnTo>
                  <a:pt x="61468" y="20574"/>
                </a:lnTo>
                <a:lnTo>
                  <a:pt x="61087" y="87376"/>
                </a:lnTo>
                <a:lnTo>
                  <a:pt x="74168" y="87376"/>
                </a:lnTo>
                <a:lnTo>
                  <a:pt x="74168" y="20574"/>
                </a:lnTo>
                <a:lnTo>
                  <a:pt x="74168" y="0"/>
                </a:lnTo>
                <a:close/>
              </a:path>
              <a:path w="217804" h="87629">
                <a:moveTo>
                  <a:pt x="142748" y="76327"/>
                </a:moveTo>
                <a:lnTo>
                  <a:pt x="101600" y="76327"/>
                </a:lnTo>
                <a:lnTo>
                  <a:pt x="101600" y="50546"/>
                </a:lnTo>
                <a:lnTo>
                  <a:pt x="135128" y="50546"/>
                </a:lnTo>
                <a:lnTo>
                  <a:pt x="135128" y="39497"/>
                </a:lnTo>
                <a:lnTo>
                  <a:pt x="101600" y="39497"/>
                </a:lnTo>
                <a:lnTo>
                  <a:pt x="101600" y="11176"/>
                </a:lnTo>
                <a:lnTo>
                  <a:pt x="141732" y="11176"/>
                </a:lnTo>
                <a:lnTo>
                  <a:pt x="141732" y="0"/>
                </a:lnTo>
                <a:lnTo>
                  <a:pt x="88392" y="0"/>
                </a:lnTo>
                <a:lnTo>
                  <a:pt x="88392" y="87376"/>
                </a:lnTo>
                <a:lnTo>
                  <a:pt x="142748" y="87376"/>
                </a:lnTo>
                <a:lnTo>
                  <a:pt x="142748" y="76327"/>
                </a:lnTo>
                <a:close/>
              </a:path>
              <a:path w="217804" h="87629">
                <a:moveTo>
                  <a:pt x="217805" y="0"/>
                </a:moveTo>
                <a:lnTo>
                  <a:pt x="204597" y="0"/>
                </a:lnTo>
                <a:lnTo>
                  <a:pt x="204851" y="65786"/>
                </a:lnTo>
                <a:lnTo>
                  <a:pt x="180340" y="21844"/>
                </a:lnTo>
                <a:lnTo>
                  <a:pt x="168148" y="0"/>
                </a:lnTo>
                <a:lnTo>
                  <a:pt x="153162" y="0"/>
                </a:lnTo>
                <a:lnTo>
                  <a:pt x="153162" y="87376"/>
                </a:lnTo>
                <a:lnTo>
                  <a:pt x="166370" y="87376"/>
                </a:lnTo>
                <a:lnTo>
                  <a:pt x="165989" y="21844"/>
                </a:lnTo>
                <a:lnTo>
                  <a:pt x="202438" y="87376"/>
                </a:lnTo>
                <a:lnTo>
                  <a:pt x="217805" y="87376"/>
                </a:lnTo>
                <a:lnTo>
                  <a:pt x="217805" y="65786"/>
                </a:lnTo>
                <a:lnTo>
                  <a:pt x="2178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14160" y="6578981"/>
            <a:ext cx="435990" cy="111125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60059" y="6743700"/>
            <a:ext cx="970280" cy="25653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38480" y="5069840"/>
            <a:ext cx="1991360" cy="965200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008380" y="6553200"/>
            <a:ext cx="995680" cy="436880"/>
            <a:chOff x="1008380" y="6553200"/>
            <a:chExt cx="995680" cy="436880"/>
          </a:xfrm>
        </p:grpSpPr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08380" y="6553200"/>
              <a:ext cx="995171" cy="2794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4580" y="6875781"/>
              <a:ext cx="848359" cy="11429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169920" y="4932679"/>
            <a:ext cx="1254759" cy="117348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468620" y="4932679"/>
            <a:ext cx="1254759" cy="1173480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3205479" y="6568440"/>
            <a:ext cx="733425" cy="132080"/>
            <a:chOff x="3205479" y="6568440"/>
            <a:chExt cx="733425" cy="132080"/>
          </a:xfrm>
        </p:grpSpPr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05479" y="6568440"/>
              <a:ext cx="422656" cy="11125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69918" y="6568440"/>
              <a:ext cx="268985" cy="132080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987291" y="6568440"/>
            <a:ext cx="360807" cy="111251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3235960" y="6743700"/>
            <a:ext cx="1076960" cy="259079"/>
            <a:chOff x="3235960" y="6743700"/>
            <a:chExt cx="1076960" cy="259079"/>
          </a:xfrm>
        </p:grpSpPr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99460" y="6743700"/>
              <a:ext cx="962660" cy="1041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35960" y="6880860"/>
              <a:ext cx="1076960" cy="121920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5374640" y="9217659"/>
            <a:ext cx="812800" cy="132080"/>
            <a:chOff x="5374640" y="9217659"/>
            <a:chExt cx="812800" cy="132080"/>
          </a:xfrm>
        </p:grpSpPr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374640" y="9217659"/>
              <a:ext cx="383667" cy="11303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99963" y="9238360"/>
              <a:ext cx="387223" cy="111378"/>
            </a:xfrm>
            <a:prstGeom prst="rect">
              <a:avLst/>
            </a:prstGeom>
          </p:spPr>
        </p:pic>
      </p:grpSp>
      <p:pic>
        <p:nvPicPr>
          <p:cNvPr id="47" name="object 4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232652" y="9238233"/>
            <a:ext cx="452500" cy="92456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5412740" y="9382761"/>
            <a:ext cx="1257300" cy="269240"/>
            <a:chOff x="5412740" y="9382761"/>
            <a:chExt cx="1257300" cy="269240"/>
          </a:xfrm>
        </p:grpSpPr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12740" y="9382761"/>
              <a:ext cx="1257300" cy="11429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618480" y="9535160"/>
              <a:ext cx="828039" cy="116840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346200" y="9237978"/>
            <a:ext cx="334899" cy="88901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1259839" y="9382759"/>
            <a:ext cx="520700" cy="96520"/>
            <a:chOff x="1259839" y="9382759"/>
            <a:chExt cx="520700" cy="96520"/>
          </a:xfrm>
        </p:grpSpPr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259839" y="9382759"/>
              <a:ext cx="187706" cy="9652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90090" y="9382759"/>
              <a:ext cx="290448" cy="96520"/>
            </a:xfrm>
            <a:prstGeom prst="rect">
              <a:avLst/>
            </a:prstGeom>
          </p:spPr>
        </p:pic>
      </p:grpSp>
      <p:pic>
        <p:nvPicPr>
          <p:cNvPr id="55" name="object 5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115060" y="9527540"/>
            <a:ext cx="795020" cy="109218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903220" y="1978660"/>
            <a:ext cx="1762759" cy="146812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426459" y="7500619"/>
            <a:ext cx="685800" cy="1496059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3449320" y="9237980"/>
            <a:ext cx="655320" cy="3987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489959" y="6766559"/>
            <a:ext cx="591820" cy="111760"/>
            <a:chOff x="3489959" y="6766559"/>
            <a:chExt cx="591820" cy="1117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959" y="6788911"/>
              <a:ext cx="345313" cy="889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0832" y="6766559"/>
              <a:ext cx="210819" cy="11125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11220" y="6931659"/>
            <a:ext cx="782320" cy="2540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90039" y="3901440"/>
            <a:ext cx="883920" cy="2413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27860" y="4208779"/>
            <a:ext cx="208280" cy="9906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88000" y="6774180"/>
            <a:ext cx="886460" cy="2438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25820" y="7081521"/>
            <a:ext cx="210820" cy="99058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1000760" y="6766559"/>
            <a:ext cx="1021080" cy="111760"/>
            <a:chOff x="1000760" y="6766559"/>
            <a:chExt cx="1021080" cy="11176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0760" y="6766559"/>
              <a:ext cx="482600" cy="1099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17904" y="6786879"/>
              <a:ext cx="503809" cy="9144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17600" y="6931659"/>
            <a:ext cx="810260" cy="25400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48309" y="451485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8309" y="739775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08320" y="3883659"/>
            <a:ext cx="416560" cy="42164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653279" y="1945639"/>
            <a:ext cx="2326639" cy="17526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5500" y="2029460"/>
            <a:ext cx="2415540" cy="166877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692400" y="5140959"/>
            <a:ext cx="2169160" cy="101346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39140" y="5102859"/>
            <a:ext cx="1554480" cy="10795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69719" y="7950200"/>
            <a:ext cx="1783080" cy="115570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790700" y="9379457"/>
            <a:ext cx="355828" cy="9014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192527" y="9379457"/>
            <a:ext cx="344678" cy="90144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2572766" y="9377680"/>
            <a:ext cx="597535" cy="93980"/>
          </a:xfrm>
          <a:custGeom>
            <a:avLst/>
            <a:gdLst/>
            <a:ahLst/>
            <a:cxnLst/>
            <a:rect l="l" t="t" r="r" b="b"/>
            <a:pathLst>
              <a:path w="597535" h="93979">
                <a:moveTo>
                  <a:pt x="62992" y="1879"/>
                </a:moveTo>
                <a:lnTo>
                  <a:pt x="0" y="1879"/>
                </a:lnTo>
                <a:lnTo>
                  <a:pt x="0" y="13335"/>
                </a:lnTo>
                <a:lnTo>
                  <a:pt x="24765" y="13335"/>
                </a:lnTo>
                <a:lnTo>
                  <a:pt x="24765" y="91922"/>
                </a:lnTo>
                <a:lnTo>
                  <a:pt x="37973" y="91922"/>
                </a:lnTo>
                <a:lnTo>
                  <a:pt x="37973" y="13335"/>
                </a:lnTo>
                <a:lnTo>
                  <a:pt x="62992" y="13335"/>
                </a:lnTo>
                <a:lnTo>
                  <a:pt x="62992" y="1879"/>
                </a:lnTo>
                <a:close/>
              </a:path>
              <a:path w="597535" h="93979">
                <a:moveTo>
                  <a:pt x="126365" y="91922"/>
                </a:moveTo>
                <a:lnTo>
                  <a:pt x="117475" y="66967"/>
                </a:lnTo>
                <a:lnTo>
                  <a:pt x="113538" y="55765"/>
                </a:lnTo>
                <a:lnTo>
                  <a:pt x="100330" y="18605"/>
                </a:lnTo>
                <a:lnTo>
                  <a:pt x="100330" y="55765"/>
                </a:lnTo>
                <a:lnTo>
                  <a:pt x="75057" y="55765"/>
                </a:lnTo>
                <a:lnTo>
                  <a:pt x="87503" y="17526"/>
                </a:lnTo>
                <a:lnTo>
                  <a:pt x="100330" y="55765"/>
                </a:lnTo>
                <a:lnTo>
                  <a:pt x="100330" y="18605"/>
                </a:lnTo>
                <a:lnTo>
                  <a:pt x="99949" y="17526"/>
                </a:lnTo>
                <a:lnTo>
                  <a:pt x="94361" y="1778"/>
                </a:lnTo>
                <a:lnTo>
                  <a:pt x="81280" y="1778"/>
                </a:lnTo>
                <a:lnTo>
                  <a:pt x="49403" y="91922"/>
                </a:lnTo>
                <a:lnTo>
                  <a:pt x="63373" y="91922"/>
                </a:lnTo>
                <a:lnTo>
                  <a:pt x="71501" y="66967"/>
                </a:lnTo>
                <a:lnTo>
                  <a:pt x="103886" y="66967"/>
                </a:lnTo>
                <a:lnTo>
                  <a:pt x="112268" y="91922"/>
                </a:lnTo>
                <a:lnTo>
                  <a:pt x="126365" y="91922"/>
                </a:lnTo>
                <a:close/>
              </a:path>
              <a:path w="597535" h="93979">
                <a:moveTo>
                  <a:pt x="195326" y="56642"/>
                </a:moveTo>
                <a:lnTo>
                  <a:pt x="193040" y="53060"/>
                </a:lnTo>
                <a:lnTo>
                  <a:pt x="190627" y="49441"/>
                </a:lnTo>
                <a:lnTo>
                  <a:pt x="184277" y="46748"/>
                </a:lnTo>
                <a:lnTo>
                  <a:pt x="190500" y="43180"/>
                </a:lnTo>
                <a:lnTo>
                  <a:pt x="190881" y="42164"/>
                </a:lnTo>
                <a:lnTo>
                  <a:pt x="193167" y="35941"/>
                </a:lnTo>
                <a:lnTo>
                  <a:pt x="193167" y="25273"/>
                </a:lnTo>
                <a:lnTo>
                  <a:pt x="191389" y="14986"/>
                </a:lnTo>
                <a:lnTo>
                  <a:pt x="190246" y="13335"/>
                </a:lnTo>
                <a:lnTo>
                  <a:pt x="186055" y="7620"/>
                </a:lnTo>
                <a:lnTo>
                  <a:pt x="181991" y="5626"/>
                </a:lnTo>
                <a:lnTo>
                  <a:pt x="181991" y="58204"/>
                </a:lnTo>
                <a:lnTo>
                  <a:pt x="181991" y="75323"/>
                </a:lnTo>
                <a:lnTo>
                  <a:pt x="177927" y="80467"/>
                </a:lnTo>
                <a:lnTo>
                  <a:pt x="146177" y="80467"/>
                </a:lnTo>
                <a:lnTo>
                  <a:pt x="146177" y="53060"/>
                </a:lnTo>
                <a:lnTo>
                  <a:pt x="177673" y="53060"/>
                </a:lnTo>
                <a:lnTo>
                  <a:pt x="181991" y="58204"/>
                </a:lnTo>
                <a:lnTo>
                  <a:pt x="181991" y="5626"/>
                </a:lnTo>
                <a:lnTo>
                  <a:pt x="179959" y="4622"/>
                </a:lnTo>
                <a:lnTo>
                  <a:pt x="179959" y="16764"/>
                </a:lnTo>
                <a:lnTo>
                  <a:pt x="179959" y="38100"/>
                </a:lnTo>
                <a:lnTo>
                  <a:pt x="175387" y="42164"/>
                </a:lnTo>
                <a:lnTo>
                  <a:pt x="146177" y="42164"/>
                </a:lnTo>
                <a:lnTo>
                  <a:pt x="146177" y="13335"/>
                </a:lnTo>
                <a:lnTo>
                  <a:pt x="175387" y="13335"/>
                </a:lnTo>
                <a:lnTo>
                  <a:pt x="179959" y="16764"/>
                </a:lnTo>
                <a:lnTo>
                  <a:pt x="179959" y="4622"/>
                </a:lnTo>
                <a:lnTo>
                  <a:pt x="177292" y="3302"/>
                </a:lnTo>
                <a:lnTo>
                  <a:pt x="165227" y="1778"/>
                </a:lnTo>
                <a:lnTo>
                  <a:pt x="132969" y="1778"/>
                </a:lnTo>
                <a:lnTo>
                  <a:pt x="132969" y="91922"/>
                </a:lnTo>
                <a:lnTo>
                  <a:pt x="168529" y="91922"/>
                </a:lnTo>
                <a:lnTo>
                  <a:pt x="180467" y="90233"/>
                </a:lnTo>
                <a:lnTo>
                  <a:pt x="188849" y="85572"/>
                </a:lnTo>
                <a:lnTo>
                  <a:pt x="192405" y="80467"/>
                </a:lnTo>
                <a:lnTo>
                  <a:pt x="193802" y="78511"/>
                </a:lnTo>
                <a:lnTo>
                  <a:pt x="195326" y="69659"/>
                </a:lnTo>
                <a:lnTo>
                  <a:pt x="195326" y="56642"/>
                </a:lnTo>
                <a:close/>
              </a:path>
              <a:path w="597535" h="93979">
                <a:moveTo>
                  <a:pt x="276479" y="91922"/>
                </a:moveTo>
                <a:lnTo>
                  <a:pt x="267716" y="66967"/>
                </a:lnTo>
                <a:lnTo>
                  <a:pt x="263652" y="55765"/>
                </a:lnTo>
                <a:lnTo>
                  <a:pt x="250444" y="18605"/>
                </a:lnTo>
                <a:lnTo>
                  <a:pt x="250444" y="55765"/>
                </a:lnTo>
                <a:lnTo>
                  <a:pt x="225171" y="55765"/>
                </a:lnTo>
                <a:lnTo>
                  <a:pt x="237617" y="17526"/>
                </a:lnTo>
                <a:lnTo>
                  <a:pt x="250444" y="55765"/>
                </a:lnTo>
                <a:lnTo>
                  <a:pt x="250444" y="18605"/>
                </a:lnTo>
                <a:lnTo>
                  <a:pt x="250063" y="17526"/>
                </a:lnTo>
                <a:lnTo>
                  <a:pt x="244475" y="1778"/>
                </a:lnTo>
                <a:lnTo>
                  <a:pt x="231394" y="1778"/>
                </a:lnTo>
                <a:lnTo>
                  <a:pt x="199517" y="91922"/>
                </a:lnTo>
                <a:lnTo>
                  <a:pt x="213487" y="91922"/>
                </a:lnTo>
                <a:lnTo>
                  <a:pt x="221615" y="66967"/>
                </a:lnTo>
                <a:lnTo>
                  <a:pt x="254000" y="66967"/>
                </a:lnTo>
                <a:lnTo>
                  <a:pt x="262382" y="91922"/>
                </a:lnTo>
                <a:lnTo>
                  <a:pt x="276479" y="91922"/>
                </a:lnTo>
                <a:close/>
              </a:path>
              <a:path w="597535" h="93979">
                <a:moveTo>
                  <a:pt x="347726" y="1778"/>
                </a:moveTo>
                <a:lnTo>
                  <a:pt x="334645" y="1778"/>
                </a:lnTo>
                <a:lnTo>
                  <a:pt x="334899" y="69659"/>
                </a:lnTo>
                <a:lnTo>
                  <a:pt x="310388" y="24384"/>
                </a:lnTo>
                <a:lnTo>
                  <a:pt x="298196" y="1778"/>
                </a:lnTo>
                <a:lnTo>
                  <a:pt x="283210" y="1778"/>
                </a:lnTo>
                <a:lnTo>
                  <a:pt x="283210" y="91922"/>
                </a:lnTo>
                <a:lnTo>
                  <a:pt x="296291" y="91922"/>
                </a:lnTo>
                <a:lnTo>
                  <a:pt x="296037" y="24384"/>
                </a:lnTo>
                <a:lnTo>
                  <a:pt x="332486" y="91922"/>
                </a:lnTo>
                <a:lnTo>
                  <a:pt x="347726" y="91922"/>
                </a:lnTo>
                <a:lnTo>
                  <a:pt x="347726" y="69659"/>
                </a:lnTo>
                <a:lnTo>
                  <a:pt x="347726" y="1778"/>
                </a:lnTo>
                <a:close/>
              </a:path>
              <a:path w="597535" h="93979">
                <a:moveTo>
                  <a:pt x="423164" y="25019"/>
                </a:moveTo>
                <a:lnTo>
                  <a:pt x="392303" y="0"/>
                </a:lnTo>
                <a:lnTo>
                  <a:pt x="379857" y="2032"/>
                </a:lnTo>
                <a:lnTo>
                  <a:pt x="370078" y="7747"/>
                </a:lnTo>
                <a:lnTo>
                  <a:pt x="363601" y="16764"/>
                </a:lnTo>
                <a:lnTo>
                  <a:pt x="361315" y="28575"/>
                </a:lnTo>
                <a:lnTo>
                  <a:pt x="361315" y="65138"/>
                </a:lnTo>
                <a:lnTo>
                  <a:pt x="363601" y="76936"/>
                </a:lnTo>
                <a:lnTo>
                  <a:pt x="370078" y="85940"/>
                </a:lnTo>
                <a:lnTo>
                  <a:pt x="379857" y="91694"/>
                </a:lnTo>
                <a:lnTo>
                  <a:pt x="392303" y="93713"/>
                </a:lnTo>
                <a:lnTo>
                  <a:pt x="404749" y="91846"/>
                </a:lnTo>
                <a:lnTo>
                  <a:pt x="414528" y="86639"/>
                </a:lnTo>
                <a:lnTo>
                  <a:pt x="418211" y="82143"/>
                </a:lnTo>
                <a:lnTo>
                  <a:pt x="420878" y="78727"/>
                </a:lnTo>
                <a:lnTo>
                  <a:pt x="423164" y="68757"/>
                </a:lnTo>
                <a:lnTo>
                  <a:pt x="423164" y="61925"/>
                </a:lnTo>
                <a:lnTo>
                  <a:pt x="410083" y="61925"/>
                </a:lnTo>
                <a:lnTo>
                  <a:pt x="410083" y="76238"/>
                </a:lnTo>
                <a:lnTo>
                  <a:pt x="402844" y="82143"/>
                </a:lnTo>
                <a:lnTo>
                  <a:pt x="392303" y="82143"/>
                </a:lnTo>
                <a:lnTo>
                  <a:pt x="385064" y="80924"/>
                </a:lnTo>
                <a:lnTo>
                  <a:pt x="379476" y="77330"/>
                </a:lnTo>
                <a:lnTo>
                  <a:pt x="375920" y="71450"/>
                </a:lnTo>
                <a:lnTo>
                  <a:pt x="374650" y="63347"/>
                </a:lnTo>
                <a:lnTo>
                  <a:pt x="374650" y="30353"/>
                </a:lnTo>
                <a:lnTo>
                  <a:pt x="375920" y="22352"/>
                </a:lnTo>
                <a:lnTo>
                  <a:pt x="379476" y="16383"/>
                </a:lnTo>
                <a:lnTo>
                  <a:pt x="385064" y="12827"/>
                </a:lnTo>
                <a:lnTo>
                  <a:pt x="392303" y="11557"/>
                </a:lnTo>
                <a:lnTo>
                  <a:pt x="402844" y="11557"/>
                </a:lnTo>
                <a:lnTo>
                  <a:pt x="410083" y="17526"/>
                </a:lnTo>
                <a:lnTo>
                  <a:pt x="410083" y="30607"/>
                </a:lnTo>
                <a:lnTo>
                  <a:pt x="423164" y="30607"/>
                </a:lnTo>
                <a:lnTo>
                  <a:pt x="423164" y="25019"/>
                </a:lnTo>
                <a:close/>
              </a:path>
              <a:path w="597535" h="93979">
                <a:moveTo>
                  <a:pt x="503301" y="91922"/>
                </a:moveTo>
                <a:lnTo>
                  <a:pt x="494538" y="66967"/>
                </a:lnTo>
                <a:lnTo>
                  <a:pt x="490474" y="55765"/>
                </a:lnTo>
                <a:lnTo>
                  <a:pt x="477266" y="18605"/>
                </a:lnTo>
                <a:lnTo>
                  <a:pt x="477266" y="55765"/>
                </a:lnTo>
                <a:lnTo>
                  <a:pt x="451993" y="55765"/>
                </a:lnTo>
                <a:lnTo>
                  <a:pt x="464439" y="17526"/>
                </a:lnTo>
                <a:lnTo>
                  <a:pt x="477266" y="55765"/>
                </a:lnTo>
                <a:lnTo>
                  <a:pt x="477266" y="18605"/>
                </a:lnTo>
                <a:lnTo>
                  <a:pt x="476885" y="17526"/>
                </a:lnTo>
                <a:lnTo>
                  <a:pt x="471297" y="1778"/>
                </a:lnTo>
                <a:lnTo>
                  <a:pt x="458216" y="1778"/>
                </a:lnTo>
                <a:lnTo>
                  <a:pt x="426339" y="91922"/>
                </a:lnTo>
                <a:lnTo>
                  <a:pt x="440309" y="91922"/>
                </a:lnTo>
                <a:lnTo>
                  <a:pt x="448437" y="66967"/>
                </a:lnTo>
                <a:lnTo>
                  <a:pt x="480822" y="66967"/>
                </a:lnTo>
                <a:lnTo>
                  <a:pt x="489204" y="91922"/>
                </a:lnTo>
                <a:lnTo>
                  <a:pt x="503301" y="91922"/>
                </a:lnTo>
                <a:close/>
              </a:path>
              <a:path w="597535" h="93979">
                <a:moveTo>
                  <a:pt x="571373" y="64770"/>
                </a:moveTo>
                <a:lnTo>
                  <a:pt x="530733" y="39878"/>
                </a:lnTo>
                <a:lnTo>
                  <a:pt x="522351" y="37465"/>
                </a:lnTo>
                <a:lnTo>
                  <a:pt x="522351" y="17907"/>
                </a:lnTo>
                <a:lnTo>
                  <a:pt x="527558" y="11684"/>
                </a:lnTo>
                <a:lnTo>
                  <a:pt x="551942" y="11684"/>
                </a:lnTo>
                <a:lnTo>
                  <a:pt x="556514" y="20955"/>
                </a:lnTo>
                <a:lnTo>
                  <a:pt x="556514" y="30988"/>
                </a:lnTo>
                <a:lnTo>
                  <a:pt x="569595" y="30988"/>
                </a:lnTo>
                <a:lnTo>
                  <a:pt x="569595" y="27940"/>
                </a:lnTo>
                <a:lnTo>
                  <a:pt x="567690" y="17526"/>
                </a:lnTo>
                <a:lnTo>
                  <a:pt x="564007" y="11684"/>
                </a:lnTo>
                <a:lnTo>
                  <a:pt x="562102" y="8636"/>
                </a:lnTo>
                <a:lnTo>
                  <a:pt x="552577" y="2413"/>
                </a:lnTo>
                <a:lnTo>
                  <a:pt x="538988" y="127"/>
                </a:lnTo>
                <a:lnTo>
                  <a:pt x="525526" y="2032"/>
                </a:lnTo>
                <a:lnTo>
                  <a:pt x="516255" y="7239"/>
                </a:lnTo>
                <a:lnTo>
                  <a:pt x="510794" y="15240"/>
                </a:lnTo>
                <a:lnTo>
                  <a:pt x="509016" y="25400"/>
                </a:lnTo>
                <a:lnTo>
                  <a:pt x="509016" y="27940"/>
                </a:lnTo>
                <a:lnTo>
                  <a:pt x="539623" y="52908"/>
                </a:lnTo>
                <a:lnTo>
                  <a:pt x="550545" y="53949"/>
                </a:lnTo>
                <a:lnTo>
                  <a:pt x="558165" y="57289"/>
                </a:lnTo>
                <a:lnTo>
                  <a:pt x="558165" y="75984"/>
                </a:lnTo>
                <a:lnTo>
                  <a:pt x="552196" y="82003"/>
                </a:lnTo>
                <a:lnTo>
                  <a:pt x="540131" y="82003"/>
                </a:lnTo>
                <a:lnTo>
                  <a:pt x="531495" y="80403"/>
                </a:lnTo>
                <a:lnTo>
                  <a:pt x="525399" y="76225"/>
                </a:lnTo>
                <a:lnTo>
                  <a:pt x="521716" y="70434"/>
                </a:lnTo>
                <a:lnTo>
                  <a:pt x="520573" y="63969"/>
                </a:lnTo>
                <a:lnTo>
                  <a:pt x="520573" y="62585"/>
                </a:lnTo>
                <a:lnTo>
                  <a:pt x="507365" y="62585"/>
                </a:lnTo>
                <a:lnTo>
                  <a:pt x="507365" y="65544"/>
                </a:lnTo>
                <a:lnTo>
                  <a:pt x="509524" y="76568"/>
                </a:lnTo>
                <a:lnTo>
                  <a:pt x="516001" y="85509"/>
                </a:lnTo>
                <a:lnTo>
                  <a:pt x="526288" y="91516"/>
                </a:lnTo>
                <a:lnTo>
                  <a:pt x="540131" y="93713"/>
                </a:lnTo>
                <a:lnTo>
                  <a:pt x="553720" y="91859"/>
                </a:lnTo>
                <a:lnTo>
                  <a:pt x="563499" y="86639"/>
                </a:lnTo>
                <a:lnTo>
                  <a:pt x="566801" y="82003"/>
                </a:lnTo>
                <a:lnTo>
                  <a:pt x="569341" y="78524"/>
                </a:lnTo>
                <a:lnTo>
                  <a:pt x="571373" y="67983"/>
                </a:lnTo>
                <a:lnTo>
                  <a:pt x="571373" y="64770"/>
                </a:lnTo>
                <a:close/>
              </a:path>
              <a:path w="597535" h="93979">
                <a:moveTo>
                  <a:pt x="597128" y="1828"/>
                </a:moveTo>
                <a:lnTo>
                  <a:pt x="583946" y="1828"/>
                </a:lnTo>
                <a:lnTo>
                  <a:pt x="583946" y="91922"/>
                </a:lnTo>
                <a:lnTo>
                  <a:pt x="597128" y="91922"/>
                </a:lnTo>
                <a:lnTo>
                  <a:pt x="597128" y="18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146300" y="9532619"/>
            <a:ext cx="678180" cy="24892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33240" y="7962900"/>
            <a:ext cx="1468119" cy="91693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551679" y="9372854"/>
            <a:ext cx="436372" cy="11402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5034026" y="9372600"/>
            <a:ext cx="568960" cy="114300"/>
          </a:xfrm>
          <a:custGeom>
            <a:avLst/>
            <a:gdLst/>
            <a:ahLst/>
            <a:cxnLst/>
            <a:rect l="l" t="t" r="r" b="b"/>
            <a:pathLst>
              <a:path w="568960" h="114300">
                <a:moveTo>
                  <a:pt x="62357" y="51117"/>
                </a:moveTo>
                <a:lnTo>
                  <a:pt x="60325" y="39243"/>
                </a:lnTo>
                <a:lnTo>
                  <a:pt x="57023" y="34163"/>
                </a:lnTo>
                <a:lnTo>
                  <a:pt x="54483" y="30353"/>
                </a:lnTo>
                <a:lnTo>
                  <a:pt x="49022" y="26987"/>
                </a:lnTo>
                <a:lnTo>
                  <a:pt x="49022" y="40513"/>
                </a:lnTo>
                <a:lnTo>
                  <a:pt x="49022" y="67678"/>
                </a:lnTo>
                <a:lnTo>
                  <a:pt x="43307" y="74231"/>
                </a:lnTo>
                <a:lnTo>
                  <a:pt x="13208" y="74231"/>
                </a:lnTo>
                <a:lnTo>
                  <a:pt x="13208" y="34163"/>
                </a:lnTo>
                <a:lnTo>
                  <a:pt x="43307" y="34163"/>
                </a:lnTo>
                <a:lnTo>
                  <a:pt x="49022" y="40513"/>
                </a:lnTo>
                <a:lnTo>
                  <a:pt x="49022" y="26987"/>
                </a:lnTo>
                <a:lnTo>
                  <a:pt x="45212" y="24638"/>
                </a:lnTo>
                <a:lnTo>
                  <a:pt x="33020" y="22606"/>
                </a:lnTo>
                <a:lnTo>
                  <a:pt x="0" y="22606"/>
                </a:lnTo>
                <a:lnTo>
                  <a:pt x="0" y="112496"/>
                </a:lnTo>
                <a:lnTo>
                  <a:pt x="13208" y="112496"/>
                </a:lnTo>
                <a:lnTo>
                  <a:pt x="13208" y="85661"/>
                </a:lnTo>
                <a:lnTo>
                  <a:pt x="33020" y="85661"/>
                </a:lnTo>
                <a:lnTo>
                  <a:pt x="62357" y="57150"/>
                </a:lnTo>
                <a:lnTo>
                  <a:pt x="62357" y="51117"/>
                </a:lnTo>
                <a:close/>
              </a:path>
              <a:path w="568960" h="114300">
                <a:moveTo>
                  <a:pt x="139700" y="112496"/>
                </a:moveTo>
                <a:lnTo>
                  <a:pt x="120142" y="82054"/>
                </a:lnTo>
                <a:lnTo>
                  <a:pt x="118872" y="80124"/>
                </a:lnTo>
                <a:lnTo>
                  <a:pt x="126492" y="76708"/>
                </a:lnTo>
                <a:lnTo>
                  <a:pt x="132080" y="71234"/>
                </a:lnTo>
                <a:lnTo>
                  <a:pt x="132207" y="70739"/>
                </a:lnTo>
                <a:lnTo>
                  <a:pt x="135509" y="63868"/>
                </a:lnTo>
                <a:lnTo>
                  <a:pt x="136652" y="54825"/>
                </a:lnTo>
                <a:lnTo>
                  <a:pt x="136652" y="49784"/>
                </a:lnTo>
                <a:lnTo>
                  <a:pt x="134620" y="38227"/>
                </a:lnTo>
                <a:lnTo>
                  <a:pt x="131826" y="34163"/>
                </a:lnTo>
                <a:lnTo>
                  <a:pt x="128778" y="29718"/>
                </a:lnTo>
                <a:lnTo>
                  <a:pt x="123317" y="26581"/>
                </a:lnTo>
                <a:lnTo>
                  <a:pt x="123317" y="39370"/>
                </a:lnTo>
                <a:lnTo>
                  <a:pt x="123317" y="65341"/>
                </a:lnTo>
                <a:lnTo>
                  <a:pt x="117602" y="70739"/>
                </a:lnTo>
                <a:lnTo>
                  <a:pt x="87503" y="70739"/>
                </a:lnTo>
                <a:lnTo>
                  <a:pt x="87503" y="34163"/>
                </a:lnTo>
                <a:lnTo>
                  <a:pt x="117602" y="34163"/>
                </a:lnTo>
                <a:lnTo>
                  <a:pt x="123317" y="39370"/>
                </a:lnTo>
                <a:lnTo>
                  <a:pt x="123317" y="26581"/>
                </a:lnTo>
                <a:lnTo>
                  <a:pt x="119507" y="24384"/>
                </a:lnTo>
                <a:lnTo>
                  <a:pt x="107315" y="22606"/>
                </a:lnTo>
                <a:lnTo>
                  <a:pt x="74295" y="22606"/>
                </a:lnTo>
                <a:lnTo>
                  <a:pt x="74295" y="112496"/>
                </a:lnTo>
                <a:lnTo>
                  <a:pt x="87503" y="112496"/>
                </a:lnTo>
                <a:lnTo>
                  <a:pt x="87503" y="82054"/>
                </a:lnTo>
                <a:lnTo>
                  <a:pt x="104775" y="82054"/>
                </a:lnTo>
                <a:lnTo>
                  <a:pt x="123952" y="112496"/>
                </a:lnTo>
                <a:lnTo>
                  <a:pt x="139700" y="112496"/>
                </a:lnTo>
                <a:close/>
              </a:path>
              <a:path w="568960" h="114300">
                <a:moveTo>
                  <a:pt x="212090" y="49276"/>
                </a:moveTo>
                <a:lnTo>
                  <a:pt x="209550" y="37338"/>
                </a:lnTo>
                <a:lnTo>
                  <a:pt x="205740" y="32385"/>
                </a:lnTo>
                <a:lnTo>
                  <a:pt x="202565" y="28448"/>
                </a:lnTo>
                <a:lnTo>
                  <a:pt x="198755" y="26339"/>
                </a:lnTo>
                <a:lnTo>
                  <a:pt x="198755" y="51117"/>
                </a:lnTo>
                <a:lnTo>
                  <a:pt x="198755" y="83985"/>
                </a:lnTo>
                <a:lnTo>
                  <a:pt x="197231" y="92100"/>
                </a:lnTo>
                <a:lnTo>
                  <a:pt x="193167" y="97980"/>
                </a:lnTo>
                <a:lnTo>
                  <a:pt x="187071" y="101536"/>
                </a:lnTo>
                <a:lnTo>
                  <a:pt x="179578" y="102730"/>
                </a:lnTo>
                <a:lnTo>
                  <a:pt x="172212" y="101536"/>
                </a:lnTo>
                <a:lnTo>
                  <a:pt x="166116" y="97980"/>
                </a:lnTo>
                <a:lnTo>
                  <a:pt x="162052" y="92100"/>
                </a:lnTo>
                <a:lnTo>
                  <a:pt x="160528" y="83985"/>
                </a:lnTo>
                <a:lnTo>
                  <a:pt x="160528" y="51117"/>
                </a:lnTo>
                <a:lnTo>
                  <a:pt x="162052" y="42926"/>
                </a:lnTo>
                <a:lnTo>
                  <a:pt x="166116" y="37084"/>
                </a:lnTo>
                <a:lnTo>
                  <a:pt x="172212" y="33528"/>
                </a:lnTo>
                <a:lnTo>
                  <a:pt x="179578" y="32385"/>
                </a:lnTo>
                <a:lnTo>
                  <a:pt x="187071" y="33528"/>
                </a:lnTo>
                <a:lnTo>
                  <a:pt x="193167" y="37084"/>
                </a:lnTo>
                <a:lnTo>
                  <a:pt x="197231" y="42926"/>
                </a:lnTo>
                <a:lnTo>
                  <a:pt x="198755" y="51117"/>
                </a:lnTo>
                <a:lnTo>
                  <a:pt x="198755" y="26339"/>
                </a:lnTo>
                <a:lnTo>
                  <a:pt x="192278" y="22733"/>
                </a:lnTo>
                <a:lnTo>
                  <a:pt x="179578" y="20828"/>
                </a:lnTo>
                <a:lnTo>
                  <a:pt x="167005" y="22733"/>
                </a:lnTo>
                <a:lnTo>
                  <a:pt x="156718" y="28448"/>
                </a:lnTo>
                <a:lnTo>
                  <a:pt x="149733" y="37338"/>
                </a:lnTo>
                <a:lnTo>
                  <a:pt x="147193" y="49276"/>
                </a:lnTo>
                <a:lnTo>
                  <a:pt x="147193" y="85763"/>
                </a:lnTo>
                <a:lnTo>
                  <a:pt x="149733" y="97663"/>
                </a:lnTo>
                <a:lnTo>
                  <a:pt x="156718" y="106629"/>
                </a:lnTo>
                <a:lnTo>
                  <a:pt x="167005" y="112293"/>
                </a:lnTo>
                <a:lnTo>
                  <a:pt x="179578" y="114274"/>
                </a:lnTo>
                <a:lnTo>
                  <a:pt x="192278" y="112293"/>
                </a:lnTo>
                <a:lnTo>
                  <a:pt x="202565" y="106629"/>
                </a:lnTo>
                <a:lnTo>
                  <a:pt x="205613" y="102730"/>
                </a:lnTo>
                <a:lnTo>
                  <a:pt x="209550" y="97663"/>
                </a:lnTo>
                <a:lnTo>
                  <a:pt x="212090" y="85763"/>
                </a:lnTo>
                <a:lnTo>
                  <a:pt x="212090" y="49276"/>
                </a:lnTo>
                <a:close/>
              </a:path>
              <a:path w="568960" h="114300">
                <a:moveTo>
                  <a:pt x="278892" y="22606"/>
                </a:moveTo>
                <a:lnTo>
                  <a:pt x="225679" y="22606"/>
                </a:lnTo>
                <a:lnTo>
                  <a:pt x="225679" y="112496"/>
                </a:lnTo>
                <a:lnTo>
                  <a:pt x="238887" y="112496"/>
                </a:lnTo>
                <a:lnTo>
                  <a:pt x="238887" y="75501"/>
                </a:lnTo>
                <a:lnTo>
                  <a:pt x="272288" y="75501"/>
                </a:lnTo>
                <a:lnTo>
                  <a:pt x="272288" y="64071"/>
                </a:lnTo>
                <a:lnTo>
                  <a:pt x="238887" y="64071"/>
                </a:lnTo>
                <a:lnTo>
                  <a:pt x="238887" y="34163"/>
                </a:lnTo>
                <a:lnTo>
                  <a:pt x="278892" y="34163"/>
                </a:lnTo>
                <a:lnTo>
                  <a:pt x="278892" y="22606"/>
                </a:lnTo>
                <a:close/>
              </a:path>
              <a:path w="568960" h="114300">
                <a:moveTo>
                  <a:pt x="301713" y="22618"/>
                </a:moveTo>
                <a:lnTo>
                  <a:pt x="288544" y="22618"/>
                </a:lnTo>
                <a:lnTo>
                  <a:pt x="288544" y="112496"/>
                </a:lnTo>
                <a:lnTo>
                  <a:pt x="301713" y="112496"/>
                </a:lnTo>
                <a:lnTo>
                  <a:pt x="301713" y="22618"/>
                </a:lnTo>
                <a:close/>
              </a:path>
              <a:path w="568960" h="114300">
                <a:moveTo>
                  <a:pt x="302768" y="2540"/>
                </a:moveTo>
                <a:lnTo>
                  <a:pt x="299720" y="0"/>
                </a:lnTo>
                <a:lnTo>
                  <a:pt x="290449" y="0"/>
                </a:lnTo>
                <a:lnTo>
                  <a:pt x="287528" y="2540"/>
                </a:lnTo>
                <a:lnTo>
                  <a:pt x="287528" y="13335"/>
                </a:lnTo>
                <a:lnTo>
                  <a:pt x="290449" y="15748"/>
                </a:lnTo>
                <a:lnTo>
                  <a:pt x="299720" y="15748"/>
                </a:lnTo>
                <a:lnTo>
                  <a:pt x="302768" y="13335"/>
                </a:lnTo>
                <a:lnTo>
                  <a:pt x="302768" y="2540"/>
                </a:lnTo>
                <a:close/>
              </a:path>
              <a:path w="568960" h="114300">
                <a:moveTo>
                  <a:pt x="369824" y="101053"/>
                </a:moveTo>
                <a:lnTo>
                  <a:pt x="329184" y="101053"/>
                </a:lnTo>
                <a:lnTo>
                  <a:pt x="329184" y="22606"/>
                </a:lnTo>
                <a:lnTo>
                  <a:pt x="315976" y="22606"/>
                </a:lnTo>
                <a:lnTo>
                  <a:pt x="315976" y="112496"/>
                </a:lnTo>
                <a:lnTo>
                  <a:pt x="369824" y="112496"/>
                </a:lnTo>
                <a:lnTo>
                  <a:pt x="369824" y="101053"/>
                </a:lnTo>
                <a:close/>
              </a:path>
              <a:path w="568960" h="114300">
                <a:moveTo>
                  <a:pt x="431165" y="101053"/>
                </a:moveTo>
                <a:lnTo>
                  <a:pt x="390525" y="101053"/>
                </a:lnTo>
                <a:lnTo>
                  <a:pt x="390525" y="22606"/>
                </a:lnTo>
                <a:lnTo>
                  <a:pt x="377317" y="22606"/>
                </a:lnTo>
                <a:lnTo>
                  <a:pt x="377317" y="112496"/>
                </a:lnTo>
                <a:lnTo>
                  <a:pt x="431165" y="112496"/>
                </a:lnTo>
                <a:lnTo>
                  <a:pt x="431165" y="101053"/>
                </a:lnTo>
                <a:close/>
              </a:path>
              <a:path w="568960" h="114300">
                <a:moveTo>
                  <a:pt x="492887" y="101053"/>
                </a:moveTo>
                <a:lnTo>
                  <a:pt x="451866" y="101053"/>
                </a:lnTo>
                <a:lnTo>
                  <a:pt x="451866" y="74587"/>
                </a:lnTo>
                <a:lnTo>
                  <a:pt x="485267" y="74587"/>
                </a:lnTo>
                <a:lnTo>
                  <a:pt x="485267" y="63157"/>
                </a:lnTo>
                <a:lnTo>
                  <a:pt x="451866" y="63157"/>
                </a:lnTo>
                <a:lnTo>
                  <a:pt x="451866" y="34163"/>
                </a:lnTo>
                <a:lnTo>
                  <a:pt x="491871" y="34163"/>
                </a:lnTo>
                <a:lnTo>
                  <a:pt x="491871" y="22606"/>
                </a:lnTo>
                <a:lnTo>
                  <a:pt x="438658" y="22606"/>
                </a:lnTo>
                <a:lnTo>
                  <a:pt x="438658" y="112496"/>
                </a:lnTo>
                <a:lnTo>
                  <a:pt x="492887" y="112496"/>
                </a:lnTo>
                <a:lnTo>
                  <a:pt x="492887" y="101053"/>
                </a:lnTo>
                <a:close/>
              </a:path>
              <a:path w="568960" h="114300">
                <a:moveTo>
                  <a:pt x="568706" y="112496"/>
                </a:moveTo>
                <a:lnTo>
                  <a:pt x="549148" y="82054"/>
                </a:lnTo>
                <a:lnTo>
                  <a:pt x="547878" y="80124"/>
                </a:lnTo>
                <a:lnTo>
                  <a:pt x="555498" y="76708"/>
                </a:lnTo>
                <a:lnTo>
                  <a:pt x="561086" y="71234"/>
                </a:lnTo>
                <a:lnTo>
                  <a:pt x="561213" y="70739"/>
                </a:lnTo>
                <a:lnTo>
                  <a:pt x="564515" y="63868"/>
                </a:lnTo>
                <a:lnTo>
                  <a:pt x="565658" y="54825"/>
                </a:lnTo>
                <a:lnTo>
                  <a:pt x="565658" y="49784"/>
                </a:lnTo>
                <a:lnTo>
                  <a:pt x="563626" y="38227"/>
                </a:lnTo>
                <a:lnTo>
                  <a:pt x="560832" y="34163"/>
                </a:lnTo>
                <a:lnTo>
                  <a:pt x="557784" y="29718"/>
                </a:lnTo>
                <a:lnTo>
                  <a:pt x="552323" y="26581"/>
                </a:lnTo>
                <a:lnTo>
                  <a:pt x="552323" y="39370"/>
                </a:lnTo>
                <a:lnTo>
                  <a:pt x="552323" y="65341"/>
                </a:lnTo>
                <a:lnTo>
                  <a:pt x="546608" y="70739"/>
                </a:lnTo>
                <a:lnTo>
                  <a:pt x="516509" y="70739"/>
                </a:lnTo>
                <a:lnTo>
                  <a:pt x="516509" y="34163"/>
                </a:lnTo>
                <a:lnTo>
                  <a:pt x="546608" y="34163"/>
                </a:lnTo>
                <a:lnTo>
                  <a:pt x="552323" y="39370"/>
                </a:lnTo>
                <a:lnTo>
                  <a:pt x="552323" y="26581"/>
                </a:lnTo>
                <a:lnTo>
                  <a:pt x="548513" y="24384"/>
                </a:lnTo>
                <a:lnTo>
                  <a:pt x="536321" y="22606"/>
                </a:lnTo>
                <a:lnTo>
                  <a:pt x="503301" y="22606"/>
                </a:lnTo>
                <a:lnTo>
                  <a:pt x="503301" y="112496"/>
                </a:lnTo>
                <a:lnTo>
                  <a:pt x="516509" y="112496"/>
                </a:lnTo>
                <a:lnTo>
                  <a:pt x="516509" y="82054"/>
                </a:lnTo>
                <a:lnTo>
                  <a:pt x="533781" y="82054"/>
                </a:lnTo>
                <a:lnTo>
                  <a:pt x="552958" y="112496"/>
                </a:lnTo>
                <a:lnTo>
                  <a:pt x="568706" y="112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4488179" y="9537700"/>
            <a:ext cx="1201420" cy="271780"/>
            <a:chOff x="4488179" y="9537700"/>
            <a:chExt cx="1201420" cy="271780"/>
          </a:xfrm>
        </p:grpSpPr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88179" y="9537700"/>
              <a:ext cx="1201420" cy="11684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620259" y="9692639"/>
              <a:ext cx="916939" cy="116840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81700" y="7858759"/>
            <a:ext cx="855979" cy="1818639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361940" y="5110479"/>
            <a:ext cx="1330960" cy="1216660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39" name="object 39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43" name="object 43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7139" y="3309620"/>
            <a:ext cx="2473960" cy="49936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9379" y="3309620"/>
            <a:ext cx="2705100" cy="346456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29379" y="8432800"/>
            <a:ext cx="2710179" cy="12522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9379" y="6903719"/>
            <a:ext cx="2710179" cy="145541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47139" y="8432800"/>
            <a:ext cx="2476500" cy="14046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6580" y="1871979"/>
            <a:ext cx="2032000" cy="125730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895600" y="2791460"/>
            <a:ext cx="551180" cy="111760"/>
            <a:chOff x="2895600" y="2791460"/>
            <a:chExt cx="551180" cy="11176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95600" y="2813812"/>
              <a:ext cx="254381" cy="8737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90366" y="2791460"/>
              <a:ext cx="256285" cy="111506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758439" y="2956560"/>
            <a:ext cx="833119" cy="25654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82540" y="1902460"/>
            <a:ext cx="1894839" cy="121157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140200" y="2809239"/>
            <a:ext cx="678179" cy="3987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1820" y="4282440"/>
            <a:ext cx="2504439" cy="14630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54760" y="6111240"/>
            <a:ext cx="2062479" cy="112776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9320" y="2174239"/>
            <a:ext cx="1803400" cy="13563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1859" y="6812280"/>
            <a:ext cx="1823719" cy="124206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034539" y="3756659"/>
            <a:ext cx="500380" cy="111760"/>
            <a:chOff x="2034539" y="3756659"/>
            <a:chExt cx="500380" cy="11176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34539" y="3779011"/>
              <a:ext cx="254889" cy="889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3972" y="3756659"/>
              <a:ext cx="210438" cy="111251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32279" y="3921759"/>
            <a:ext cx="1115059" cy="25654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617720" y="6062979"/>
            <a:ext cx="1986280" cy="281940"/>
            <a:chOff x="4617720" y="6062979"/>
            <a:chExt cx="1986280" cy="28194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7720" y="6062979"/>
              <a:ext cx="1986279" cy="1270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3640" y="6230621"/>
              <a:ext cx="1249680" cy="11429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054600" y="3774440"/>
            <a:ext cx="834390" cy="91440"/>
            <a:chOff x="5054600" y="3774440"/>
            <a:chExt cx="834390" cy="9144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54600" y="3776218"/>
              <a:ext cx="360679" cy="894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55284" y="3774440"/>
              <a:ext cx="433704" cy="91185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37122" y="3774440"/>
            <a:ext cx="237098" cy="9118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846320" y="3919220"/>
            <a:ext cx="1564639" cy="254000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864100" y="8293100"/>
            <a:ext cx="1085850" cy="113030"/>
            <a:chOff x="4864100" y="8293100"/>
            <a:chExt cx="1085850" cy="11303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864100" y="8315451"/>
              <a:ext cx="359917" cy="9067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63895" y="8313674"/>
              <a:ext cx="432815" cy="924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39383" y="8293100"/>
              <a:ext cx="210312" cy="111251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5214620" y="8293100"/>
            <a:ext cx="1150620" cy="436880"/>
            <a:chOff x="5214620" y="8293100"/>
            <a:chExt cx="1150620" cy="436880"/>
          </a:xfrm>
        </p:grpSpPr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98845" y="8293100"/>
              <a:ext cx="366013" cy="12649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214620" y="8458200"/>
              <a:ext cx="833120" cy="271780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1851660" y="7627619"/>
            <a:ext cx="845819" cy="261620"/>
            <a:chOff x="1851660" y="7627619"/>
            <a:chExt cx="845819" cy="261620"/>
          </a:xfrm>
        </p:grpSpPr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51660" y="7648066"/>
              <a:ext cx="823721" cy="24091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681859" y="7627619"/>
              <a:ext cx="15240" cy="110489"/>
            </a:xfrm>
            <a:custGeom>
              <a:avLst/>
              <a:gdLst/>
              <a:ahLst/>
              <a:cxnLst/>
              <a:rect l="l" t="t" r="r" b="b"/>
              <a:pathLst>
                <a:path w="15239" h="110490">
                  <a:moveTo>
                    <a:pt x="14312" y="22250"/>
                  </a:moveTo>
                  <a:lnTo>
                    <a:pt x="1143" y="22250"/>
                  </a:lnTo>
                  <a:lnTo>
                    <a:pt x="1143" y="110490"/>
                  </a:lnTo>
                  <a:lnTo>
                    <a:pt x="14312" y="110490"/>
                  </a:lnTo>
                  <a:lnTo>
                    <a:pt x="14312" y="22250"/>
                  </a:lnTo>
                  <a:close/>
                </a:path>
                <a:path w="15239" h="110490">
                  <a:moveTo>
                    <a:pt x="15240" y="2540"/>
                  </a:moveTo>
                  <a:lnTo>
                    <a:pt x="12192" y="0"/>
                  </a:lnTo>
                  <a:lnTo>
                    <a:pt x="2921" y="0"/>
                  </a:lnTo>
                  <a:lnTo>
                    <a:pt x="0" y="2540"/>
                  </a:lnTo>
                  <a:lnTo>
                    <a:pt x="0" y="13081"/>
                  </a:lnTo>
                  <a:lnTo>
                    <a:pt x="2921" y="15494"/>
                  </a:lnTo>
                  <a:lnTo>
                    <a:pt x="12192" y="15494"/>
                  </a:lnTo>
                  <a:lnTo>
                    <a:pt x="15240" y="13081"/>
                  </a:lnTo>
                  <a:lnTo>
                    <a:pt x="15240" y="2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922779" y="7940040"/>
            <a:ext cx="711200" cy="106680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647700" y="4947919"/>
            <a:ext cx="3274060" cy="266700"/>
          </a:xfrm>
          <a:custGeom>
            <a:avLst/>
            <a:gdLst/>
            <a:ahLst/>
            <a:cxnLst/>
            <a:rect l="l" t="t" r="r" b="b"/>
            <a:pathLst>
              <a:path w="3274060" h="266700">
                <a:moveTo>
                  <a:pt x="1279652" y="0"/>
                </a:moveTo>
                <a:lnTo>
                  <a:pt x="0" y="0"/>
                </a:lnTo>
                <a:lnTo>
                  <a:pt x="0" y="266446"/>
                </a:lnTo>
                <a:lnTo>
                  <a:pt x="1279652" y="266446"/>
                </a:lnTo>
                <a:lnTo>
                  <a:pt x="1279652" y="0"/>
                </a:lnTo>
                <a:close/>
              </a:path>
              <a:path w="3274060" h="266700">
                <a:moveTo>
                  <a:pt x="3273933" y="0"/>
                </a:moveTo>
                <a:lnTo>
                  <a:pt x="1280160" y="0"/>
                </a:lnTo>
                <a:lnTo>
                  <a:pt x="1280160" y="266446"/>
                </a:lnTo>
                <a:lnTo>
                  <a:pt x="3273933" y="266446"/>
                </a:lnTo>
                <a:lnTo>
                  <a:pt x="3273933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647700" y="4257040"/>
            <a:ext cx="3274060" cy="421639"/>
          </a:xfrm>
          <a:prstGeom prst="rect">
            <a:avLst/>
          </a:prstGeom>
        </p:spPr>
      </p:pic>
      <p:sp>
        <p:nvSpPr>
          <p:cNvPr id="35" name="object 35"/>
          <p:cNvSpPr/>
          <p:nvPr/>
        </p:nvSpPr>
        <p:spPr>
          <a:xfrm>
            <a:off x="647700" y="5483859"/>
            <a:ext cx="3273425" cy="269240"/>
          </a:xfrm>
          <a:custGeom>
            <a:avLst/>
            <a:gdLst/>
            <a:ahLst/>
            <a:cxnLst/>
            <a:rect l="l" t="t" r="r" b="b"/>
            <a:pathLst>
              <a:path w="3273425" h="269239">
                <a:moveTo>
                  <a:pt x="3273425" y="0"/>
                </a:moveTo>
                <a:lnTo>
                  <a:pt x="0" y="0"/>
                </a:lnTo>
                <a:lnTo>
                  <a:pt x="0" y="268986"/>
                </a:lnTo>
                <a:lnTo>
                  <a:pt x="3273425" y="268986"/>
                </a:lnTo>
                <a:lnTo>
                  <a:pt x="3273425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44219" y="4775200"/>
            <a:ext cx="428840" cy="78232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70660" y="4777740"/>
            <a:ext cx="246379" cy="7366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230120" y="4780279"/>
            <a:ext cx="96519" cy="8127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477259" y="4777740"/>
            <a:ext cx="104139" cy="7366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829560" y="4780279"/>
            <a:ext cx="106678" cy="71120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44219" y="5044387"/>
            <a:ext cx="428840" cy="7574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488439" y="5049520"/>
            <a:ext cx="213359" cy="7112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227579" y="5046979"/>
            <a:ext cx="101600" cy="8382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2814320" y="5046979"/>
            <a:ext cx="137160" cy="7366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477259" y="5046979"/>
            <a:ext cx="104139" cy="7366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744219" y="5311140"/>
            <a:ext cx="428840" cy="7823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460500" y="5316220"/>
            <a:ext cx="271399" cy="73278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2255520" y="5316220"/>
            <a:ext cx="50800" cy="71120"/>
          </a:xfrm>
          <a:custGeom>
            <a:avLst/>
            <a:gdLst/>
            <a:ahLst/>
            <a:cxnLst/>
            <a:rect l="l" t="t" r="r" b="b"/>
            <a:pathLst>
              <a:path w="50800" h="71120">
                <a:moveTo>
                  <a:pt x="25400" y="0"/>
                </a:moveTo>
                <a:lnTo>
                  <a:pt x="14605" y="1777"/>
                </a:lnTo>
                <a:lnTo>
                  <a:pt x="6985" y="6603"/>
                </a:lnTo>
                <a:lnTo>
                  <a:pt x="2412" y="13462"/>
                </a:lnTo>
                <a:lnTo>
                  <a:pt x="1016" y="21589"/>
                </a:lnTo>
                <a:lnTo>
                  <a:pt x="1016" y="24129"/>
                </a:lnTo>
                <a:lnTo>
                  <a:pt x="11811" y="24129"/>
                </a:lnTo>
                <a:lnTo>
                  <a:pt x="11811" y="16128"/>
                </a:lnTo>
                <a:lnTo>
                  <a:pt x="15367" y="8762"/>
                </a:lnTo>
                <a:lnTo>
                  <a:pt x="34036" y="8762"/>
                </a:lnTo>
                <a:lnTo>
                  <a:pt x="38100" y="13588"/>
                </a:lnTo>
                <a:lnTo>
                  <a:pt x="38100" y="23367"/>
                </a:lnTo>
                <a:lnTo>
                  <a:pt x="35941" y="27304"/>
                </a:lnTo>
                <a:lnTo>
                  <a:pt x="0" y="64388"/>
                </a:lnTo>
                <a:lnTo>
                  <a:pt x="0" y="70612"/>
                </a:lnTo>
                <a:lnTo>
                  <a:pt x="50418" y="70612"/>
                </a:lnTo>
                <a:lnTo>
                  <a:pt x="50418" y="61975"/>
                </a:lnTo>
                <a:lnTo>
                  <a:pt x="16382" y="61975"/>
                </a:lnTo>
                <a:lnTo>
                  <a:pt x="43687" y="34035"/>
                </a:lnTo>
                <a:lnTo>
                  <a:pt x="49403" y="27558"/>
                </a:lnTo>
                <a:lnTo>
                  <a:pt x="49403" y="19303"/>
                </a:lnTo>
                <a:lnTo>
                  <a:pt x="47879" y="11556"/>
                </a:lnTo>
                <a:lnTo>
                  <a:pt x="43434" y="5460"/>
                </a:lnTo>
                <a:lnTo>
                  <a:pt x="35813" y="1396"/>
                </a:lnTo>
                <a:lnTo>
                  <a:pt x="25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9" name="object 49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2814320" y="5316220"/>
            <a:ext cx="137160" cy="73660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3477259" y="5316220"/>
            <a:ext cx="104139" cy="7366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840739" y="5582920"/>
            <a:ext cx="231140" cy="7366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470660" y="5582920"/>
            <a:ext cx="246379" cy="7366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227579" y="5582921"/>
            <a:ext cx="101600" cy="8381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2829560" y="5585461"/>
            <a:ext cx="106678" cy="71118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3477259" y="5582920"/>
            <a:ext cx="104139" cy="7366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47700" y="8133080"/>
            <a:ext cx="3274060" cy="53340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47700" y="8735059"/>
            <a:ext cx="3274060" cy="292100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47700" y="9093200"/>
            <a:ext cx="3274060" cy="541019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663440" y="9065259"/>
            <a:ext cx="1981200" cy="56895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52500" y="2009139"/>
            <a:ext cx="2667000" cy="1524000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62" name="object 62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66" name="object 66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802640" y="1877694"/>
            <a:ext cx="457200" cy="93345"/>
          </a:xfrm>
          <a:custGeom>
            <a:avLst/>
            <a:gdLst/>
            <a:ahLst/>
            <a:cxnLst/>
            <a:rect l="l" t="t" r="r" b="b"/>
            <a:pathLst>
              <a:path w="457200" h="93344">
                <a:moveTo>
                  <a:pt x="62268" y="30099"/>
                </a:moveTo>
                <a:lnTo>
                  <a:pt x="60223" y="18288"/>
                </a:lnTo>
                <a:lnTo>
                  <a:pt x="56870" y="13208"/>
                </a:lnTo>
                <a:lnTo>
                  <a:pt x="54368" y="9398"/>
                </a:lnTo>
                <a:lnTo>
                  <a:pt x="48933" y="6032"/>
                </a:lnTo>
                <a:lnTo>
                  <a:pt x="48933" y="19558"/>
                </a:lnTo>
                <a:lnTo>
                  <a:pt x="48933" y="46736"/>
                </a:lnTo>
                <a:lnTo>
                  <a:pt x="43243" y="53213"/>
                </a:lnTo>
                <a:lnTo>
                  <a:pt x="13157" y="53213"/>
                </a:lnTo>
                <a:lnTo>
                  <a:pt x="13157" y="13208"/>
                </a:lnTo>
                <a:lnTo>
                  <a:pt x="43243" y="13208"/>
                </a:lnTo>
                <a:lnTo>
                  <a:pt x="48933" y="19558"/>
                </a:lnTo>
                <a:lnTo>
                  <a:pt x="48933" y="6032"/>
                </a:lnTo>
                <a:lnTo>
                  <a:pt x="45148" y="3683"/>
                </a:lnTo>
                <a:lnTo>
                  <a:pt x="32969" y="1651"/>
                </a:lnTo>
                <a:lnTo>
                  <a:pt x="0" y="1651"/>
                </a:lnTo>
                <a:lnTo>
                  <a:pt x="0" y="91567"/>
                </a:lnTo>
                <a:lnTo>
                  <a:pt x="13157" y="91567"/>
                </a:lnTo>
                <a:lnTo>
                  <a:pt x="13157" y="64643"/>
                </a:lnTo>
                <a:lnTo>
                  <a:pt x="32969" y="64643"/>
                </a:lnTo>
                <a:lnTo>
                  <a:pt x="45148" y="62738"/>
                </a:lnTo>
                <a:lnTo>
                  <a:pt x="54368" y="56896"/>
                </a:lnTo>
                <a:lnTo>
                  <a:pt x="56769" y="53213"/>
                </a:lnTo>
                <a:lnTo>
                  <a:pt x="60223" y="48006"/>
                </a:lnTo>
                <a:lnTo>
                  <a:pt x="62268" y="36195"/>
                </a:lnTo>
                <a:lnTo>
                  <a:pt x="62268" y="30099"/>
                </a:lnTo>
                <a:close/>
              </a:path>
              <a:path w="457200" h="93344">
                <a:moveTo>
                  <a:pt x="134569" y="91567"/>
                </a:moveTo>
                <a:lnTo>
                  <a:pt x="125717" y="66675"/>
                </a:lnTo>
                <a:lnTo>
                  <a:pt x="121742" y="55499"/>
                </a:lnTo>
                <a:lnTo>
                  <a:pt x="108572" y="18389"/>
                </a:lnTo>
                <a:lnTo>
                  <a:pt x="108572" y="55499"/>
                </a:lnTo>
                <a:lnTo>
                  <a:pt x="83337" y="55499"/>
                </a:lnTo>
                <a:lnTo>
                  <a:pt x="95745" y="17272"/>
                </a:lnTo>
                <a:lnTo>
                  <a:pt x="108572" y="55499"/>
                </a:lnTo>
                <a:lnTo>
                  <a:pt x="108572" y="18389"/>
                </a:lnTo>
                <a:lnTo>
                  <a:pt x="108178" y="17272"/>
                </a:lnTo>
                <a:lnTo>
                  <a:pt x="102603" y="1651"/>
                </a:lnTo>
                <a:lnTo>
                  <a:pt x="89522" y="1651"/>
                </a:lnTo>
                <a:lnTo>
                  <a:pt x="57708" y="91567"/>
                </a:lnTo>
                <a:lnTo>
                  <a:pt x="71653" y="91567"/>
                </a:lnTo>
                <a:lnTo>
                  <a:pt x="79781" y="66675"/>
                </a:lnTo>
                <a:lnTo>
                  <a:pt x="112102" y="66675"/>
                </a:lnTo>
                <a:lnTo>
                  <a:pt x="120472" y="91567"/>
                </a:lnTo>
                <a:lnTo>
                  <a:pt x="134569" y="91567"/>
                </a:lnTo>
                <a:close/>
              </a:path>
              <a:path w="457200" h="93344">
                <a:moveTo>
                  <a:pt x="202438" y="64389"/>
                </a:moveTo>
                <a:lnTo>
                  <a:pt x="161963" y="39624"/>
                </a:lnTo>
                <a:lnTo>
                  <a:pt x="153466" y="37211"/>
                </a:lnTo>
                <a:lnTo>
                  <a:pt x="153466" y="17653"/>
                </a:lnTo>
                <a:lnTo>
                  <a:pt x="158686" y="11557"/>
                </a:lnTo>
                <a:lnTo>
                  <a:pt x="183134" y="11557"/>
                </a:lnTo>
                <a:lnTo>
                  <a:pt x="187591" y="20701"/>
                </a:lnTo>
                <a:lnTo>
                  <a:pt x="187591" y="30734"/>
                </a:lnTo>
                <a:lnTo>
                  <a:pt x="200647" y="30734"/>
                </a:lnTo>
                <a:lnTo>
                  <a:pt x="200647" y="27686"/>
                </a:lnTo>
                <a:lnTo>
                  <a:pt x="198805" y="17272"/>
                </a:lnTo>
                <a:lnTo>
                  <a:pt x="195148" y="11557"/>
                </a:lnTo>
                <a:lnTo>
                  <a:pt x="193205" y="8509"/>
                </a:lnTo>
                <a:lnTo>
                  <a:pt x="183680" y="2286"/>
                </a:lnTo>
                <a:lnTo>
                  <a:pt x="170078" y="0"/>
                </a:lnTo>
                <a:lnTo>
                  <a:pt x="156768" y="1905"/>
                </a:lnTo>
                <a:lnTo>
                  <a:pt x="147485" y="7112"/>
                </a:lnTo>
                <a:lnTo>
                  <a:pt x="142049" y="15113"/>
                </a:lnTo>
                <a:lnTo>
                  <a:pt x="140284" y="25146"/>
                </a:lnTo>
                <a:lnTo>
                  <a:pt x="140284" y="27686"/>
                </a:lnTo>
                <a:lnTo>
                  <a:pt x="170726" y="52578"/>
                </a:lnTo>
                <a:lnTo>
                  <a:pt x="181648" y="53594"/>
                </a:lnTo>
                <a:lnTo>
                  <a:pt x="189242" y="57023"/>
                </a:lnTo>
                <a:lnTo>
                  <a:pt x="189242" y="75565"/>
                </a:lnTo>
                <a:lnTo>
                  <a:pt x="183273" y="81661"/>
                </a:lnTo>
                <a:lnTo>
                  <a:pt x="171335" y="81661"/>
                </a:lnTo>
                <a:lnTo>
                  <a:pt x="162725" y="80010"/>
                </a:lnTo>
                <a:lnTo>
                  <a:pt x="156591" y="75819"/>
                </a:lnTo>
                <a:lnTo>
                  <a:pt x="152933" y="70104"/>
                </a:lnTo>
                <a:lnTo>
                  <a:pt x="151714" y="63627"/>
                </a:lnTo>
                <a:lnTo>
                  <a:pt x="151714" y="62230"/>
                </a:lnTo>
                <a:lnTo>
                  <a:pt x="138518" y="62230"/>
                </a:lnTo>
                <a:lnTo>
                  <a:pt x="138518" y="65151"/>
                </a:lnTo>
                <a:lnTo>
                  <a:pt x="140728" y="76200"/>
                </a:lnTo>
                <a:lnTo>
                  <a:pt x="147142" y="85090"/>
                </a:lnTo>
                <a:lnTo>
                  <a:pt x="157441" y="91186"/>
                </a:lnTo>
                <a:lnTo>
                  <a:pt x="171335" y="93345"/>
                </a:lnTo>
                <a:lnTo>
                  <a:pt x="184873" y="91440"/>
                </a:lnTo>
                <a:lnTo>
                  <a:pt x="194602" y="86233"/>
                </a:lnTo>
                <a:lnTo>
                  <a:pt x="197954" y="81661"/>
                </a:lnTo>
                <a:lnTo>
                  <a:pt x="200469" y="78105"/>
                </a:lnTo>
                <a:lnTo>
                  <a:pt x="202438" y="67691"/>
                </a:lnTo>
                <a:lnTo>
                  <a:pt x="202438" y="64389"/>
                </a:lnTo>
                <a:close/>
              </a:path>
              <a:path w="457200" h="93344">
                <a:moveTo>
                  <a:pt x="268732" y="80137"/>
                </a:moveTo>
                <a:lnTo>
                  <a:pt x="228142" y="80137"/>
                </a:lnTo>
                <a:lnTo>
                  <a:pt x="228142" y="1651"/>
                </a:lnTo>
                <a:lnTo>
                  <a:pt x="214985" y="1651"/>
                </a:lnTo>
                <a:lnTo>
                  <a:pt x="214985" y="91567"/>
                </a:lnTo>
                <a:lnTo>
                  <a:pt x="268630" y="91567"/>
                </a:lnTo>
                <a:lnTo>
                  <a:pt x="268732" y="80137"/>
                </a:lnTo>
                <a:close/>
              </a:path>
              <a:path w="457200" h="93344">
                <a:moveTo>
                  <a:pt x="345490" y="91567"/>
                </a:moveTo>
                <a:lnTo>
                  <a:pt x="336638" y="66675"/>
                </a:lnTo>
                <a:lnTo>
                  <a:pt x="332663" y="55499"/>
                </a:lnTo>
                <a:lnTo>
                  <a:pt x="319493" y="18389"/>
                </a:lnTo>
                <a:lnTo>
                  <a:pt x="319493" y="55499"/>
                </a:lnTo>
                <a:lnTo>
                  <a:pt x="294259" y="55499"/>
                </a:lnTo>
                <a:lnTo>
                  <a:pt x="306666" y="17272"/>
                </a:lnTo>
                <a:lnTo>
                  <a:pt x="319493" y="55499"/>
                </a:lnTo>
                <a:lnTo>
                  <a:pt x="319493" y="18389"/>
                </a:lnTo>
                <a:lnTo>
                  <a:pt x="319100" y="17272"/>
                </a:lnTo>
                <a:lnTo>
                  <a:pt x="313524" y="1651"/>
                </a:lnTo>
                <a:lnTo>
                  <a:pt x="300443" y="1651"/>
                </a:lnTo>
                <a:lnTo>
                  <a:pt x="268732" y="91186"/>
                </a:lnTo>
                <a:lnTo>
                  <a:pt x="268732" y="91567"/>
                </a:lnTo>
                <a:lnTo>
                  <a:pt x="282575" y="91567"/>
                </a:lnTo>
                <a:lnTo>
                  <a:pt x="290703" y="66675"/>
                </a:lnTo>
                <a:lnTo>
                  <a:pt x="323024" y="66675"/>
                </a:lnTo>
                <a:lnTo>
                  <a:pt x="331393" y="91567"/>
                </a:lnTo>
                <a:lnTo>
                  <a:pt x="345490" y="91567"/>
                </a:lnTo>
                <a:close/>
              </a:path>
              <a:path w="457200" h="93344">
                <a:moveTo>
                  <a:pt x="416534" y="1651"/>
                </a:moveTo>
                <a:lnTo>
                  <a:pt x="403440" y="1651"/>
                </a:lnTo>
                <a:lnTo>
                  <a:pt x="403694" y="69342"/>
                </a:lnTo>
                <a:lnTo>
                  <a:pt x="379222" y="24130"/>
                </a:lnTo>
                <a:lnTo>
                  <a:pt x="367055" y="1651"/>
                </a:lnTo>
                <a:lnTo>
                  <a:pt x="352107" y="1651"/>
                </a:lnTo>
                <a:lnTo>
                  <a:pt x="352107" y="91567"/>
                </a:lnTo>
                <a:lnTo>
                  <a:pt x="365264" y="91567"/>
                </a:lnTo>
                <a:lnTo>
                  <a:pt x="364909" y="24130"/>
                </a:lnTo>
                <a:lnTo>
                  <a:pt x="401281" y="91567"/>
                </a:lnTo>
                <a:lnTo>
                  <a:pt x="416534" y="91567"/>
                </a:lnTo>
                <a:lnTo>
                  <a:pt x="416534" y="69342"/>
                </a:lnTo>
                <a:lnTo>
                  <a:pt x="416534" y="1651"/>
                </a:lnTo>
                <a:close/>
              </a:path>
              <a:path w="457200" h="93344">
                <a:moveTo>
                  <a:pt x="456996" y="22987"/>
                </a:moveTo>
                <a:lnTo>
                  <a:pt x="445287" y="1651"/>
                </a:lnTo>
                <a:lnTo>
                  <a:pt x="430733" y="1651"/>
                </a:lnTo>
                <a:lnTo>
                  <a:pt x="430733" y="91567"/>
                </a:lnTo>
                <a:lnTo>
                  <a:pt x="443776" y="91567"/>
                </a:lnTo>
                <a:lnTo>
                  <a:pt x="443382" y="22987"/>
                </a:lnTo>
                <a:lnTo>
                  <a:pt x="456996" y="22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6022" y="1879345"/>
            <a:ext cx="222250" cy="90170"/>
          </a:xfrm>
          <a:custGeom>
            <a:avLst/>
            <a:gdLst/>
            <a:ahLst/>
            <a:cxnLst/>
            <a:rect l="l" t="t" r="r" b="b"/>
            <a:pathLst>
              <a:path w="222250" h="90169">
                <a:moveTo>
                  <a:pt x="74015" y="0"/>
                </a:moveTo>
                <a:lnTo>
                  <a:pt x="59410" y="0"/>
                </a:lnTo>
                <a:lnTo>
                  <a:pt x="30835" y="52578"/>
                </a:lnTo>
                <a:lnTo>
                  <a:pt x="13614" y="21336"/>
                </a:lnTo>
                <a:lnTo>
                  <a:pt x="0" y="21336"/>
                </a:lnTo>
                <a:lnTo>
                  <a:pt x="24485" y="66040"/>
                </a:lnTo>
                <a:lnTo>
                  <a:pt x="36677" y="66040"/>
                </a:lnTo>
                <a:lnTo>
                  <a:pt x="44043" y="52578"/>
                </a:lnTo>
                <a:lnTo>
                  <a:pt x="61315" y="21209"/>
                </a:lnTo>
                <a:lnTo>
                  <a:pt x="60934" y="89916"/>
                </a:lnTo>
                <a:lnTo>
                  <a:pt x="74015" y="89916"/>
                </a:lnTo>
                <a:lnTo>
                  <a:pt x="74015" y="21209"/>
                </a:lnTo>
                <a:lnTo>
                  <a:pt x="74015" y="0"/>
                </a:lnTo>
                <a:close/>
              </a:path>
              <a:path w="222250" h="90169">
                <a:moveTo>
                  <a:pt x="157454" y="89916"/>
                </a:moveTo>
                <a:lnTo>
                  <a:pt x="148564" y="65024"/>
                </a:lnTo>
                <a:lnTo>
                  <a:pt x="144627" y="53848"/>
                </a:lnTo>
                <a:lnTo>
                  <a:pt x="131419" y="16700"/>
                </a:lnTo>
                <a:lnTo>
                  <a:pt x="131419" y="53848"/>
                </a:lnTo>
                <a:lnTo>
                  <a:pt x="106146" y="53848"/>
                </a:lnTo>
                <a:lnTo>
                  <a:pt x="118592" y="15621"/>
                </a:lnTo>
                <a:lnTo>
                  <a:pt x="131419" y="53848"/>
                </a:lnTo>
                <a:lnTo>
                  <a:pt x="131419" y="16700"/>
                </a:lnTo>
                <a:lnTo>
                  <a:pt x="131038" y="15621"/>
                </a:lnTo>
                <a:lnTo>
                  <a:pt x="125450" y="0"/>
                </a:lnTo>
                <a:lnTo>
                  <a:pt x="112369" y="0"/>
                </a:lnTo>
                <a:lnTo>
                  <a:pt x="80619" y="89916"/>
                </a:lnTo>
                <a:lnTo>
                  <a:pt x="94462" y="89916"/>
                </a:lnTo>
                <a:lnTo>
                  <a:pt x="102590" y="65024"/>
                </a:lnTo>
                <a:lnTo>
                  <a:pt x="134975" y="65024"/>
                </a:lnTo>
                <a:lnTo>
                  <a:pt x="143357" y="89916"/>
                </a:lnTo>
                <a:lnTo>
                  <a:pt x="157454" y="89916"/>
                </a:lnTo>
                <a:close/>
              </a:path>
              <a:path w="222250" h="90169">
                <a:moveTo>
                  <a:pt x="222224" y="78486"/>
                </a:moveTo>
                <a:lnTo>
                  <a:pt x="176250" y="78486"/>
                </a:lnTo>
                <a:lnTo>
                  <a:pt x="220319" y="10287"/>
                </a:lnTo>
                <a:lnTo>
                  <a:pt x="220319" y="0"/>
                </a:lnTo>
                <a:lnTo>
                  <a:pt x="161518" y="0"/>
                </a:lnTo>
                <a:lnTo>
                  <a:pt x="161518" y="11430"/>
                </a:lnTo>
                <a:lnTo>
                  <a:pt x="204190" y="11430"/>
                </a:lnTo>
                <a:lnTo>
                  <a:pt x="159994" y="79629"/>
                </a:lnTo>
                <a:lnTo>
                  <a:pt x="159994" y="89916"/>
                </a:lnTo>
                <a:lnTo>
                  <a:pt x="222224" y="89916"/>
                </a:lnTo>
                <a:lnTo>
                  <a:pt x="222224" y="784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1514347" y="1856739"/>
            <a:ext cx="701040" cy="113030"/>
            <a:chOff x="1514347" y="1856739"/>
            <a:chExt cx="701040" cy="113030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4347" y="1879345"/>
              <a:ext cx="254508" cy="899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3399" y="1856739"/>
              <a:ext cx="411480" cy="112521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7880" y="2024379"/>
            <a:ext cx="1399540" cy="9652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8539" y="2179320"/>
            <a:ext cx="982980" cy="9905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7040" y="2362200"/>
            <a:ext cx="3223260" cy="206756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47040" y="4622800"/>
            <a:ext cx="3210560" cy="519938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96359" y="4622800"/>
            <a:ext cx="3210560" cy="519938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67859" y="1821179"/>
            <a:ext cx="891539" cy="25933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06720" y="2456179"/>
            <a:ext cx="673100" cy="19583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9040" cy="10690860"/>
            <a:chOff x="0" y="0"/>
            <a:chExt cx="7559040" cy="10690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53959" cy="106908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54400" y="6901179"/>
              <a:ext cx="4104640" cy="3025140"/>
            </a:xfrm>
            <a:custGeom>
              <a:avLst/>
              <a:gdLst/>
              <a:ahLst/>
              <a:cxnLst/>
              <a:rect l="l" t="t" r="r" b="b"/>
              <a:pathLst>
                <a:path w="4104640" h="3025140">
                  <a:moveTo>
                    <a:pt x="4104132" y="0"/>
                  </a:moveTo>
                  <a:lnTo>
                    <a:pt x="0" y="0"/>
                  </a:lnTo>
                  <a:lnTo>
                    <a:pt x="0" y="127000"/>
                  </a:lnTo>
                  <a:lnTo>
                    <a:pt x="0" y="2898140"/>
                  </a:lnTo>
                  <a:lnTo>
                    <a:pt x="0" y="3025140"/>
                  </a:lnTo>
                  <a:lnTo>
                    <a:pt x="4104132" y="3025140"/>
                  </a:lnTo>
                  <a:lnTo>
                    <a:pt x="4104132" y="2898140"/>
                  </a:lnTo>
                  <a:lnTo>
                    <a:pt x="63500" y="2898140"/>
                  </a:lnTo>
                  <a:lnTo>
                    <a:pt x="63500" y="127000"/>
                  </a:lnTo>
                  <a:lnTo>
                    <a:pt x="4104132" y="127000"/>
                  </a:lnTo>
                  <a:lnTo>
                    <a:pt x="41041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17900" y="6964616"/>
              <a:ext cx="4041140" cy="2898140"/>
            </a:xfrm>
            <a:custGeom>
              <a:avLst/>
              <a:gdLst/>
              <a:ahLst/>
              <a:cxnLst/>
              <a:rect l="l" t="t" r="r" b="b"/>
              <a:pathLst>
                <a:path w="4041140" h="2898140">
                  <a:moveTo>
                    <a:pt x="4040632" y="0"/>
                  </a:moveTo>
                  <a:lnTo>
                    <a:pt x="0" y="0"/>
                  </a:lnTo>
                  <a:lnTo>
                    <a:pt x="0" y="2897632"/>
                  </a:lnTo>
                  <a:lnTo>
                    <a:pt x="4040632" y="2897632"/>
                  </a:lnTo>
                  <a:lnTo>
                    <a:pt x="4040632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88640" y="6680200"/>
              <a:ext cx="805180" cy="571500"/>
            </a:xfrm>
            <a:custGeom>
              <a:avLst/>
              <a:gdLst/>
              <a:ahLst/>
              <a:cxnLst/>
              <a:rect l="l" t="t" r="r" b="b"/>
              <a:pathLst>
                <a:path w="805179" h="571500">
                  <a:moveTo>
                    <a:pt x="344932" y="340995"/>
                  </a:moveTo>
                  <a:lnTo>
                    <a:pt x="339217" y="300736"/>
                  </a:lnTo>
                  <a:lnTo>
                    <a:pt x="293116" y="254762"/>
                  </a:lnTo>
                  <a:lnTo>
                    <a:pt x="252984" y="248920"/>
                  </a:lnTo>
                  <a:lnTo>
                    <a:pt x="229997" y="248920"/>
                  </a:lnTo>
                  <a:lnTo>
                    <a:pt x="308102" y="131699"/>
                  </a:lnTo>
                  <a:lnTo>
                    <a:pt x="323596" y="98806"/>
                  </a:lnTo>
                  <a:lnTo>
                    <a:pt x="324231" y="68961"/>
                  </a:lnTo>
                  <a:lnTo>
                    <a:pt x="309880" y="42418"/>
                  </a:lnTo>
                  <a:lnTo>
                    <a:pt x="280543" y="18923"/>
                  </a:lnTo>
                  <a:lnTo>
                    <a:pt x="280543" y="16637"/>
                  </a:lnTo>
                  <a:lnTo>
                    <a:pt x="246634" y="1016"/>
                  </a:lnTo>
                  <a:lnTo>
                    <a:pt x="216154" y="0"/>
                  </a:lnTo>
                  <a:lnTo>
                    <a:pt x="165608" y="41910"/>
                  </a:lnTo>
                  <a:lnTo>
                    <a:pt x="27559" y="260477"/>
                  </a:lnTo>
                  <a:lnTo>
                    <a:pt x="6858" y="314579"/>
                  </a:lnTo>
                  <a:lnTo>
                    <a:pt x="0" y="384683"/>
                  </a:lnTo>
                  <a:lnTo>
                    <a:pt x="0" y="479044"/>
                  </a:lnTo>
                  <a:lnTo>
                    <a:pt x="5715" y="519303"/>
                  </a:lnTo>
                  <a:lnTo>
                    <a:pt x="22987" y="548005"/>
                  </a:lnTo>
                  <a:lnTo>
                    <a:pt x="51689" y="565277"/>
                  </a:lnTo>
                  <a:lnTo>
                    <a:pt x="91948" y="570992"/>
                  </a:lnTo>
                  <a:lnTo>
                    <a:pt x="252984" y="570992"/>
                  </a:lnTo>
                  <a:lnTo>
                    <a:pt x="293116" y="565277"/>
                  </a:lnTo>
                  <a:lnTo>
                    <a:pt x="321945" y="548005"/>
                  </a:lnTo>
                  <a:lnTo>
                    <a:pt x="339217" y="519303"/>
                  </a:lnTo>
                  <a:lnTo>
                    <a:pt x="344932" y="479044"/>
                  </a:lnTo>
                  <a:lnTo>
                    <a:pt x="344932" y="340995"/>
                  </a:lnTo>
                  <a:close/>
                </a:path>
                <a:path w="805179" h="571500">
                  <a:moveTo>
                    <a:pt x="804799" y="340995"/>
                  </a:moveTo>
                  <a:lnTo>
                    <a:pt x="799084" y="300736"/>
                  </a:lnTo>
                  <a:lnTo>
                    <a:pt x="752983" y="254762"/>
                  </a:lnTo>
                  <a:lnTo>
                    <a:pt x="712851" y="248920"/>
                  </a:lnTo>
                  <a:lnTo>
                    <a:pt x="689864" y="248920"/>
                  </a:lnTo>
                  <a:lnTo>
                    <a:pt x="767969" y="131699"/>
                  </a:lnTo>
                  <a:lnTo>
                    <a:pt x="783463" y="98806"/>
                  </a:lnTo>
                  <a:lnTo>
                    <a:pt x="784098" y="68961"/>
                  </a:lnTo>
                  <a:lnTo>
                    <a:pt x="769747" y="42418"/>
                  </a:lnTo>
                  <a:lnTo>
                    <a:pt x="740410" y="18923"/>
                  </a:lnTo>
                  <a:lnTo>
                    <a:pt x="740410" y="16637"/>
                  </a:lnTo>
                  <a:lnTo>
                    <a:pt x="706501" y="1016"/>
                  </a:lnTo>
                  <a:lnTo>
                    <a:pt x="676021" y="0"/>
                  </a:lnTo>
                  <a:lnTo>
                    <a:pt x="625475" y="41910"/>
                  </a:lnTo>
                  <a:lnTo>
                    <a:pt x="487426" y="260477"/>
                  </a:lnTo>
                  <a:lnTo>
                    <a:pt x="466725" y="314579"/>
                  </a:lnTo>
                  <a:lnTo>
                    <a:pt x="459867" y="384683"/>
                  </a:lnTo>
                  <a:lnTo>
                    <a:pt x="459867" y="479044"/>
                  </a:lnTo>
                  <a:lnTo>
                    <a:pt x="465582" y="519303"/>
                  </a:lnTo>
                  <a:lnTo>
                    <a:pt x="482854" y="548005"/>
                  </a:lnTo>
                  <a:lnTo>
                    <a:pt x="511556" y="565277"/>
                  </a:lnTo>
                  <a:lnTo>
                    <a:pt x="551815" y="570992"/>
                  </a:lnTo>
                  <a:lnTo>
                    <a:pt x="712851" y="570992"/>
                  </a:lnTo>
                  <a:lnTo>
                    <a:pt x="752983" y="565277"/>
                  </a:lnTo>
                  <a:lnTo>
                    <a:pt x="781812" y="548005"/>
                  </a:lnTo>
                  <a:lnTo>
                    <a:pt x="799084" y="519303"/>
                  </a:lnTo>
                  <a:lnTo>
                    <a:pt x="804799" y="479044"/>
                  </a:lnTo>
                  <a:lnTo>
                    <a:pt x="804799" y="340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89909" y="6681469"/>
              <a:ext cx="805180" cy="571500"/>
            </a:xfrm>
            <a:custGeom>
              <a:avLst/>
              <a:gdLst/>
              <a:ahLst/>
              <a:cxnLst/>
              <a:rect l="l" t="t" r="r" b="b"/>
              <a:pathLst>
                <a:path w="805179" h="571500">
                  <a:moveTo>
                    <a:pt x="344931" y="479043"/>
                  </a:moveTo>
                  <a:lnTo>
                    <a:pt x="339216" y="519302"/>
                  </a:lnTo>
                  <a:lnTo>
                    <a:pt x="321944" y="548004"/>
                  </a:lnTo>
                  <a:lnTo>
                    <a:pt x="293115" y="565276"/>
                  </a:lnTo>
                  <a:lnTo>
                    <a:pt x="252984" y="570991"/>
                  </a:lnTo>
                  <a:lnTo>
                    <a:pt x="91947" y="570991"/>
                  </a:lnTo>
                  <a:lnTo>
                    <a:pt x="51688" y="565276"/>
                  </a:lnTo>
                  <a:lnTo>
                    <a:pt x="22987" y="548004"/>
                  </a:lnTo>
                  <a:lnTo>
                    <a:pt x="5714" y="519302"/>
                  </a:lnTo>
                  <a:lnTo>
                    <a:pt x="0" y="479043"/>
                  </a:lnTo>
                  <a:lnTo>
                    <a:pt x="0" y="384682"/>
                  </a:lnTo>
                  <a:lnTo>
                    <a:pt x="6857" y="314578"/>
                  </a:lnTo>
                  <a:lnTo>
                    <a:pt x="27558" y="260476"/>
                  </a:lnTo>
                  <a:lnTo>
                    <a:pt x="165607" y="41909"/>
                  </a:lnTo>
                  <a:lnTo>
                    <a:pt x="216153" y="0"/>
                  </a:lnTo>
                  <a:lnTo>
                    <a:pt x="246634" y="1015"/>
                  </a:lnTo>
                  <a:lnTo>
                    <a:pt x="280542" y="16637"/>
                  </a:lnTo>
                  <a:lnTo>
                    <a:pt x="280542" y="18922"/>
                  </a:lnTo>
                  <a:lnTo>
                    <a:pt x="309879" y="42417"/>
                  </a:lnTo>
                  <a:lnTo>
                    <a:pt x="324230" y="68960"/>
                  </a:lnTo>
                  <a:lnTo>
                    <a:pt x="323595" y="98805"/>
                  </a:lnTo>
                  <a:lnTo>
                    <a:pt x="308101" y="131699"/>
                  </a:lnTo>
                  <a:lnTo>
                    <a:pt x="229997" y="248919"/>
                  </a:lnTo>
                  <a:lnTo>
                    <a:pt x="252984" y="248919"/>
                  </a:lnTo>
                  <a:lnTo>
                    <a:pt x="293115" y="254762"/>
                  </a:lnTo>
                  <a:lnTo>
                    <a:pt x="321944" y="272033"/>
                  </a:lnTo>
                  <a:lnTo>
                    <a:pt x="339216" y="300735"/>
                  </a:lnTo>
                  <a:lnTo>
                    <a:pt x="344931" y="340994"/>
                  </a:lnTo>
                  <a:lnTo>
                    <a:pt x="344931" y="479043"/>
                  </a:lnTo>
                  <a:close/>
                </a:path>
                <a:path w="805179" h="571500">
                  <a:moveTo>
                    <a:pt x="804799" y="479043"/>
                  </a:moveTo>
                  <a:lnTo>
                    <a:pt x="799084" y="519302"/>
                  </a:lnTo>
                  <a:lnTo>
                    <a:pt x="781812" y="548004"/>
                  </a:lnTo>
                  <a:lnTo>
                    <a:pt x="752982" y="565276"/>
                  </a:lnTo>
                  <a:lnTo>
                    <a:pt x="712851" y="570991"/>
                  </a:lnTo>
                  <a:lnTo>
                    <a:pt x="551814" y="570991"/>
                  </a:lnTo>
                  <a:lnTo>
                    <a:pt x="511555" y="565276"/>
                  </a:lnTo>
                  <a:lnTo>
                    <a:pt x="482853" y="548004"/>
                  </a:lnTo>
                  <a:lnTo>
                    <a:pt x="465581" y="519302"/>
                  </a:lnTo>
                  <a:lnTo>
                    <a:pt x="459866" y="479043"/>
                  </a:lnTo>
                  <a:lnTo>
                    <a:pt x="459866" y="384682"/>
                  </a:lnTo>
                  <a:lnTo>
                    <a:pt x="466725" y="314578"/>
                  </a:lnTo>
                  <a:lnTo>
                    <a:pt x="487425" y="260476"/>
                  </a:lnTo>
                  <a:lnTo>
                    <a:pt x="625475" y="41909"/>
                  </a:lnTo>
                  <a:lnTo>
                    <a:pt x="676020" y="0"/>
                  </a:lnTo>
                  <a:lnTo>
                    <a:pt x="706501" y="1015"/>
                  </a:lnTo>
                  <a:lnTo>
                    <a:pt x="740410" y="16637"/>
                  </a:lnTo>
                  <a:lnTo>
                    <a:pt x="740410" y="18922"/>
                  </a:lnTo>
                  <a:lnTo>
                    <a:pt x="769747" y="42417"/>
                  </a:lnTo>
                  <a:lnTo>
                    <a:pt x="784098" y="68960"/>
                  </a:lnTo>
                  <a:lnTo>
                    <a:pt x="783463" y="98805"/>
                  </a:lnTo>
                  <a:lnTo>
                    <a:pt x="767968" y="131699"/>
                  </a:lnTo>
                  <a:lnTo>
                    <a:pt x="689863" y="248919"/>
                  </a:lnTo>
                  <a:lnTo>
                    <a:pt x="712851" y="248919"/>
                  </a:lnTo>
                  <a:lnTo>
                    <a:pt x="752982" y="254762"/>
                  </a:lnTo>
                  <a:lnTo>
                    <a:pt x="781812" y="272033"/>
                  </a:lnTo>
                  <a:lnTo>
                    <a:pt x="799084" y="300735"/>
                  </a:lnTo>
                  <a:lnTo>
                    <a:pt x="804799" y="340994"/>
                  </a:lnTo>
                  <a:lnTo>
                    <a:pt x="804799" y="479043"/>
                  </a:lnTo>
                  <a:close/>
                </a:path>
              </a:pathLst>
            </a:custGeom>
            <a:ln w="190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88640" y="6680200"/>
              <a:ext cx="805180" cy="571500"/>
            </a:xfrm>
            <a:custGeom>
              <a:avLst/>
              <a:gdLst/>
              <a:ahLst/>
              <a:cxnLst/>
              <a:rect l="l" t="t" r="r" b="b"/>
              <a:pathLst>
                <a:path w="805179" h="571500">
                  <a:moveTo>
                    <a:pt x="344932" y="340995"/>
                  </a:moveTo>
                  <a:lnTo>
                    <a:pt x="339217" y="300736"/>
                  </a:lnTo>
                  <a:lnTo>
                    <a:pt x="293116" y="254762"/>
                  </a:lnTo>
                  <a:lnTo>
                    <a:pt x="252984" y="248920"/>
                  </a:lnTo>
                  <a:lnTo>
                    <a:pt x="229997" y="248920"/>
                  </a:lnTo>
                  <a:lnTo>
                    <a:pt x="308102" y="131699"/>
                  </a:lnTo>
                  <a:lnTo>
                    <a:pt x="323596" y="98806"/>
                  </a:lnTo>
                  <a:lnTo>
                    <a:pt x="324231" y="68961"/>
                  </a:lnTo>
                  <a:lnTo>
                    <a:pt x="309880" y="42418"/>
                  </a:lnTo>
                  <a:lnTo>
                    <a:pt x="280543" y="18923"/>
                  </a:lnTo>
                  <a:lnTo>
                    <a:pt x="280543" y="16637"/>
                  </a:lnTo>
                  <a:lnTo>
                    <a:pt x="246634" y="1016"/>
                  </a:lnTo>
                  <a:lnTo>
                    <a:pt x="216154" y="0"/>
                  </a:lnTo>
                  <a:lnTo>
                    <a:pt x="165608" y="41910"/>
                  </a:lnTo>
                  <a:lnTo>
                    <a:pt x="27559" y="260477"/>
                  </a:lnTo>
                  <a:lnTo>
                    <a:pt x="6858" y="314579"/>
                  </a:lnTo>
                  <a:lnTo>
                    <a:pt x="0" y="384683"/>
                  </a:lnTo>
                  <a:lnTo>
                    <a:pt x="0" y="479044"/>
                  </a:lnTo>
                  <a:lnTo>
                    <a:pt x="5715" y="519303"/>
                  </a:lnTo>
                  <a:lnTo>
                    <a:pt x="22987" y="548005"/>
                  </a:lnTo>
                  <a:lnTo>
                    <a:pt x="51689" y="565277"/>
                  </a:lnTo>
                  <a:lnTo>
                    <a:pt x="91948" y="570992"/>
                  </a:lnTo>
                  <a:lnTo>
                    <a:pt x="252984" y="570992"/>
                  </a:lnTo>
                  <a:lnTo>
                    <a:pt x="293116" y="565277"/>
                  </a:lnTo>
                  <a:lnTo>
                    <a:pt x="321945" y="548005"/>
                  </a:lnTo>
                  <a:lnTo>
                    <a:pt x="339217" y="519303"/>
                  </a:lnTo>
                  <a:lnTo>
                    <a:pt x="344932" y="479044"/>
                  </a:lnTo>
                  <a:lnTo>
                    <a:pt x="344932" y="340995"/>
                  </a:lnTo>
                  <a:close/>
                </a:path>
                <a:path w="805179" h="571500">
                  <a:moveTo>
                    <a:pt x="804799" y="340995"/>
                  </a:moveTo>
                  <a:lnTo>
                    <a:pt x="799084" y="300736"/>
                  </a:lnTo>
                  <a:lnTo>
                    <a:pt x="752983" y="254762"/>
                  </a:lnTo>
                  <a:lnTo>
                    <a:pt x="712851" y="248920"/>
                  </a:lnTo>
                  <a:lnTo>
                    <a:pt x="689864" y="248920"/>
                  </a:lnTo>
                  <a:lnTo>
                    <a:pt x="767969" y="131699"/>
                  </a:lnTo>
                  <a:lnTo>
                    <a:pt x="783463" y="98806"/>
                  </a:lnTo>
                  <a:lnTo>
                    <a:pt x="784098" y="68961"/>
                  </a:lnTo>
                  <a:lnTo>
                    <a:pt x="769747" y="42418"/>
                  </a:lnTo>
                  <a:lnTo>
                    <a:pt x="740410" y="18923"/>
                  </a:lnTo>
                  <a:lnTo>
                    <a:pt x="740410" y="16637"/>
                  </a:lnTo>
                  <a:lnTo>
                    <a:pt x="706501" y="1016"/>
                  </a:lnTo>
                  <a:lnTo>
                    <a:pt x="676021" y="0"/>
                  </a:lnTo>
                  <a:lnTo>
                    <a:pt x="625475" y="41910"/>
                  </a:lnTo>
                  <a:lnTo>
                    <a:pt x="487426" y="260477"/>
                  </a:lnTo>
                  <a:lnTo>
                    <a:pt x="466725" y="314579"/>
                  </a:lnTo>
                  <a:lnTo>
                    <a:pt x="459867" y="384683"/>
                  </a:lnTo>
                  <a:lnTo>
                    <a:pt x="459867" y="479044"/>
                  </a:lnTo>
                  <a:lnTo>
                    <a:pt x="465582" y="519303"/>
                  </a:lnTo>
                  <a:lnTo>
                    <a:pt x="482854" y="548005"/>
                  </a:lnTo>
                  <a:lnTo>
                    <a:pt x="511556" y="565277"/>
                  </a:lnTo>
                  <a:lnTo>
                    <a:pt x="551815" y="570992"/>
                  </a:lnTo>
                  <a:lnTo>
                    <a:pt x="712851" y="570992"/>
                  </a:lnTo>
                  <a:lnTo>
                    <a:pt x="752983" y="565277"/>
                  </a:lnTo>
                  <a:lnTo>
                    <a:pt x="781812" y="548005"/>
                  </a:lnTo>
                  <a:lnTo>
                    <a:pt x="799084" y="519303"/>
                  </a:lnTo>
                  <a:lnTo>
                    <a:pt x="804799" y="479044"/>
                  </a:lnTo>
                  <a:lnTo>
                    <a:pt x="804799" y="3409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83960" y="9302368"/>
              <a:ext cx="909319" cy="413384"/>
            </a:xfrm>
            <a:custGeom>
              <a:avLst/>
              <a:gdLst/>
              <a:ahLst/>
              <a:cxnLst/>
              <a:rect l="l" t="t" r="r" b="b"/>
              <a:pathLst>
                <a:path w="909320" h="413384">
                  <a:moveTo>
                    <a:pt x="909066" y="10668"/>
                  </a:moveTo>
                  <a:lnTo>
                    <a:pt x="906018" y="5080"/>
                  </a:lnTo>
                  <a:lnTo>
                    <a:pt x="895477" y="127"/>
                  </a:lnTo>
                  <a:lnTo>
                    <a:pt x="891032" y="0"/>
                  </a:lnTo>
                  <a:lnTo>
                    <a:pt x="882396" y="4572"/>
                  </a:lnTo>
                  <a:lnTo>
                    <a:pt x="878332" y="7620"/>
                  </a:lnTo>
                  <a:lnTo>
                    <a:pt x="870458" y="15240"/>
                  </a:lnTo>
                  <a:lnTo>
                    <a:pt x="867156" y="19431"/>
                  </a:lnTo>
                  <a:lnTo>
                    <a:pt x="861187" y="28575"/>
                  </a:lnTo>
                  <a:lnTo>
                    <a:pt x="856996" y="34798"/>
                  </a:lnTo>
                  <a:lnTo>
                    <a:pt x="832231" y="67564"/>
                  </a:lnTo>
                  <a:lnTo>
                    <a:pt x="802005" y="97917"/>
                  </a:lnTo>
                  <a:lnTo>
                    <a:pt x="767207" y="125730"/>
                  </a:lnTo>
                  <a:lnTo>
                    <a:pt x="729742" y="151142"/>
                  </a:lnTo>
                  <a:lnTo>
                    <a:pt x="690372" y="173926"/>
                  </a:lnTo>
                  <a:lnTo>
                    <a:pt x="650113" y="194056"/>
                  </a:lnTo>
                  <a:lnTo>
                    <a:pt x="609981" y="211709"/>
                  </a:lnTo>
                  <a:lnTo>
                    <a:pt x="572262" y="227063"/>
                  </a:lnTo>
                  <a:lnTo>
                    <a:pt x="513461" y="247434"/>
                  </a:lnTo>
                  <a:lnTo>
                    <a:pt x="453898" y="264007"/>
                  </a:lnTo>
                  <a:lnTo>
                    <a:pt x="393192" y="276999"/>
                  </a:lnTo>
                  <a:lnTo>
                    <a:pt x="331584" y="287083"/>
                  </a:lnTo>
                  <a:lnTo>
                    <a:pt x="269494" y="294411"/>
                  </a:lnTo>
                  <a:lnTo>
                    <a:pt x="207518" y="299402"/>
                  </a:lnTo>
                  <a:lnTo>
                    <a:pt x="145796" y="302628"/>
                  </a:lnTo>
                  <a:lnTo>
                    <a:pt x="84328" y="304584"/>
                  </a:lnTo>
                  <a:lnTo>
                    <a:pt x="48387" y="304038"/>
                  </a:lnTo>
                  <a:lnTo>
                    <a:pt x="7874" y="308292"/>
                  </a:lnTo>
                  <a:lnTo>
                    <a:pt x="3048" y="313702"/>
                  </a:lnTo>
                  <a:lnTo>
                    <a:pt x="889" y="322287"/>
                  </a:lnTo>
                  <a:lnTo>
                    <a:pt x="0" y="330517"/>
                  </a:lnTo>
                  <a:lnTo>
                    <a:pt x="254" y="338391"/>
                  </a:lnTo>
                  <a:lnTo>
                    <a:pt x="26162" y="381431"/>
                  </a:lnTo>
                  <a:lnTo>
                    <a:pt x="68199" y="399199"/>
                  </a:lnTo>
                  <a:lnTo>
                    <a:pt x="121539" y="406400"/>
                  </a:lnTo>
                  <a:lnTo>
                    <a:pt x="175006" y="411010"/>
                  </a:lnTo>
                  <a:lnTo>
                    <a:pt x="228714" y="412991"/>
                  </a:lnTo>
                  <a:lnTo>
                    <a:pt x="282321" y="412330"/>
                  </a:lnTo>
                  <a:lnTo>
                    <a:pt x="335661" y="408762"/>
                  </a:lnTo>
                  <a:lnTo>
                    <a:pt x="387985" y="402069"/>
                  </a:lnTo>
                  <a:lnTo>
                    <a:pt x="439420" y="392239"/>
                  </a:lnTo>
                  <a:lnTo>
                    <a:pt x="489966" y="379298"/>
                  </a:lnTo>
                  <a:lnTo>
                    <a:pt x="539115" y="363270"/>
                  </a:lnTo>
                  <a:lnTo>
                    <a:pt x="587121" y="343979"/>
                  </a:lnTo>
                  <a:lnTo>
                    <a:pt x="633730" y="321462"/>
                  </a:lnTo>
                  <a:lnTo>
                    <a:pt x="722376" y="266471"/>
                  </a:lnTo>
                  <a:lnTo>
                    <a:pt x="763524" y="233514"/>
                  </a:lnTo>
                  <a:lnTo>
                    <a:pt x="802513" y="196888"/>
                  </a:lnTo>
                  <a:lnTo>
                    <a:pt x="839216" y="156552"/>
                  </a:lnTo>
                  <a:lnTo>
                    <a:pt x="868934" y="113792"/>
                  </a:lnTo>
                  <a:lnTo>
                    <a:pt x="888111" y="80645"/>
                  </a:lnTo>
                  <a:lnTo>
                    <a:pt x="905764" y="39624"/>
                  </a:lnTo>
                  <a:lnTo>
                    <a:pt x="909066" y="19431"/>
                  </a:lnTo>
                  <a:lnTo>
                    <a:pt x="909066" y="10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2008" y="9378315"/>
              <a:ext cx="141096" cy="1377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15303" y="9243059"/>
              <a:ext cx="141224" cy="1374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9520" y="7624191"/>
              <a:ext cx="216915" cy="10718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785616" y="7418971"/>
              <a:ext cx="593725" cy="307340"/>
            </a:xfrm>
            <a:custGeom>
              <a:avLst/>
              <a:gdLst/>
              <a:ahLst/>
              <a:cxnLst/>
              <a:rect l="l" t="t" r="r" b="b"/>
              <a:pathLst>
                <a:path w="593725" h="307340">
                  <a:moveTo>
                    <a:pt x="220091" y="213347"/>
                  </a:moveTo>
                  <a:lnTo>
                    <a:pt x="210820" y="176136"/>
                  </a:lnTo>
                  <a:lnTo>
                    <a:pt x="152781" y="137147"/>
                  </a:lnTo>
                  <a:lnTo>
                    <a:pt x="115189" y="130416"/>
                  </a:lnTo>
                  <a:lnTo>
                    <a:pt x="93599" y="127114"/>
                  </a:lnTo>
                  <a:lnTo>
                    <a:pt x="75819" y="120764"/>
                  </a:lnTo>
                  <a:lnTo>
                    <a:pt x="63627" y="109207"/>
                  </a:lnTo>
                  <a:lnTo>
                    <a:pt x="59055" y="90665"/>
                  </a:lnTo>
                  <a:lnTo>
                    <a:pt x="59055" y="87617"/>
                  </a:lnTo>
                  <a:lnTo>
                    <a:pt x="61976" y="72631"/>
                  </a:lnTo>
                  <a:lnTo>
                    <a:pt x="70612" y="60312"/>
                  </a:lnTo>
                  <a:lnTo>
                    <a:pt x="85090" y="52057"/>
                  </a:lnTo>
                  <a:lnTo>
                    <a:pt x="105791" y="49009"/>
                  </a:lnTo>
                  <a:lnTo>
                    <a:pt x="129032" y="53327"/>
                  </a:lnTo>
                  <a:lnTo>
                    <a:pt x="144399" y="64884"/>
                  </a:lnTo>
                  <a:lnTo>
                    <a:pt x="152781" y="81140"/>
                  </a:lnTo>
                  <a:lnTo>
                    <a:pt x="155448" y="99809"/>
                  </a:lnTo>
                  <a:lnTo>
                    <a:pt x="155448" y="106667"/>
                  </a:lnTo>
                  <a:lnTo>
                    <a:pt x="213995" y="106667"/>
                  </a:lnTo>
                  <a:lnTo>
                    <a:pt x="213995" y="94094"/>
                  </a:lnTo>
                  <a:lnTo>
                    <a:pt x="207518" y="58788"/>
                  </a:lnTo>
                  <a:lnTo>
                    <a:pt x="201168" y="49009"/>
                  </a:lnTo>
                  <a:lnTo>
                    <a:pt x="187706" y="28689"/>
                  </a:lnTo>
                  <a:lnTo>
                    <a:pt x="154051" y="7734"/>
                  </a:lnTo>
                  <a:lnTo>
                    <a:pt x="105791" y="0"/>
                  </a:lnTo>
                  <a:lnTo>
                    <a:pt x="58420" y="6464"/>
                  </a:lnTo>
                  <a:lnTo>
                    <a:pt x="25527" y="24625"/>
                  </a:lnTo>
                  <a:lnTo>
                    <a:pt x="6223" y="52184"/>
                  </a:lnTo>
                  <a:lnTo>
                    <a:pt x="0" y="86855"/>
                  </a:lnTo>
                  <a:lnTo>
                    <a:pt x="0" y="95872"/>
                  </a:lnTo>
                  <a:lnTo>
                    <a:pt x="9144" y="134353"/>
                  </a:lnTo>
                  <a:lnTo>
                    <a:pt x="67183" y="175120"/>
                  </a:lnTo>
                  <a:lnTo>
                    <a:pt x="106553" y="182359"/>
                  </a:lnTo>
                  <a:lnTo>
                    <a:pt x="128143" y="185788"/>
                  </a:lnTo>
                  <a:lnTo>
                    <a:pt x="145415" y="192392"/>
                  </a:lnTo>
                  <a:lnTo>
                    <a:pt x="156845" y="203060"/>
                  </a:lnTo>
                  <a:lnTo>
                    <a:pt x="160909" y="218554"/>
                  </a:lnTo>
                  <a:lnTo>
                    <a:pt x="160909" y="221475"/>
                  </a:lnTo>
                  <a:lnTo>
                    <a:pt x="157607" y="238493"/>
                  </a:lnTo>
                  <a:lnTo>
                    <a:pt x="147955" y="251701"/>
                  </a:lnTo>
                  <a:lnTo>
                    <a:pt x="131826" y="260337"/>
                  </a:lnTo>
                  <a:lnTo>
                    <a:pt x="109601" y="263385"/>
                  </a:lnTo>
                  <a:lnTo>
                    <a:pt x="210820" y="263385"/>
                  </a:lnTo>
                  <a:lnTo>
                    <a:pt x="213233" y="260083"/>
                  </a:lnTo>
                  <a:lnTo>
                    <a:pt x="220091" y="223761"/>
                  </a:lnTo>
                  <a:lnTo>
                    <a:pt x="220091" y="213347"/>
                  </a:lnTo>
                  <a:close/>
                </a:path>
                <a:path w="593725" h="307340">
                  <a:moveTo>
                    <a:pt x="319405" y="5588"/>
                  </a:moveTo>
                  <a:lnTo>
                    <a:pt x="259461" y="5588"/>
                  </a:lnTo>
                  <a:lnTo>
                    <a:pt x="259461" y="306819"/>
                  </a:lnTo>
                  <a:lnTo>
                    <a:pt x="319405" y="306819"/>
                  </a:lnTo>
                  <a:lnTo>
                    <a:pt x="319405" y="5588"/>
                  </a:lnTo>
                  <a:close/>
                </a:path>
                <a:path w="593725" h="307340">
                  <a:moveTo>
                    <a:pt x="593471" y="306819"/>
                  </a:moveTo>
                  <a:lnTo>
                    <a:pt x="532384" y="208648"/>
                  </a:lnTo>
                  <a:lnTo>
                    <a:pt x="526542" y="199250"/>
                  </a:lnTo>
                  <a:lnTo>
                    <a:pt x="551053" y="187058"/>
                  </a:lnTo>
                  <a:lnTo>
                    <a:pt x="568960" y="168389"/>
                  </a:lnTo>
                  <a:lnTo>
                    <a:pt x="572389" y="160896"/>
                  </a:lnTo>
                  <a:lnTo>
                    <a:pt x="423418" y="160896"/>
                  </a:lnTo>
                  <a:lnTo>
                    <a:pt x="423418" y="54597"/>
                  </a:lnTo>
                  <a:lnTo>
                    <a:pt x="573024" y="54597"/>
                  </a:lnTo>
                  <a:lnTo>
                    <a:pt x="555625" y="29832"/>
                  </a:lnTo>
                  <a:lnTo>
                    <a:pt x="522986" y="11811"/>
                  </a:lnTo>
                  <a:lnTo>
                    <a:pt x="479552" y="5575"/>
                  </a:lnTo>
                  <a:lnTo>
                    <a:pt x="363474" y="5575"/>
                  </a:lnTo>
                  <a:lnTo>
                    <a:pt x="363474" y="306819"/>
                  </a:lnTo>
                  <a:lnTo>
                    <a:pt x="423418" y="306819"/>
                  </a:lnTo>
                  <a:lnTo>
                    <a:pt x="423418" y="208648"/>
                  </a:lnTo>
                  <a:lnTo>
                    <a:pt x="466598" y="208648"/>
                  </a:lnTo>
                  <a:lnTo>
                    <a:pt x="524002" y="306819"/>
                  </a:lnTo>
                  <a:lnTo>
                    <a:pt x="593471" y="3068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5168" y="7473568"/>
              <a:ext cx="104012" cy="10629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385564" y="7424546"/>
              <a:ext cx="498475" cy="301625"/>
            </a:xfrm>
            <a:custGeom>
              <a:avLst/>
              <a:gdLst/>
              <a:ahLst/>
              <a:cxnLst/>
              <a:rect l="l" t="t" r="r" b="b"/>
              <a:pathLst>
                <a:path w="498475" h="301625">
                  <a:moveTo>
                    <a:pt x="272288" y="301244"/>
                  </a:moveTo>
                  <a:lnTo>
                    <a:pt x="246253" y="228473"/>
                  </a:lnTo>
                  <a:lnTo>
                    <a:pt x="229616" y="181991"/>
                  </a:lnTo>
                  <a:lnTo>
                    <a:pt x="189611" y="70104"/>
                  </a:lnTo>
                  <a:lnTo>
                    <a:pt x="170434" y="16649"/>
                  </a:lnTo>
                  <a:lnTo>
                    <a:pt x="170434" y="181991"/>
                  </a:lnTo>
                  <a:lnTo>
                    <a:pt x="99695" y="181991"/>
                  </a:lnTo>
                  <a:lnTo>
                    <a:pt x="134620" y="70104"/>
                  </a:lnTo>
                  <a:lnTo>
                    <a:pt x="170434" y="181991"/>
                  </a:lnTo>
                  <a:lnTo>
                    <a:pt x="170434" y="16649"/>
                  </a:lnTo>
                  <a:lnTo>
                    <a:pt x="164465" y="0"/>
                  </a:lnTo>
                  <a:lnTo>
                    <a:pt x="107442" y="0"/>
                  </a:lnTo>
                  <a:lnTo>
                    <a:pt x="0" y="301244"/>
                  </a:lnTo>
                  <a:lnTo>
                    <a:pt x="62992" y="301244"/>
                  </a:lnTo>
                  <a:lnTo>
                    <a:pt x="85344" y="228473"/>
                  </a:lnTo>
                  <a:lnTo>
                    <a:pt x="185039" y="228473"/>
                  </a:lnTo>
                  <a:lnTo>
                    <a:pt x="208788" y="301244"/>
                  </a:lnTo>
                  <a:lnTo>
                    <a:pt x="272288" y="301244"/>
                  </a:lnTo>
                  <a:close/>
                </a:path>
                <a:path w="498475" h="301625">
                  <a:moveTo>
                    <a:pt x="498475" y="49022"/>
                  </a:moveTo>
                  <a:lnTo>
                    <a:pt x="483235" y="26416"/>
                  </a:lnTo>
                  <a:lnTo>
                    <a:pt x="450469" y="6858"/>
                  </a:lnTo>
                  <a:lnTo>
                    <a:pt x="407035" y="0"/>
                  </a:lnTo>
                  <a:lnTo>
                    <a:pt x="290957" y="0"/>
                  </a:lnTo>
                  <a:lnTo>
                    <a:pt x="290957" y="301244"/>
                  </a:lnTo>
                  <a:lnTo>
                    <a:pt x="407035" y="301244"/>
                  </a:lnTo>
                  <a:lnTo>
                    <a:pt x="450469" y="294386"/>
                  </a:lnTo>
                  <a:lnTo>
                    <a:pt x="483235" y="274828"/>
                  </a:lnTo>
                  <a:lnTo>
                    <a:pt x="498094" y="252603"/>
                  </a:lnTo>
                  <a:lnTo>
                    <a:pt x="350901" y="252603"/>
                  </a:lnTo>
                  <a:lnTo>
                    <a:pt x="350901" y="49022"/>
                  </a:lnTo>
                  <a:lnTo>
                    <a:pt x="498475" y="490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2599" y="7473568"/>
              <a:ext cx="104012" cy="20358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00549" y="7340600"/>
              <a:ext cx="603885" cy="385445"/>
            </a:xfrm>
            <a:custGeom>
              <a:avLst/>
              <a:gdLst/>
              <a:ahLst/>
              <a:cxnLst/>
              <a:rect l="l" t="t" r="r" b="b"/>
              <a:pathLst>
                <a:path w="603885" h="385445">
                  <a:moveTo>
                    <a:pt x="272415" y="385191"/>
                  </a:moveTo>
                  <a:lnTo>
                    <a:pt x="246253" y="312420"/>
                  </a:lnTo>
                  <a:lnTo>
                    <a:pt x="229616" y="265938"/>
                  </a:lnTo>
                  <a:lnTo>
                    <a:pt x="189611" y="154051"/>
                  </a:lnTo>
                  <a:lnTo>
                    <a:pt x="170434" y="100596"/>
                  </a:lnTo>
                  <a:lnTo>
                    <a:pt x="170434" y="265938"/>
                  </a:lnTo>
                  <a:lnTo>
                    <a:pt x="99695" y="265938"/>
                  </a:lnTo>
                  <a:lnTo>
                    <a:pt x="134620" y="154051"/>
                  </a:lnTo>
                  <a:lnTo>
                    <a:pt x="170434" y="265938"/>
                  </a:lnTo>
                  <a:lnTo>
                    <a:pt x="170434" y="100596"/>
                  </a:lnTo>
                  <a:lnTo>
                    <a:pt x="164465" y="83947"/>
                  </a:lnTo>
                  <a:lnTo>
                    <a:pt x="107442" y="83947"/>
                  </a:lnTo>
                  <a:lnTo>
                    <a:pt x="0" y="385191"/>
                  </a:lnTo>
                  <a:lnTo>
                    <a:pt x="62992" y="385191"/>
                  </a:lnTo>
                  <a:lnTo>
                    <a:pt x="85471" y="312420"/>
                  </a:lnTo>
                  <a:lnTo>
                    <a:pt x="185166" y="312420"/>
                  </a:lnTo>
                  <a:lnTo>
                    <a:pt x="208915" y="385191"/>
                  </a:lnTo>
                  <a:lnTo>
                    <a:pt x="272415" y="385191"/>
                  </a:lnTo>
                  <a:close/>
                </a:path>
                <a:path w="603885" h="385445">
                  <a:moveTo>
                    <a:pt x="524002" y="385191"/>
                  </a:moveTo>
                  <a:lnTo>
                    <a:pt x="427228" y="271907"/>
                  </a:lnTo>
                  <a:lnTo>
                    <a:pt x="398907" y="238887"/>
                  </a:lnTo>
                  <a:lnTo>
                    <a:pt x="421767" y="209550"/>
                  </a:lnTo>
                  <a:lnTo>
                    <a:pt x="520192" y="83947"/>
                  </a:lnTo>
                  <a:lnTo>
                    <a:pt x="452882" y="83947"/>
                  </a:lnTo>
                  <a:lnTo>
                    <a:pt x="359664" y="209550"/>
                  </a:lnTo>
                  <a:lnTo>
                    <a:pt x="349250" y="209550"/>
                  </a:lnTo>
                  <a:lnTo>
                    <a:pt x="349250" y="83947"/>
                  </a:lnTo>
                  <a:lnTo>
                    <a:pt x="290957" y="83947"/>
                  </a:lnTo>
                  <a:lnTo>
                    <a:pt x="290957" y="385191"/>
                  </a:lnTo>
                  <a:lnTo>
                    <a:pt x="349250" y="385191"/>
                  </a:lnTo>
                  <a:lnTo>
                    <a:pt x="349250" y="271907"/>
                  </a:lnTo>
                  <a:lnTo>
                    <a:pt x="359664" y="271907"/>
                  </a:lnTo>
                  <a:lnTo>
                    <a:pt x="451993" y="385191"/>
                  </a:lnTo>
                  <a:lnTo>
                    <a:pt x="524002" y="385191"/>
                  </a:lnTo>
                  <a:close/>
                </a:path>
                <a:path w="603885" h="385445">
                  <a:moveTo>
                    <a:pt x="600329" y="83959"/>
                  </a:moveTo>
                  <a:lnTo>
                    <a:pt x="540385" y="83959"/>
                  </a:lnTo>
                  <a:lnTo>
                    <a:pt x="540385" y="385191"/>
                  </a:lnTo>
                  <a:lnTo>
                    <a:pt x="600329" y="385191"/>
                  </a:lnTo>
                  <a:lnTo>
                    <a:pt x="600329" y="83959"/>
                  </a:lnTo>
                  <a:close/>
                </a:path>
                <a:path w="603885" h="385445">
                  <a:moveTo>
                    <a:pt x="603504" y="31381"/>
                  </a:moveTo>
                  <a:lnTo>
                    <a:pt x="601091" y="17145"/>
                  </a:lnTo>
                  <a:lnTo>
                    <a:pt x="594233" y="7493"/>
                  </a:lnTo>
                  <a:lnTo>
                    <a:pt x="583692" y="1778"/>
                  </a:lnTo>
                  <a:lnTo>
                    <a:pt x="569849" y="0"/>
                  </a:lnTo>
                  <a:lnTo>
                    <a:pt x="556514" y="1778"/>
                  </a:lnTo>
                  <a:lnTo>
                    <a:pt x="546354" y="7493"/>
                  </a:lnTo>
                  <a:lnTo>
                    <a:pt x="539750" y="17145"/>
                  </a:lnTo>
                  <a:lnTo>
                    <a:pt x="537337" y="31381"/>
                  </a:lnTo>
                  <a:lnTo>
                    <a:pt x="539750" y="44831"/>
                  </a:lnTo>
                  <a:lnTo>
                    <a:pt x="546354" y="54356"/>
                  </a:lnTo>
                  <a:lnTo>
                    <a:pt x="556514" y="60083"/>
                  </a:lnTo>
                  <a:lnTo>
                    <a:pt x="569849" y="61976"/>
                  </a:lnTo>
                  <a:lnTo>
                    <a:pt x="583692" y="60083"/>
                  </a:lnTo>
                  <a:lnTo>
                    <a:pt x="594233" y="54356"/>
                  </a:lnTo>
                  <a:lnTo>
                    <a:pt x="601091" y="44831"/>
                  </a:lnTo>
                  <a:lnTo>
                    <a:pt x="603504" y="31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82440" y="7419340"/>
              <a:ext cx="2636520" cy="800100"/>
            </a:xfrm>
            <a:custGeom>
              <a:avLst/>
              <a:gdLst/>
              <a:ahLst/>
              <a:cxnLst/>
              <a:rect l="l" t="t" r="r" b="b"/>
              <a:pathLst>
                <a:path w="2636520" h="800100">
                  <a:moveTo>
                    <a:pt x="212852" y="706628"/>
                  </a:moveTo>
                  <a:lnTo>
                    <a:pt x="181229" y="648335"/>
                  </a:lnTo>
                  <a:lnTo>
                    <a:pt x="114046" y="628396"/>
                  </a:lnTo>
                  <a:lnTo>
                    <a:pt x="93853" y="625348"/>
                  </a:lnTo>
                  <a:lnTo>
                    <a:pt x="77089" y="619252"/>
                  </a:lnTo>
                  <a:lnTo>
                    <a:pt x="65659" y="608457"/>
                  </a:lnTo>
                  <a:lnTo>
                    <a:pt x="61341" y="591058"/>
                  </a:lnTo>
                  <a:lnTo>
                    <a:pt x="61341" y="588137"/>
                  </a:lnTo>
                  <a:lnTo>
                    <a:pt x="64008" y="573913"/>
                  </a:lnTo>
                  <a:lnTo>
                    <a:pt x="72136" y="562356"/>
                  </a:lnTo>
                  <a:lnTo>
                    <a:pt x="85852" y="554609"/>
                  </a:lnTo>
                  <a:lnTo>
                    <a:pt x="105283" y="551688"/>
                  </a:lnTo>
                  <a:lnTo>
                    <a:pt x="127127" y="555879"/>
                  </a:lnTo>
                  <a:lnTo>
                    <a:pt x="141605" y="566674"/>
                  </a:lnTo>
                  <a:lnTo>
                    <a:pt x="149606" y="582041"/>
                  </a:lnTo>
                  <a:lnTo>
                    <a:pt x="152019" y="599567"/>
                  </a:lnTo>
                  <a:lnTo>
                    <a:pt x="152019" y="606171"/>
                  </a:lnTo>
                  <a:lnTo>
                    <a:pt x="207137" y="606171"/>
                  </a:lnTo>
                  <a:lnTo>
                    <a:pt x="207137" y="594233"/>
                  </a:lnTo>
                  <a:lnTo>
                    <a:pt x="201041" y="560832"/>
                  </a:lnTo>
                  <a:lnTo>
                    <a:pt x="182372" y="532511"/>
                  </a:lnTo>
                  <a:lnTo>
                    <a:pt x="150622" y="512826"/>
                  </a:lnTo>
                  <a:lnTo>
                    <a:pt x="105283" y="505460"/>
                  </a:lnTo>
                  <a:lnTo>
                    <a:pt x="60706" y="511683"/>
                  </a:lnTo>
                  <a:lnTo>
                    <a:pt x="29718" y="528828"/>
                  </a:lnTo>
                  <a:lnTo>
                    <a:pt x="11684" y="554736"/>
                  </a:lnTo>
                  <a:lnTo>
                    <a:pt x="5715" y="587375"/>
                  </a:lnTo>
                  <a:lnTo>
                    <a:pt x="5715" y="595884"/>
                  </a:lnTo>
                  <a:lnTo>
                    <a:pt x="36830" y="656336"/>
                  </a:lnTo>
                  <a:lnTo>
                    <a:pt x="106045" y="677418"/>
                  </a:lnTo>
                  <a:lnTo>
                    <a:pt x="126365" y="680720"/>
                  </a:lnTo>
                  <a:lnTo>
                    <a:pt x="142621" y="686943"/>
                  </a:lnTo>
                  <a:lnTo>
                    <a:pt x="153289" y="696849"/>
                  </a:lnTo>
                  <a:lnTo>
                    <a:pt x="157226" y="711581"/>
                  </a:lnTo>
                  <a:lnTo>
                    <a:pt x="157226" y="714375"/>
                  </a:lnTo>
                  <a:lnTo>
                    <a:pt x="154051" y="730250"/>
                  </a:lnTo>
                  <a:lnTo>
                    <a:pt x="144907" y="742823"/>
                  </a:lnTo>
                  <a:lnTo>
                    <a:pt x="129794" y="750951"/>
                  </a:lnTo>
                  <a:lnTo>
                    <a:pt x="108966" y="753745"/>
                  </a:lnTo>
                  <a:lnTo>
                    <a:pt x="85852" y="749554"/>
                  </a:lnTo>
                  <a:lnTo>
                    <a:pt x="69088" y="738378"/>
                  </a:lnTo>
                  <a:lnTo>
                    <a:pt x="59055" y="722884"/>
                  </a:lnTo>
                  <a:lnTo>
                    <a:pt x="55626" y="705485"/>
                  </a:lnTo>
                  <a:lnTo>
                    <a:pt x="55626" y="698881"/>
                  </a:lnTo>
                  <a:lnTo>
                    <a:pt x="0" y="698881"/>
                  </a:lnTo>
                  <a:lnTo>
                    <a:pt x="0" y="709930"/>
                  </a:lnTo>
                  <a:lnTo>
                    <a:pt x="7239" y="745617"/>
                  </a:lnTo>
                  <a:lnTo>
                    <a:pt x="28575" y="774192"/>
                  </a:lnTo>
                  <a:lnTo>
                    <a:pt x="62738" y="793115"/>
                  </a:lnTo>
                  <a:lnTo>
                    <a:pt x="108966" y="799973"/>
                  </a:lnTo>
                  <a:lnTo>
                    <a:pt x="154305" y="794004"/>
                  </a:lnTo>
                  <a:lnTo>
                    <a:pt x="186817" y="777113"/>
                  </a:lnTo>
                  <a:lnTo>
                    <a:pt x="206375" y="750697"/>
                  </a:lnTo>
                  <a:lnTo>
                    <a:pt x="212852" y="716407"/>
                  </a:lnTo>
                  <a:lnTo>
                    <a:pt x="212852" y="706628"/>
                  </a:lnTo>
                  <a:close/>
                </a:path>
                <a:path w="2636520" h="800100">
                  <a:moveTo>
                    <a:pt x="306209" y="510806"/>
                  </a:moveTo>
                  <a:lnTo>
                    <a:pt x="249809" y="510806"/>
                  </a:lnTo>
                  <a:lnTo>
                    <a:pt x="249809" y="794766"/>
                  </a:lnTo>
                  <a:lnTo>
                    <a:pt x="306209" y="794766"/>
                  </a:lnTo>
                  <a:lnTo>
                    <a:pt x="306209" y="510806"/>
                  </a:lnTo>
                  <a:close/>
                </a:path>
                <a:path w="2636520" h="800100">
                  <a:moveTo>
                    <a:pt x="309118" y="461137"/>
                  </a:moveTo>
                  <a:lnTo>
                    <a:pt x="306959" y="447802"/>
                  </a:lnTo>
                  <a:lnTo>
                    <a:pt x="300482" y="438658"/>
                  </a:lnTo>
                  <a:lnTo>
                    <a:pt x="290449" y="433324"/>
                  </a:lnTo>
                  <a:lnTo>
                    <a:pt x="277495" y="431673"/>
                  </a:lnTo>
                  <a:lnTo>
                    <a:pt x="265049" y="433324"/>
                  </a:lnTo>
                  <a:lnTo>
                    <a:pt x="255397" y="438658"/>
                  </a:lnTo>
                  <a:lnTo>
                    <a:pt x="249174" y="447802"/>
                  </a:lnTo>
                  <a:lnTo>
                    <a:pt x="247015" y="461137"/>
                  </a:lnTo>
                  <a:lnTo>
                    <a:pt x="249174" y="473837"/>
                  </a:lnTo>
                  <a:lnTo>
                    <a:pt x="255397" y="482854"/>
                  </a:lnTo>
                  <a:lnTo>
                    <a:pt x="265049" y="488315"/>
                  </a:lnTo>
                  <a:lnTo>
                    <a:pt x="277495" y="490093"/>
                  </a:lnTo>
                  <a:lnTo>
                    <a:pt x="290449" y="488315"/>
                  </a:lnTo>
                  <a:lnTo>
                    <a:pt x="300482" y="482854"/>
                  </a:lnTo>
                  <a:lnTo>
                    <a:pt x="306959" y="473837"/>
                  </a:lnTo>
                  <a:lnTo>
                    <a:pt x="309118" y="461137"/>
                  </a:lnTo>
                  <a:close/>
                </a:path>
                <a:path w="2636520" h="800100">
                  <a:moveTo>
                    <a:pt x="541909" y="748792"/>
                  </a:moveTo>
                  <a:lnTo>
                    <a:pt x="406273" y="748792"/>
                  </a:lnTo>
                  <a:lnTo>
                    <a:pt x="535813" y="548513"/>
                  </a:lnTo>
                  <a:lnTo>
                    <a:pt x="535813" y="510794"/>
                  </a:lnTo>
                  <a:lnTo>
                    <a:pt x="340360" y="510794"/>
                  </a:lnTo>
                  <a:lnTo>
                    <a:pt x="340360" y="556514"/>
                  </a:lnTo>
                  <a:lnTo>
                    <a:pt x="465963" y="556514"/>
                  </a:lnTo>
                  <a:lnTo>
                    <a:pt x="336042" y="757047"/>
                  </a:lnTo>
                  <a:lnTo>
                    <a:pt x="336042" y="794766"/>
                  </a:lnTo>
                  <a:lnTo>
                    <a:pt x="541909" y="794766"/>
                  </a:lnTo>
                  <a:lnTo>
                    <a:pt x="541909" y="748792"/>
                  </a:lnTo>
                  <a:close/>
                </a:path>
                <a:path w="2636520" h="800100">
                  <a:moveTo>
                    <a:pt x="751586" y="749300"/>
                  </a:moveTo>
                  <a:lnTo>
                    <a:pt x="628015" y="749300"/>
                  </a:lnTo>
                  <a:lnTo>
                    <a:pt x="628015" y="679450"/>
                  </a:lnTo>
                  <a:lnTo>
                    <a:pt x="727964" y="679450"/>
                  </a:lnTo>
                  <a:lnTo>
                    <a:pt x="727964" y="633730"/>
                  </a:lnTo>
                  <a:lnTo>
                    <a:pt x="628015" y="633730"/>
                  </a:lnTo>
                  <a:lnTo>
                    <a:pt x="628015" y="557530"/>
                  </a:lnTo>
                  <a:lnTo>
                    <a:pt x="748284" y="557530"/>
                  </a:lnTo>
                  <a:lnTo>
                    <a:pt x="748284" y="510540"/>
                  </a:lnTo>
                  <a:lnTo>
                    <a:pt x="571627" y="510540"/>
                  </a:lnTo>
                  <a:lnTo>
                    <a:pt x="571627" y="557530"/>
                  </a:lnTo>
                  <a:lnTo>
                    <a:pt x="571627" y="633730"/>
                  </a:lnTo>
                  <a:lnTo>
                    <a:pt x="571627" y="679450"/>
                  </a:lnTo>
                  <a:lnTo>
                    <a:pt x="571627" y="749300"/>
                  </a:lnTo>
                  <a:lnTo>
                    <a:pt x="571627" y="795020"/>
                  </a:lnTo>
                  <a:lnTo>
                    <a:pt x="751586" y="795020"/>
                  </a:lnTo>
                  <a:lnTo>
                    <a:pt x="751586" y="749300"/>
                  </a:lnTo>
                  <a:close/>
                </a:path>
                <a:path w="2636520" h="800100">
                  <a:moveTo>
                    <a:pt x="1594993" y="103886"/>
                  </a:moveTo>
                  <a:lnTo>
                    <a:pt x="1587754" y="63373"/>
                  </a:lnTo>
                  <a:lnTo>
                    <a:pt x="1582420" y="55245"/>
                  </a:lnTo>
                  <a:lnTo>
                    <a:pt x="1567180" y="32512"/>
                  </a:lnTo>
                  <a:lnTo>
                    <a:pt x="1535049" y="13335"/>
                  </a:lnTo>
                  <a:lnTo>
                    <a:pt x="1535049" y="109093"/>
                  </a:lnTo>
                  <a:lnTo>
                    <a:pt x="1535049" y="118237"/>
                  </a:lnTo>
                  <a:lnTo>
                    <a:pt x="1532128" y="141605"/>
                  </a:lnTo>
                  <a:lnTo>
                    <a:pt x="1523746" y="158496"/>
                  </a:lnTo>
                  <a:lnTo>
                    <a:pt x="1509903" y="168910"/>
                  </a:lnTo>
                  <a:lnTo>
                    <a:pt x="1490980" y="172466"/>
                  </a:lnTo>
                  <a:lnTo>
                    <a:pt x="1434846" y="172466"/>
                  </a:lnTo>
                  <a:lnTo>
                    <a:pt x="1434846" y="55245"/>
                  </a:lnTo>
                  <a:lnTo>
                    <a:pt x="1490980" y="55245"/>
                  </a:lnTo>
                  <a:lnTo>
                    <a:pt x="1509903" y="58674"/>
                  </a:lnTo>
                  <a:lnTo>
                    <a:pt x="1523746" y="68834"/>
                  </a:lnTo>
                  <a:lnTo>
                    <a:pt x="1532128" y="85725"/>
                  </a:lnTo>
                  <a:lnTo>
                    <a:pt x="1535049" y="109093"/>
                  </a:lnTo>
                  <a:lnTo>
                    <a:pt x="1535049" y="13335"/>
                  </a:lnTo>
                  <a:lnTo>
                    <a:pt x="1534414" y="12966"/>
                  </a:lnTo>
                  <a:lnTo>
                    <a:pt x="1490980" y="6096"/>
                  </a:lnTo>
                  <a:lnTo>
                    <a:pt x="1374902" y="6096"/>
                  </a:lnTo>
                  <a:lnTo>
                    <a:pt x="1374902" y="307848"/>
                  </a:lnTo>
                  <a:lnTo>
                    <a:pt x="1434846" y="307848"/>
                  </a:lnTo>
                  <a:lnTo>
                    <a:pt x="1434846" y="221234"/>
                  </a:lnTo>
                  <a:lnTo>
                    <a:pt x="1490980" y="221234"/>
                  </a:lnTo>
                  <a:lnTo>
                    <a:pt x="1534414" y="214376"/>
                  </a:lnTo>
                  <a:lnTo>
                    <a:pt x="1567180" y="194691"/>
                  </a:lnTo>
                  <a:lnTo>
                    <a:pt x="1594993" y="123317"/>
                  </a:lnTo>
                  <a:lnTo>
                    <a:pt x="1594993" y="103886"/>
                  </a:lnTo>
                  <a:close/>
                </a:path>
                <a:path w="2636520" h="800100">
                  <a:moveTo>
                    <a:pt x="1849247" y="307848"/>
                  </a:moveTo>
                  <a:lnTo>
                    <a:pt x="1823212" y="234950"/>
                  </a:lnTo>
                  <a:lnTo>
                    <a:pt x="1806575" y="188468"/>
                  </a:lnTo>
                  <a:lnTo>
                    <a:pt x="1747266" y="22860"/>
                  </a:lnTo>
                  <a:lnTo>
                    <a:pt x="1747266" y="188468"/>
                  </a:lnTo>
                  <a:lnTo>
                    <a:pt x="1676654" y="188468"/>
                  </a:lnTo>
                  <a:lnTo>
                    <a:pt x="1711452" y="76327"/>
                  </a:lnTo>
                  <a:lnTo>
                    <a:pt x="1747266" y="188468"/>
                  </a:lnTo>
                  <a:lnTo>
                    <a:pt x="1747266" y="22860"/>
                  </a:lnTo>
                  <a:lnTo>
                    <a:pt x="1741297" y="6096"/>
                  </a:lnTo>
                  <a:lnTo>
                    <a:pt x="1684274" y="6096"/>
                  </a:lnTo>
                  <a:lnTo>
                    <a:pt x="1576959" y="307848"/>
                  </a:lnTo>
                  <a:lnTo>
                    <a:pt x="1639951" y="307848"/>
                  </a:lnTo>
                  <a:lnTo>
                    <a:pt x="1662303" y="234950"/>
                  </a:lnTo>
                  <a:lnTo>
                    <a:pt x="1761998" y="234950"/>
                  </a:lnTo>
                  <a:lnTo>
                    <a:pt x="1785747" y="307848"/>
                  </a:lnTo>
                  <a:lnTo>
                    <a:pt x="1849247" y="307848"/>
                  </a:lnTo>
                  <a:close/>
                </a:path>
                <a:path w="2636520" h="800100">
                  <a:moveTo>
                    <a:pt x="2097786" y="307848"/>
                  </a:moveTo>
                  <a:lnTo>
                    <a:pt x="2036826" y="209550"/>
                  </a:lnTo>
                  <a:lnTo>
                    <a:pt x="2030857" y="200025"/>
                  </a:lnTo>
                  <a:lnTo>
                    <a:pt x="2055495" y="187833"/>
                  </a:lnTo>
                  <a:lnTo>
                    <a:pt x="2073402" y="169164"/>
                  </a:lnTo>
                  <a:lnTo>
                    <a:pt x="2076704" y="161671"/>
                  </a:lnTo>
                  <a:lnTo>
                    <a:pt x="2084197" y="144907"/>
                  </a:lnTo>
                  <a:lnTo>
                    <a:pt x="2087880" y="115951"/>
                  </a:lnTo>
                  <a:lnTo>
                    <a:pt x="2087880" y="100076"/>
                  </a:lnTo>
                  <a:lnTo>
                    <a:pt x="2080768" y="59944"/>
                  </a:lnTo>
                  <a:lnTo>
                    <a:pt x="2060067" y="30480"/>
                  </a:lnTo>
                  <a:lnTo>
                    <a:pt x="2027936" y="12700"/>
                  </a:lnTo>
                  <a:lnTo>
                    <a:pt x="2027936" y="105156"/>
                  </a:lnTo>
                  <a:lnTo>
                    <a:pt x="2027936" y="110871"/>
                  </a:lnTo>
                  <a:lnTo>
                    <a:pt x="2025142" y="133477"/>
                  </a:lnTo>
                  <a:lnTo>
                    <a:pt x="2016633" y="149352"/>
                  </a:lnTo>
                  <a:lnTo>
                    <a:pt x="2002790" y="158623"/>
                  </a:lnTo>
                  <a:lnTo>
                    <a:pt x="1983994" y="161671"/>
                  </a:lnTo>
                  <a:lnTo>
                    <a:pt x="1927733" y="161671"/>
                  </a:lnTo>
                  <a:lnTo>
                    <a:pt x="1927733" y="55245"/>
                  </a:lnTo>
                  <a:lnTo>
                    <a:pt x="1983994" y="55245"/>
                  </a:lnTo>
                  <a:lnTo>
                    <a:pt x="2002790" y="58166"/>
                  </a:lnTo>
                  <a:lnTo>
                    <a:pt x="2016633" y="67056"/>
                  </a:lnTo>
                  <a:lnTo>
                    <a:pt x="2025142" y="82677"/>
                  </a:lnTo>
                  <a:lnTo>
                    <a:pt x="2027936" y="105156"/>
                  </a:lnTo>
                  <a:lnTo>
                    <a:pt x="2027936" y="12700"/>
                  </a:lnTo>
                  <a:lnTo>
                    <a:pt x="2027301" y="12331"/>
                  </a:lnTo>
                  <a:lnTo>
                    <a:pt x="1983994" y="6096"/>
                  </a:lnTo>
                  <a:lnTo>
                    <a:pt x="1867789" y="6096"/>
                  </a:lnTo>
                  <a:lnTo>
                    <a:pt x="1867789" y="307848"/>
                  </a:lnTo>
                  <a:lnTo>
                    <a:pt x="1927733" y="307848"/>
                  </a:lnTo>
                  <a:lnTo>
                    <a:pt x="1927733" y="209550"/>
                  </a:lnTo>
                  <a:lnTo>
                    <a:pt x="1970913" y="209550"/>
                  </a:lnTo>
                  <a:lnTo>
                    <a:pt x="2028317" y="307848"/>
                  </a:lnTo>
                  <a:lnTo>
                    <a:pt x="2097786" y="307848"/>
                  </a:lnTo>
                  <a:close/>
                </a:path>
                <a:path w="2636520" h="800100">
                  <a:moveTo>
                    <a:pt x="2347341" y="86233"/>
                  </a:moveTo>
                  <a:lnTo>
                    <a:pt x="2337054" y="49149"/>
                  </a:lnTo>
                  <a:lnTo>
                    <a:pt x="2282431" y="6477"/>
                  </a:lnTo>
                  <a:lnTo>
                    <a:pt x="2238502" y="0"/>
                  </a:lnTo>
                  <a:lnTo>
                    <a:pt x="2194433" y="6858"/>
                  </a:lnTo>
                  <a:lnTo>
                    <a:pt x="2159508" y="26543"/>
                  </a:lnTo>
                  <a:lnTo>
                    <a:pt x="2136648" y="57277"/>
                  </a:lnTo>
                  <a:lnTo>
                    <a:pt x="2128393" y="97917"/>
                  </a:lnTo>
                  <a:lnTo>
                    <a:pt x="2128393" y="215519"/>
                  </a:lnTo>
                  <a:lnTo>
                    <a:pt x="2135505" y="253492"/>
                  </a:lnTo>
                  <a:lnTo>
                    <a:pt x="2155317" y="283210"/>
                  </a:lnTo>
                  <a:lnTo>
                    <a:pt x="2185670" y="303403"/>
                  </a:lnTo>
                  <a:lnTo>
                    <a:pt x="2224278" y="312928"/>
                  </a:lnTo>
                  <a:lnTo>
                    <a:pt x="2214245" y="336296"/>
                  </a:lnTo>
                  <a:lnTo>
                    <a:pt x="2218563" y="336169"/>
                  </a:lnTo>
                  <a:lnTo>
                    <a:pt x="2227961" y="336804"/>
                  </a:lnTo>
                  <a:lnTo>
                    <a:pt x="2237359" y="339979"/>
                  </a:lnTo>
                  <a:lnTo>
                    <a:pt x="2241550" y="347599"/>
                  </a:lnTo>
                  <a:lnTo>
                    <a:pt x="2241550" y="353949"/>
                  </a:lnTo>
                  <a:lnTo>
                    <a:pt x="2234565" y="357759"/>
                  </a:lnTo>
                  <a:lnTo>
                    <a:pt x="2218182" y="357759"/>
                  </a:lnTo>
                  <a:lnTo>
                    <a:pt x="2212213" y="357505"/>
                  </a:lnTo>
                  <a:lnTo>
                    <a:pt x="2207514" y="355727"/>
                  </a:lnTo>
                  <a:lnTo>
                    <a:pt x="2207514" y="377190"/>
                  </a:lnTo>
                  <a:lnTo>
                    <a:pt x="2214753" y="378587"/>
                  </a:lnTo>
                  <a:lnTo>
                    <a:pt x="2222627" y="379349"/>
                  </a:lnTo>
                  <a:lnTo>
                    <a:pt x="2236851" y="379857"/>
                  </a:lnTo>
                  <a:lnTo>
                    <a:pt x="2253729" y="378460"/>
                  </a:lnTo>
                  <a:lnTo>
                    <a:pt x="2269604" y="373507"/>
                  </a:lnTo>
                  <a:lnTo>
                    <a:pt x="2281428" y="364236"/>
                  </a:lnTo>
                  <a:lnTo>
                    <a:pt x="2286000" y="349250"/>
                  </a:lnTo>
                  <a:lnTo>
                    <a:pt x="2283841" y="338074"/>
                  </a:lnTo>
                  <a:lnTo>
                    <a:pt x="2277999" y="329946"/>
                  </a:lnTo>
                  <a:lnTo>
                    <a:pt x="2269363" y="324739"/>
                  </a:lnTo>
                  <a:lnTo>
                    <a:pt x="2258809" y="321945"/>
                  </a:lnTo>
                  <a:lnTo>
                    <a:pt x="2262251" y="311785"/>
                  </a:lnTo>
                  <a:lnTo>
                    <a:pt x="2323833" y="282829"/>
                  </a:lnTo>
                  <a:lnTo>
                    <a:pt x="2347341" y="227203"/>
                  </a:lnTo>
                  <a:lnTo>
                    <a:pt x="2347341" y="200025"/>
                  </a:lnTo>
                  <a:lnTo>
                    <a:pt x="2287778" y="200025"/>
                  </a:lnTo>
                  <a:lnTo>
                    <a:pt x="2287778" y="221996"/>
                  </a:lnTo>
                  <a:lnTo>
                    <a:pt x="2284082" y="239649"/>
                  </a:lnTo>
                  <a:lnTo>
                    <a:pt x="2274189" y="253111"/>
                  </a:lnTo>
                  <a:lnTo>
                    <a:pt x="2258555" y="261620"/>
                  </a:lnTo>
                  <a:lnTo>
                    <a:pt x="2238502" y="264668"/>
                  </a:lnTo>
                  <a:lnTo>
                    <a:pt x="2218436" y="261239"/>
                  </a:lnTo>
                  <a:lnTo>
                    <a:pt x="2202688" y="250825"/>
                  </a:lnTo>
                  <a:lnTo>
                    <a:pt x="2192528" y="233807"/>
                  </a:lnTo>
                  <a:lnTo>
                    <a:pt x="2188845" y="210439"/>
                  </a:lnTo>
                  <a:lnTo>
                    <a:pt x="2188845" y="103505"/>
                  </a:lnTo>
                  <a:lnTo>
                    <a:pt x="2192528" y="80137"/>
                  </a:lnTo>
                  <a:lnTo>
                    <a:pt x="2202688" y="63119"/>
                  </a:lnTo>
                  <a:lnTo>
                    <a:pt x="2218436" y="52705"/>
                  </a:lnTo>
                  <a:lnTo>
                    <a:pt x="2238502" y="49149"/>
                  </a:lnTo>
                  <a:lnTo>
                    <a:pt x="2258555" y="52197"/>
                  </a:lnTo>
                  <a:lnTo>
                    <a:pt x="2274189" y="60833"/>
                  </a:lnTo>
                  <a:lnTo>
                    <a:pt x="2284082" y="74295"/>
                  </a:lnTo>
                  <a:lnTo>
                    <a:pt x="2287778" y="91948"/>
                  </a:lnTo>
                  <a:lnTo>
                    <a:pt x="2287778" y="110363"/>
                  </a:lnTo>
                  <a:lnTo>
                    <a:pt x="2347341" y="110363"/>
                  </a:lnTo>
                  <a:lnTo>
                    <a:pt x="2347341" y="86233"/>
                  </a:lnTo>
                  <a:close/>
                </a:path>
                <a:path w="2636520" h="800100">
                  <a:moveTo>
                    <a:pt x="2636012" y="307848"/>
                  </a:moveTo>
                  <a:lnTo>
                    <a:pt x="2609977" y="234950"/>
                  </a:lnTo>
                  <a:lnTo>
                    <a:pt x="2593340" y="188468"/>
                  </a:lnTo>
                  <a:lnTo>
                    <a:pt x="2553208" y="76327"/>
                  </a:lnTo>
                  <a:lnTo>
                    <a:pt x="2534158" y="22860"/>
                  </a:lnTo>
                  <a:lnTo>
                    <a:pt x="2534158" y="188468"/>
                  </a:lnTo>
                  <a:lnTo>
                    <a:pt x="2463419" y="188468"/>
                  </a:lnTo>
                  <a:lnTo>
                    <a:pt x="2498217" y="76327"/>
                  </a:lnTo>
                  <a:lnTo>
                    <a:pt x="2534158" y="188468"/>
                  </a:lnTo>
                  <a:lnTo>
                    <a:pt x="2534158" y="22860"/>
                  </a:lnTo>
                  <a:lnTo>
                    <a:pt x="2528062" y="6096"/>
                  </a:lnTo>
                  <a:lnTo>
                    <a:pt x="2471166" y="6096"/>
                  </a:lnTo>
                  <a:lnTo>
                    <a:pt x="2363724" y="307848"/>
                  </a:lnTo>
                  <a:lnTo>
                    <a:pt x="2426716" y="307848"/>
                  </a:lnTo>
                  <a:lnTo>
                    <a:pt x="2449068" y="234950"/>
                  </a:lnTo>
                  <a:lnTo>
                    <a:pt x="2548763" y="234950"/>
                  </a:lnTo>
                  <a:lnTo>
                    <a:pt x="2572512" y="307848"/>
                  </a:lnTo>
                  <a:lnTo>
                    <a:pt x="2636012" y="3078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160520" y="7851140"/>
              <a:ext cx="2303780" cy="1493520"/>
            </a:xfrm>
            <a:custGeom>
              <a:avLst/>
              <a:gdLst/>
              <a:ahLst/>
              <a:cxnLst/>
              <a:rect l="l" t="t" r="r" b="b"/>
              <a:pathLst>
                <a:path w="2303779" h="1493520">
                  <a:moveTo>
                    <a:pt x="217043" y="1260729"/>
                  </a:moveTo>
                  <a:lnTo>
                    <a:pt x="214376" y="1228090"/>
                  </a:lnTo>
                  <a:lnTo>
                    <a:pt x="197612" y="1202309"/>
                  </a:lnTo>
                  <a:lnTo>
                    <a:pt x="168783" y="1185291"/>
                  </a:lnTo>
                  <a:lnTo>
                    <a:pt x="129921" y="1179207"/>
                  </a:lnTo>
                  <a:lnTo>
                    <a:pt x="89027" y="1185799"/>
                  </a:lnTo>
                  <a:lnTo>
                    <a:pt x="54991" y="1204722"/>
                  </a:lnTo>
                  <a:lnTo>
                    <a:pt x="30353" y="1234313"/>
                  </a:lnTo>
                  <a:lnTo>
                    <a:pt x="17653" y="1273175"/>
                  </a:lnTo>
                  <a:lnTo>
                    <a:pt x="0" y="1399159"/>
                  </a:lnTo>
                  <a:lnTo>
                    <a:pt x="1778" y="1438148"/>
                  </a:lnTo>
                  <a:lnTo>
                    <a:pt x="18161" y="1467739"/>
                  </a:lnTo>
                  <a:lnTo>
                    <a:pt x="46863" y="1486662"/>
                  </a:lnTo>
                  <a:lnTo>
                    <a:pt x="85852" y="1493266"/>
                  </a:lnTo>
                  <a:lnTo>
                    <a:pt x="126492" y="1487170"/>
                  </a:lnTo>
                  <a:lnTo>
                    <a:pt x="184023" y="1444371"/>
                  </a:lnTo>
                  <a:lnTo>
                    <a:pt x="198628" y="1392682"/>
                  </a:lnTo>
                  <a:lnTo>
                    <a:pt x="165354" y="1405636"/>
                  </a:lnTo>
                  <a:lnTo>
                    <a:pt x="156972" y="1429385"/>
                  </a:lnTo>
                  <a:lnTo>
                    <a:pt x="140589" y="1447419"/>
                  </a:lnTo>
                  <a:lnTo>
                    <a:pt x="117729" y="1458976"/>
                  </a:lnTo>
                  <a:lnTo>
                    <a:pt x="90170" y="1463040"/>
                  </a:lnTo>
                  <a:lnTo>
                    <a:pt x="63754" y="1458468"/>
                  </a:lnTo>
                  <a:lnTo>
                    <a:pt x="44450" y="1445133"/>
                  </a:lnTo>
                  <a:lnTo>
                    <a:pt x="33782" y="1423162"/>
                  </a:lnTo>
                  <a:lnTo>
                    <a:pt x="33147" y="1393190"/>
                  </a:lnTo>
                  <a:lnTo>
                    <a:pt x="49149" y="1279398"/>
                  </a:lnTo>
                  <a:lnTo>
                    <a:pt x="58420" y="1249299"/>
                  </a:lnTo>
                  <a:lnTo>
                    <a:pt x="75311" y="1227328"/>
                  </a:lnTo>
                  <a:lnTo>
                    <a:pt x="98425" y="1213993"/>
                  </a:lnTo>
                  <a:lnTo>
                    <a:pt x="125984" y="1209421"/>
                  </a:lnTo>
                  <a:lnTo>
                    <a:pt x="152400" y="1213485"/>
                  </a:lnTo>
                  <a:lnTo>
                    <a:pt x="171831" y="1225042"/>
                  </a:lnTo>
                  <a:lnTo>
                    <a:pt x="183134" y="1243076"/>
                  </a:lnTo>
                  <a:lnTo>
                    <a:pt x="184785" y="1266698"/>
                  </a:lnTo>
                  <a:lnTo>
                    <a:pt x="183388" y="1275461"/>
                  </a:lnTo>
                  <a:lnTo>
                    <a:pt x="215011" y="1275461"/>
                  </a:lnTo>
                  <a:lnTo>
                    <a:pt x="217043" y="1260729"/>
                  </a:lnTo>
                  <a:close/>
                </a:path>
                <a:path w="2303779" h="1493520">
                  <a:moveTo>
                    <a:pt x="467614" y="1273175"/>
                  </a:moveTo>
                  <a:lnTo>
                    <a:pt x="464947" y="1233932"/>
                  </a:lnTo>
                  <a:lnTo>
                    <a:pt x="450088" y="1209421"/>
                  </a:lnTo>
                  <a:lnTo>
                    <a:pt x="447040" y="1204341"/>
                  </a:lnTo>
                  <a:lnTo>
                    <a:pt x="434213" y="1196594"/>
                  </a:lnTo>
                  <a:lnTo>
                    <a:pt x="434213" y="1279398"/>
                  </a:lnTo>
                  <a:lnTo>
                    <a:pt x="418338" y="1393190"/>
                  </a:lnTo>
                  <a:lnTo>
                    <a:pt x="408432" y="1423543"/>
                  </a:lnTo>
                  <a:lnTo>
                    <a:pt x="389890" y="1445387"/>
                  </a:lnTo>
                  <a:lnTo>
                    <a:pt x="365125" y="1458595"/>
                  </a:lnTo>
                  <a:lnTo>
                    <a:pt x="336804" y="1463040"/>
                  </a:lnTo>
                  <a:lnTo>
                    <a:pt x="309626" y="1458595"/>
                  </a:lnTo>
                  <a:lnTo>
                    <a:pt x="288671" y="1445387"/>
                  </a:lnTo>
                  <a:lnTo>
                    <a:pt x="276352" y="1423543"/>
                  </a:lnTo>
                  <a:lnTo>
                    <a:pt x="274955" y="1393190"/>
                  </a:lnTo>
                  <a:lnTo>
                    <a:pt x="290957" y="1279398"/>
                  </a:lnTo>
                  <a:lnTo>
                    <a:pt x="300990" y="1248918"/>
                  </a:lnTo>
                  <a:lnTo>
                    <a:pt x="319532" y="1227074"/>
                  </a:lnTo>
                  <a:lnTo>
                    <a:pt x="344170" y="1213866"/>
                  </a:lnTo>
                  <a:lnTo>
                    <a:pt x="372618" y="1209421"/>
                  </a:lnTo>
                  <a:lnTo>
                    <a:pt x="399669" y="1213866"/>
                  </a:lnTo>
                  <a:lnTo>
                    <a:pt x="420624" y="1227074"/>
                  </a:lnTo>
                  <a:lnTo>
                    <a:pt x="432943" y="1248918"/>
                  </a:lnTo>
                  <a:lnTo>
                    <a:pt x="434213" y="1279398"/>
                  </a:lnTo>
                  <a:lnTo>
                    <a:pt x="434213" y="1196594"/>
                  </a:lnTo>
                  <a:lnTo>
                    <a:pt x="416560" y="1185672"/>
                  </a:lnTo>
                  <a:lnTo>
                    <a:pt x="376936" y="1179207"/>
                  </a:lnTo>
                  <a:lnTo>
                    <a:pt x="335280" y="1185672"/>
                  </a:lnTo>
                  <a:lnTo>
                    <a:pt x="299466" y="1204341"/>
                  </a:lnTo>
                  <a:lnTo>
                    <a:pt x="273050" y="1233932"/>
                  </a:lnTo>
                  <a:lnTo>
                    <a:pt x="259461" y="1273175"/>
                  </a:lnTo>
                  <a:lnTo>
                    <a:pt x="241808" y="1399159"/>
                  </a:lnTo>
                  <a:lnTo>
                    <a:pt x="244348" y="1438529"/>
                  </a:lnTo>
                  <a:lnTo>
                    <a:pt x="262382" y="1468120"/>
                  </a:lnTo>
                  <a:lnTo>
                    <a:pt x="292735" y="1486789"/>
                  </a:lnTo>
                  <a:lnTo>
                    <a:pt x="332486" y="1493266"/>
                  </a:lnTo>
                  <a:lnTo>
                    <a:pt x="374015" y="1486789"/>
                  </a:lnTo>
                  <a:lnTo>
                    <a:pt x="409702" y="1468120"/>
                  </a:lnTo>
                  <a:lnTo>
                    <a:pt x="414274" y="1463040"/>
                  </a:lnTo>
                  <a:lnTo>
                    <a:pt x="436118" y="1438529"/>
                  </a:lnTo>
                  <a:lnTo>
                    <a:pt x="449834" y="1399159"/>
                  </a:lnTo>
                  <a:lnTo>
                    <a:pt x="467614" y="1273175"/>
                  </a:lnTo>
                  <a:close/>
                </a:path>
                <a:path w="2303779" h="1493520">
                  <a:moveTo>
                    <a:pt x="499872" y="667639"/>
                  </a:moveTo>
                  <a:lnTo>
                    <a:pt x="467995" y="667639"/>
                  </a:lnTo>
                  <a:lnTo>
                    <a:pt x="440182" y="871855"/>
                  </a:lnTo>
                  <a:lnTo>
                    <a:pt x="432943" y="922909"/>
                  </a:lnTo>
                  <a:lnTo>
                    <a:pt x="333248" y="667639"/>
                  </a:lnTo>
                  <a:lnTo>
                    <a:pt x="293116" y="667639"/>
                  </a:lnTo>
                  <a:lnTo>
                    <a:pt x="250825" y="969518"/>
                  </a:lnTo>
                  <a:lnTo>
                    <a:pt x="283210" y="969518"/>
                  </a:lnTo>
                  <a:lnTo>
                    <a:pt x="318135" y="714502"/>
                  </a:lnTo>
                  <a:lnTo>
                    <a:pt x="416560" y="969518"/>
                  </a:lnTo>
                  <a:lnTo>
                    <a:pt x="457581" y="969518"/>
                  </a:lnTo>
                  <a:lnTo>
                    <a:pt x="499872" y="667639"/>
                  </a:lnTo>
                  <a:close/>
                </a:path>
                <a:path w="2303779" h="1493520">
                  <a:moveTo>
                    <a:pt x="720090" y="667639"/>
                  </a:moveTo>
                  <a:lnTo>
                    <a:pt x="549529" y="667639"/>
                  </a:lnTo>
                  <a:lnTo>
                    <a:pt x="507238" y="969518"/>
                  </a:lnTo>
                  <a:lnTo>
                    <a:pt x="681228" y="969518"/>
                  </a:lnTo>
                  <a:lnTo>
                    <a:pt x="685546" y="939800"/>
                  </a:lnTo>
                  <a:lnTo>
                    <a:pt x="543941" y="939800"/>
                  </a:lnTo>
                  <a:lnTo>
                    <a:pt x="558165" y="838454"/>
                  </a:lnTo>
                  <a:lnTo>
                    <a:pt x="673862" y="838454"/>
                  </a:lnTo>
                  <a:lnTo>
                    <a:pt x="677799" y="808609"/>
                  </a:lnTo>
                  <a:lnTo>
                    <a:pt x="562102" y="808609"/>
                  </a:lnTo>
                  <a:lnTo>
                    <a:pt x="578104" y="697611"/>
                  </a:lnTo>
                  <a:lnTo>
                    <a:pt x="716280" y="697611"/>
                  </a:lnTo>
                  <a:lnTo>
                    <a:pt x="720090" y="667639"/>
                  </a:lnTo>
                  <a:close/>
                </a:path>
                <a:path w="2303779" h="1493520">
                  <a:moveTo>
                    <a:pt x="809498" y="1185291"/>
                  </a:moveTo>
                  <a:lnTo>
                    <a:pt x="771906" y="1185291"/>
                  </a:lnTo>
                  <a:lnTo>
                    <a:pt x="642366" y="1374267"/>
                  </a:lnTo>
                  <a:lnTo>
                    <a:pt x="564642" y="1185291"/>
                  </a:lnTo>
                  <a:lnTo>
                    <a:pt x="526669" y="1185291"/>
                  </a:lnTo>
                  <a:lnTo>
                    <a:pt x="484378" y="1487297"/>
                  </a:lnTo>
                  <a:lnTo>
                    <a:pt x="516763" y="1487297"/>
                  </a:lnTo>
                  <a:lnTo>
                    <a:pt x="550799" y="1236218"/>
                  </a:lnTo>
                  <a:lnTo>
                    <a:pt x="620268" y="1404493"/>
                  </a:lnTo>
                  <a:lnTo>
                    <a:pt x="654050" y="1404493"/>
                  </a:lnTo>
                  <a:lnTo>
                    <a:pt x="771398" y="1235329"/>
                  </a:lnTo>
                  <a:lnTo>
                    <a:pt x="734695" y="1487297"/>
                  </a:lnTo>
                  <a:lnTo>
                    <a:pt x="767080" y="1487297"/>
                  </a:lnTo>
                  <a:lnTo>
                    <a:pt x="809498" y="1185291"/>
                  </a:lnTo>
                  <a:close/>
                </a:path>
                <a:path w="2303779" h="1493520">
                  <a:moveTo>
                    <a:pt x="1029081" y="1185291"/>
                  </a:moveTo>
                  <a:lnTo>
                    <a:pt x="858647" y="1185291"/>
                  </a:lnTo>
                  <a:lnTo>
                    <a:pt x="816356" y="1487297"/>
                  </a:lnTo>
                  <a:lnTo>
                    <a:pt x="990346" y="1487297"/>
                  </a:lnTo>
                  <a:lnTo>
                    <a:pt x="994537" y="1457579"/>
                  </a:lnTo>
                  <a:lnTo>
                    <a:pt x="853059" y="1457579"/>
                  </a:lnTo>
                  <a:lnTo>
                    <a:pt x="867156" y="1356106"/>
                  </a:lnTo>
                  <a:lnTo>
                    <a:pt x="982980" y="1356106"/>
                  </a:lnTo>
                  <a:lnTo>
                    <a:pt x="986917" y="1326261"/>
                  </a:lnTo>
                  <a:lnTo>
                    <a:pt x="871093" y="1326261"/>
                  </a:lnTo>
                  <a:lnTo>
                    <a:pt x="887095" y="1215390"/>
                  </a:lnTo>
                  <a:lnTo>
                    <a:pt x="1025271" y="1215390"/>
                  </a:lnTo>
                  <a:lnTo>
                    <a:pt x="1029081" y="1185291"/>
                  </a:lnTo>
                  <a:close/>
                </a:path>
                <a:path w="2303779" h="1493520">
                  <a:moveTo>
                    <a:pt x="1160780" y="667639"/>
                  </a:moveTo>
                  <a:lnTo>
                    <a:pt x="922401" y="667639"/>
                  </a:lnTo>
                  <a:lnTo>
                    <a:pt x="828802" y="813689"/>
                  </a:lnTo>
                  <a:lnTo>
                    <a:pt x="818007" y="813689"/>
                  </a:lnTo>
                  <a:lnTo>
                    <a:pt x="769239" y="667639"/>
                  </a:lnTo>
                  <a:lnTo>
                    <a:pt x="734187" y="667639"/>
                  </a:lnTo>
                  <a:lnTo>
                    <a:pt x="788670" y="827532"/>
                  </a:lnTo>
                  <a:lnTo>
                    <a:pt x="691007" y="969518"/>
                  </a:lnTo>
                  <a:lnTo>
                    <a:pt x="726948" y="969518"/>
                  </a:lnTo>
                  <a:lnTo>
                    <a:pt x="813689" y="840994"/>
                  </a:lnTo>
                  <a:lnTo>
                    <a:pt x="824103" y="840994"/>
                  </a:lnTo>
                  <a:lnTo>
                    <a:pt x="877951" y="969518"/>
                  </a:lnTo>
                  <a:lnTo>
                    <a:pt x="915035" y="969518"/>
                  </a:lnTo>
                  <a:lnTo>
                    <a:pt x="852043" y="827151"/>
                  </a:lnTo>
                  <a:lnTo>
                    <a:pt x="956945" y="668274"/>
                  </a:lnTo>
                  <a:lnTo>
                    <a:pt x="952627" y="697357"/>
                  </a:lnTo>
                  <a:lnTo>
                    <a:pt x="1038606" y="697357"/>
                  </a:lnTo>
                  <a:lnTo>
                    <a:pt x="1000252" y="969518"/>
                  </a:lnTo>
                  <a:lnTo>
                    <a:pt x="1032510" y="969518"/>
                  </a:lnTo>
                  <a:lnTo>
                    <a:pt x="1070991" y="697357"/>
                  </a:lnTo>
                  <a:lnTo>
                    <a:pt x="1156462" y="697357"/>
                  </a:lnTo>
                  <a:lnTo>
                    <a:pt x="1160780" y="667639"/>
                  </a:lnTo>
                  <a:close/>
                </a:path>
                <a:path w="2303779" h="1493520">
                  <a:moveTo>
                    <a:pt x="1299718" y="153924"/>
                  </a:moveTo>
                  <a:lnTo>
                    <a:pt x="1291844" y="120777"/>
                  </a:lnTo>
                  <a:lnTo>
                    <a:pt x="1270000" y="95377"/>
                  </a:lnTo>
                  <a:lnTo>
                    <a:pt x="1236599" y="79121"/>
                  </a:lnTo>
                  <a:lnTo>
                    <a:pt x="1194435" y="73406"/>
                  </a:lnTo>
                  <a:lnTo>
                    <a:pt x="1152652" y="79883"/>
                  </a:lnTo>
                  <a:lnTo>
                    <a:pt x="1119632" y="98425"/>
                  </a:lnTo>
                  <a:lnTo>
                    <a:pt x="1097915" y="127381"/>
                  </a:lnTo>
                  <a:lnTo>
                    <a:pt x="1090041" y="165608"/>
                  </a:lnTo>
                  <a:lnTo>
                    <a:pt x="1090041" y="276479"/>
                  </a:lnTo>
                  <a:lnTo>
                    <a:pt x="1097661" y="314706"/>
                  </a:lnTo>
                  <a:lnTo>
                    <a:pt x="1118235" y="343916"/>
                  </a:lnTo>
                  <a:lnTo>
                    <a:pt x="1149223" y="362458"/>
                  </a:lnTo>
                  <a:lnTo>
                    <a:pt x="1187577" y="369062"/>
                  </a:lnTo>
                  <a:lnTo>
                    <a:pt x="1204341" y="367538"/>
                  </a:lnTo>
                  <a:lnTo>
                    <a:pt x="1220470" y="363220"/>
                  </a:lnTo>
                  <a:lnTo>
                    <a:pt x="1234821" y="356362"/>
                  </a:lnTo>
                  <a:lnTo>
                    <a:pt x="1246505" y="347091"/>
                  </a:lnTo>
                  <a:lnTo>
                    <a:pt x="1250188" y="364617"/>
                  </a:lnTo>
                  <a:lnTo>
                    <a:pt x="1299718" y="364617"/>
                  </a:lnTo>
                  <a:lnTo>
                    <a:pt x="1299718" y="215900"/>
                  </a:lnTo>
                  <a:lnTo>
                    <a:pt x="1187196" y="215900"/>
                  </a:lnTo>
                  <a:lnTo>
                    <a:pt x="1187196" y="261493"/>
                  </a:lnTo>
                  <a:lnTo>
                    <a:pt x="1242822" y="261493"/>
                  </a:lnTo>
                  <a:lnTo>
                    <a:pt x="1242822" y="301625"/>
                  </a:lnTo>
                  <a:lnTo>
                    <a:pt x="1233551" y="310515"/>
                  </a:lnTo>
                  <a:lnTo>
                    <a:pt x="1222502" y="317119"/>
                  </a:lnTo>
                  <a:lnTo>
                    <a:pt x="1209675" y="321310"/>
                  </a:lnTo>
                  <a:lnTo>
                    <a:pt x="1195705" y="322707"/>
                  </a:lnTo>
                  <a:lnTo>
                    <a:pt x="1174750" y="319405"/>
                  </a:lnTo>
                  <a:lnTo>
                    <a:pt x="1159383" y="309626"/>
                  </a:lnTo>
                  <a:lnTo>
                    <a:pt x="1149858" y="293624"/>
                  </a:lnTo>
                  <a:lnTo>
                    <a:pt x="1146556" y="271653"/>
                  </a:lnTo>
                  <a:lnTo>
                    <a:pt x="1146556" y="170942"/>
                  </a:lnTo>
                  <a:lnTo>
                    <a:pt x="1150112" y="148844"/>
                  </a:lnTo>
                  <a:lnTo>
                    <a:pt x="1160018" y="132842"/>
                  </a:lnTo>
                  <a:lnTo>
                    <a:pt x="1175131" y="123063"/>
                  </a:lnTo>
                  <a:lnTo>
                    <a:pt x="1194435" y="119761"/>
                  </a:lnTo>
                  <a:lnTo>
                    <a:pt x="1214628" y="122301"/>
                  </a:lnTo>
                  <a:lnTo>
                    <a:pt x="1230122" y="129794"/>
                  </a:lnTo>
                  <a:lnTo>
                    <a:pt x="1240155" y="142240"/>
                  </a:lnTo>
                  <a:lnTo>
                    <a:pt x="1243584" y="159131"/>
                  </a:lnTo>
                  <a:lnTo>
                    <a:pt x="1243584" y="174117"/>
                  </a:lnTo>
                  <a:lnTo>
                    <a:pt x="1299718" y="174117"/>
                  </a:lnTo>
                  <a:lnTo>
                    <a:pt x="1299718" y="153924"/>
                  </a:lnTo>
                  <a:close/>
                </a:path>
                <a:path w="2303779" h="1493520">
                  <a:moveTo>
                    <a:pt x="1490599" y="761619"/>
                  </a:moveTo>
                  <a:lnTo>
                    <a:pt x="1489456" y="722630"/>
                  </a:lnTo>
                  <a:lnTo>
                    <a:pt x="1477264" y="697611"/>
                  </a:lnTo>
                  <a:lnTo>
                    <a:pt x="1474978" y="693039"/>
                  </a:lnTo>
                  <a:lnTo>
                    <a:pt x="1457579" y="680720"/>
                  </a:lnTo>
                  <a:lnTo>
                    <a:pt x="1457579" y="737235"/>
                  </a:lnTo>
                  <a:lnTo>
                    <a:pt x="1457325" y="767080"/>
                  </a:lnTo>
                  <a:lnTo>
                    <a:pt x="1447800" y="806704"/>
                  </a:lnTo>
                  <a:lnTo>
                    <a:pt x="1411986" y="842010"/>
                  </a:lnTo>
                  <a:lnTo>
                    <a:pt x="1385189" y="846582"/>
                  </a:lnTo>
                  <a:lnTo>
                    <a:pt x="1311402" y="846582"/>
                  </a:lnTo>
                  <a:lnTo>
                    <a:pt x="1332611" y="697611"/>
                  </a:lnTo>
                  <a:lnTo>
                    <a:pt x="1406398" y="697611"/>
                  </a:lnTo>
                  <a:lnTo>
                    <a:pt x="1431798" y="702183"/>
                  </a:lnTo>
                  <a:lnTo>
                    <a:pt x="1448943" y="715391"/>
                  </a:lnTo>
                  <a:lnTo>
                    <a:pt x="1457579" y="737235"/>
                  </a:lnTo>
                  <a:lnTo>
                    <a:pt x="1457579" y="680720"/>
                  </a:lnTo>
                  <a:lnTo>
                    <a:pt x="1448308" y="674243"/>
                  </a:lnTo>
                  <a:lnTo>
                    <a:pt x="1410335" y="667639"/>
                  </a:lnTo>
                  <a:lnTo>
                    <a:pt x="1304036" y="667639"/>
                  </a:lnTo>
                  <a:lnTo>
                    <a:pt x="1261745" y="969518"/>
                  </a:lnTo>
                  <a:lnTo>
                    <a:pt x="1294130" y="969518"/>
                  </a:lnTo>
                  <a:lnTo>
                    <a:pt x="1307211" y="876300"/>
                  </a:lnTo>
                  <a:lnTo>
                    <a:pt x="1380871" y="876300"/>
                  </a:lnTo>
                  <a:lnTo>
                    <a:pt x="1420749" y="869696"/>
                  </a:lnTo>
                  <a:lnTo>
                    <a:pt x="1456055" y="846582"/>
                  </a:lnTo>
                  <a:lnTo>
                    <a:pt x="1487551" y="782320"/>
                  </a:lnTo>
                  <a:lnTo>
                    <a:pt x="1490599" y="761619"/>
                  </a:lnTo>
                  <a:close/>
                </a:path>
                <a:path w="2303779" h="1493520">
                  <a:moveTo>
                    <a:pt x="1519555" y="317500"/>
                  </a:moveTo>
                  <a:lnTo>
                    <a:pt x="1395984" y="317500"/>
                  </a:lnTo>
                  <a:lnTo>
                    <a:pt x="1395984" y="247650"/>
                  </a:lnTo>
                  <a:lnTo>
                    <a:pt x="1495933" y="247650"/>
                  </a:lnTo>
                  <a:lnTo>
                    <a:pt x="1495933" y="201930"/>
                  </a:lnTo>
                  <a:lnTo>
                    <a:pt x="1395984" y="201930"/>
                  </a:lnTo>
                  <a:lnTo>
                    <a:pt x="1395984" y="125730"/>
                  </a:lnTo>
                  <a:lnTo>
                    <a:pt x="1516380" y="125730"/>
                  </a:lnTo>
                  <a:lnTo>
                    <a:pt x="1516380" y="78740"/>
                  </a:lnTo>
                  <a:lnTo>
                    <a:pt x="1339596" y="78740"/>
                  </a:lnTo>
                  <a:lnTo>
                    <a:pt x="1339596" y="125730"/>
                  </a:lnTo>
                  <a:lnTo>
                    <a:pt x="1339596" y="201930"/>
                  </a:lnTo>
                  <a:lnTo>
                    <a:pt x="1339596" y="247650"/>
                  </a:lnTo>
                  <a:lnTo>
                    <a:pt x="1339596" y="317500"/>
                  </a:lnTo>
                  <a:lnTo>
                    <a:pt x="1339596" y="363220"/>
                  </a:lnTo>
                  <a:lnTo>
                    <a:pt x="1519555" y="363220"/>
                  </a:lnTo>
                  <a:lnTo>
                    <a:pt x="1519555" y="317500"/>
                  </a:lnTo>
                  <a:close/>
                </a:path>
                <a:path w="2303779" h="1493520">
                  <a:moveTo>
                    <a:pt x="1693037" y="969518"/>
                  </a:moveTo>
                  <a:lnTo>
                    <a:pt x="1673479" y="876808"/>
                  </a:lnTo>
                  <a:lnTo>
                    <a:pt x="1667256" y="846963"/>
                  </a:lnTo>
                  <a:lnTo>
                    <a:pt x="1637792" y="706374"/>
                  </a:lnTo>
                  <a:lnTo>
                    <a:pt x="1634744" y="692023"/>
                  </a:lnTo>
                  <a:lnTo>
                    <a:pt x="1634744" y="846963"/>
                  </a:lnTo>
                  <a:lnTo>
                    <a:pt x="1540129" y="846963"/>
                  </a:lnTo>
                  <a:lnTo>
                    <a:pt x="1606677" y="706374"/>
                  </a:lnTo>
                  <a:lnTo>
                    <a:pt x="1611122" y="728218"/>
                  </a:lnTo>
                  <a:lnTo>
                    <a:pt x="1634744" y="846963"/>
                  </a:lnTo>
                  <a:lnTo>
                    <a:pt x="1634744" y="692023"/>
                  </a:lnTo>
                  <a:lnTo>
                    <a:pt x="1629537" y="667639"/>
                  </a:lnTo>
                  <a:lnTo>
                    <a:pt x="1596009" y="667639"/>
                  </a:lnTo>
                  <a:lnTo>
                    <a:pt x="1447800" y="969518"/>
                  </a:lnTo>
                  <a:lnTo>
                    <a:pt x="1481963" y="969518"/>
                  </a:lnTo>
                  <a:lnTo>
                    <a:pt x="1525524" y="876808"/>
                  </a:lnTo>
                  <a:lnTo>
                    <a:pt x="1640332" y="876808"/>
                  </a:lnTo>
                  <a:lnTo>
                    <a:pt x="1659001" y="969518"/>
                  </a:lnTo>
                  <a:lnTo>
                    <a:pt x="1693037" y="969518"/>
                  </a:lnTo>
                  <a:close/>
                </a:path>
                <a:path w="2303779" h="1493520">
                  <a:moveTo>
                    <a:pt x="1726565" y="317500"/>
                  </a:moveTo>
                  <a:lnTo>
                    <a:pt x="1607185" y="317500"/>
                  </a:lnTo>
                  <a:lnTo>
                    <a:pt x="1607185" y="78740"/>
                  </a:lnTo>
                  <a:lnTo>
                    <a:pt x="1550797" y="78740"/>
                  </a:lnTo>
                  <a:lnTo>
                    <a:pt x="1550797" y="317500"/>
                  </a:lnTo>
                  <a:lnTo>
                    <a:pt x="1550797" y="363220"/>
                  </a:lnTo>
                  <a:lnTo>
                    <a:pt x="1726565" y="363220"/>
                  </a:lnTo>
                  <a:lnTo>
                    <a:pt x="1726565" y="317500"/>
                  </a:lnTo>
                  <a:close/>
                </a:path>
                <a:path w="2303779" h="1493520">
                  <a:moveTo>
                    <a:pt x="1946402" y="757174"/>
                  </a:moveTo>
                  <a:lnTo>
                    <a:pt x="1945005" y="718947"/>
                  </a:lnTo>
                  <a:lnTo>
                    <a:pt x="1933956" y="697611"/>
                  </a:lnTo>
                  <a:lnTo>
                    <a:pt x="1930527" y="690880"/>
                  </a:lnTo>
                  <a:lnTo>
                    <a:pt x="1913509" y="679831"/>
                  </a:lnTo>
                  <a:lnTo>
                    <a:pt x="1913509" y="733552"/>
                  </a:lnTo>
                  <a:lnTo>
                    <a:pt x="1913255" y="762889"/>
                  </a:lnTo>
                  <a:lnTo>
                    <a:pt x="1889633" y="818642"/>
                  </a:lnTo>
                  <a:lnTo>
                    <a:pt x="1842389" y="834517"/>
                  </a:lnTo>
                  <a:lnTo>
                    <a:pt x="1768602" y="834517"/>
                  </a:lnTo>
                  <a:lnTo>
                    <a:pt x="1788033" y="697611"/>
                  </a:lnTo>
                  <a:lnTo>
                    <a:pt x="1861820" y="697611"/>
                  </a:lnTo>
                  <a:lnTo>
                    <a:pt x="1887347" y="701421"/>
                  </a:lnTo>
                  <a:lnTo>
                    <a:pt x="1904746" y="713232"/>
                  </a:lnTo>
                  <a:lnTo>
                    <a:pt x="1913509" y="733552"/>
                  </a:lnTo>
                  <a:lnTo>
                    <a:pt x="1913509" y="679831"/>
                  </a:lnTo>
                  <a:lnTo>
                    <a:pt x="1903730" y="673481"/>
                  </a:lnTo>
                  <a:lnTo>
                    <a:pt x="1865757" y="667639"/>
                  </a:lnTo>
                  <a:lnTo>
                    <a:pt x="1759585" y="667639"/>
                  </a:lnTo>
                  <a:lnTo>
                    <a:pt x="1717167" y="969518"/>
                  </a:lnTo>
                  <a:lnTo>
                    <a:pt x="1749679" y="969518"/>
                  </a:lnTo>
                  <a:lnTo>
                    <a:pt x="1764284" y="864235"/>
                  </a:lnTo>
                  <a:lnTo>
                    <a:pt x="1833372" y="864235"/>
                  </a:lnTo>
                  <a:lnTo>
                    <a:pt x="1888109" y="969518"/>
                  </a:lnTo>
                  <a:lnTo>
                    <a:pt x="1927479" y="969518"/>
                  </a:lnTo>
                  <a:lnTo>
                    <a:pt x="1872996" y="864235"/>
                  </a:lnTo>
                  <a:lnTo>
                    <a:pt x="1870964" y="860298"/>
                  </a:lnTo>
                  <a:lnTo>
                    <a:pt x="1898523" y="849122"/>
                  </a:lnTo>
                  <a:lnTo>
                    <a:pt x="1915922" y="834517"/>
                  </a:lnTo>
                  <a:lnTo>
                    <a:pt x="1920621" y="830707"/>
                  </a:lnTo>
                  <a:lnTo>
                    <a:pt x="1936115" y="805688"/>
                  </a:lnTo>
                  <a:lnTo>
                    <a:pt x="1944370" y="774446"/>
                  </a:lnTo>
                  <a:lnTo>
                    <a:pt x="1946402" y="757174"/>
                  </a:lnTo>
                  <a:close/>
                </a:path>
                <a:path w="2303779" h="1493520">
                  <a:moveTo>
                    <a:pt x="1954276" y="275209"/>
                  </a:moveTo>
                  <a:lnTo>
                    <a:pt x="1922526" y="216916"/>
                  </a:lnTo>
                  <a:lnTo>
                    <a:pt x="1855470" y="196977"/>
                  </a:lnTo>
                  <a:lnTo>
                    <a:pt x="1835150" y="193929"/>
                  </a:lnTo>
                  <a:lnTo>
                    <a:pt x="1818386" y="187833"/>
                  </a:lnTo>
                  <a:lnTo>
                    <a:pt x="1806956" y="177038"/>
                  </a:lnTo>
                  <a:lnTo>
                    <a:pt x="1802638" y="159512"/>
                  </a:lnTo>
                  <a:lnTo>
                    <a:pt x="1802638" y="156718"/>
                  </a:lnTo>
                  <a:lnTo>
                    <a:pt x="1805305" y="142367"/>
                  </a:lnTo>
                  <a:lnTo>
                    <a:pt x="1813433" y="130810"/>
                  </a:lnTo>
                  <a:lnTo>
                    <a:pt x="1827149" y="123063"/>
                  </a:lnTo>
                  <a:lnTo>
                    <a:pt x="1846580" y="120142"/>
                  </a:lnTo>
                  <a:lnTo>
                    <a:pt x="1868424" y="124333"/>
                  </a:lnTo>
                  <a:lnTo>
                    <a:pt x="1882902" y="135128"/>
                  </a:lnTo>
                  <a:lnTo>
                    <a:pt x="1890903" y="150495"/>
                  </a:lnTo>
                  <a:lnTo>
                    <a:pt x="1893316" y="168021"/>
                  </a:lnTo>
                  <a:lnTo>
                    <a:pt x="1893316" y="174625"/>
                  </a:lnTo>
                  <a:lnTo>
                    <a:pt x="1948434" y="174625"/>
                  </a:lnTo>
                  <a:lnTo>
                    <a:pt x="1948434" y="162814"/>
                  </a:lnTo>
                  <a:lnTo>
                    <a:pt x="1942338" y="129413"/>
                  </a:lnTo>
                  <a:lnTo>
                    <a:pt x="1923669" y="100965"/>
                  </a:lnTo>
                  <a:lnTo>
                    <a:pt x="1891919" y="81280"/>
                  </a:lnTo>
                  <a:lnTo>
                    <a:pt x="1846580" y="73914"/>
                  </a:lnTo>
                  <a:lnTo>
                    <a:pt x="1802003" y="80137"/>
                  </a:lnTo>
                  <a:lnTo>
                    <a:pt x="1771015" y="97282"/>
                  </a:lnTo>
                  <a:lnTo>
                    <a:pt x="1752981" y="123190"/>
                  </a:lnTo>
                  <a:lnTo>
                    <a:pt x="1747012" y="155829"/>
                  </a:lnTo>
                  <a:lnTo>
                    <a:pt x="1747012" y="164338"/>
                  </a:lnTo>
                  <a:lnTo>
                    <a:pt x="1778127" y="224790"/>
                  </a:lnTo>
                  <a:lnTo>
                    <a:pt x="1847342" y="245999"/>
                  </a:lnTo>
                  <a:lnTo>
                    <a:pt x="1867662" y="249301"/>
                  </a:lnTo>
                  <a:lnTo>
                    <a:pt x="1883918" y="255524"/>
                  </a:lnTo>
                  <a:lnTo>
                    <a:pt x="1894586" y="265430"/>
                  </a:lnTo>
                  <a:lnTo>
                    <a:pt x="1898523" y="280162"/>
                  </a:lnTo>
                  <a:lnTo>
                    <a:pt x="1898523" y="282956"/>
                  </a:lnTo>
                  <a:lnTo>
                    <a:pt x="1895348" y="298958"/>
                  </a:lnTo>
                  <a:lnTo>
                    <a:pt x="1886204" y="311404"/>
                  </a:lnTo>
                  <a:lnTo>
                    <a:pt x="1871091" y="319532"/>
                  </a:lnTo>
                  <a:lnTo>
                    <a:pt x="1850263" y="322453"/>
                  </a:lnTo>
                  <a:lnTo>
                    <a:pt x="1827149" y="318135"/>
                  </a:lnTo>
                  <a:lnTo>
                    <a:pt x="1810385" y="307086"/>
                  </a:lnTo>
                  <a:lnTo>
                    <a:pt x="1800352" y="291465"/>
                  </a:lnTo>
                  <a:lnTo>
                    <a:pt x="1796923" y="274066"/>
                  </a:lnTo>
                  <a:lnTo>
                    <a:pt x="1796923" y="267462"/>
                  </a:lnTo>
                  <a:lnTo>
                    <a:pt x="1741297" y="267462"/>
                  </a:lnTo>
                  <a:lnTo>
                    <a:pt x="1741297" y="278511"/>
                  </a:lnTo>
                  <a:lnTo>
                    <a:pt x="1748536" y="314198"/>
                  </a:lnTo>
                  <a:lnTo>
                    <a:pt x="1769872" y="342773"/>
                  </a:lnTo>
                  <a:lnTo>
                    <a:pt x="1804035" y="361823"/>
                  </a:lnTo>
                  <a:lnTo>
                    <a:pt x="1850263" y="368681"/>
                  </a:lnTo>
                  <a:lnTo>
                    <a:pt x="1895602" y="362712"/>
                  </a:lnTo>
                  <a:lnTo>
                    <a:pt x="1928114" y="345694"/>
                  </a:lnTo>
                  <a:lnTo>
                    <a:pt x="1947672" y="319278"/>
                  </a:lnTo>
                  <a:lnTo>
                    <a:pt x="1954276" y="284988"/>
                  </a:lnTo>
                  <a:lnTo>
                    <a:pt x="1954276" y="275209"/>
                  </a:lnTo>
                  <a:close/>
                </a:path>
                <a:path w="2303779" h="1493520">
                  <a:moveTo>
                    <a:pt x="2047646" y="79159"/>
                  </a:moveTo>
                  <a:lnTo>
                    <a:pt x="1991233" y="79159"/>
                  </a:lnTo>
                  <a:lnTo>
                    <a:pt x="1991233" y="363347"/>
                  </a:lnTo>
                  <a:lnTo>
                    <a:pt x="2047646" y="363347"/>
                  </a:lnTo>
                  <a:lnTo>
                    <a:pt x="2047646" y="79159"/>
                  </a:lnTo>
                  <a:close/>
                </a:path>
                <a:path w="2303779" h="1493520">
                  <a:moveTo>
                    <a:pt x="2050542" y="29591"/>
                  </a:moveTo>
                  <a:lnTo>
                    <a:pt x="2048256" y="16256"/>
                  </a:lnTo>
                  <a:lnTo>
                    <a:pt x="2041906" y="6985"/>
                  </a:lnTo>
                  <a:lnTo>
                    <a:pt x="2031873" y="1651"/>
                  </a:lnTo>
                  <a:lnTo>
                    <a:pt x="2018792" y="0"/>
                  </a:lnTo>
                  <a:lnTo>
                    <a:pt x="2006346" y="1651"/>
                  </a:lnTo>
                  <a:lnTo>
                    <a:pt x="1996694" y="6985"/>
                  </a:lnTo>
                  <a:lnTo>
                    <a:pt x="1990471" y="16256"/>
                  </a:lnTo>
                  <a:lnTo>
                    <a:pt x="1988312" y="29591"/>
                  </a:lnTo>
                  <a:lnTo>
                    <a:pt x="1990471" y="42291"/>
                  </a:lnTo>
                  <a:lnTo>
                    <a:pt x="1996694" y="51308"/>
                  </a:lnTo>
                  <a:lnTo>
                    <a:pt x="2006346" y="56642"/>
                  </a:lnTo>
                  <a:lnTo>
                    <a:pt x="2018792" y="58420"/>
                  </a:lnTo>
                  <a:lnTo>
                    <a:pt x="2031873" y="56642"/>
                  </a:lnTo>
                  <a:lnTo>
                    <a:pt x="2041906" y="51308"/>
                  </a:lnTo>
                  <a:lnTo>
                    <a:pt x="2048256" y="42291"/>
                  </a:lnTo>
                  <a:lnTo>
                    <a:pt x="2050542" y="29591"/>
                  </a:lnTo>
                  <a:close/>
                </a:path>
                <a:path w="2303779" h="1493520">
                  <a:moveTo>
                    <a:pt x="2173478" y="667639"/>
                  </a:moveTo>
                  <a:lnTo>
                    <a:pt x="1969770" y="667639"/>
                  </a:lnTo>
                  <a:lnTo>
                    <a:pt x="1965325" y="697357"/>
                  </a:lnTo>
                  <a:lnTo>
                    <a:pt x="2051177" y="697357"/>
                  </a:lnTo>
                  <a:lnTo>
                    <a:pt x="2012950" y="969518"/>
                  </a:lnTo>
                  <a:lnTo>
                    <a:pt x="2045208" y="969518"/>
                  </a:lnTo>
                  <a:lnTo>
                    <a:pt x="2083689" y="697357"/>
                  </a:lnTo>
                  <a:lnTo>
                    <a:pt x="2169160" y="697357"/>
                  </a:lnTo>
                  <a:lnTo>
                    <a:pt x="2173478" y="667639"/>
                  </a:lnTo>
                  <a:close/>
                </a:path>
                <a:path w="2303779" h="1493520">
                  <a:moveTo>
                    <a:pt x="2303653" y="78740"/>
                  </a:moveTo>
                  <a:lnTo>
                    <a:pt x="2247976" y="78740"/>
                  </a:lnTo>
                  <a:lnTo>
                    <a:pt x="2247976" y="182880"/>
                  </a:lnTo>
                  <a:lnTo>
                    <a:pt x="2248814" y="182880"/>
                  </a:lnTo>
                  <a:lnTo>
                    <a:pt x="2248814" y="261620"/>
                  </a:lnTo>
                  <a:lnTo>
                    <a:pt x="2227643" y="261620"/>
                  </a:lnTo>
                  <a:lnTo>
                    <a:pt x="2227643" y="182880"/>
                  </a:lnTo>
                  <a:lnTo>
                    <a:pt x="2177008" y="182880"/>
                  </a:lnTo>
                  <a:lnTo>
                    <a:pt x="2177008" y="78740"/>
                  </a:lnTo>
                  <a:lnTo>
                    <a:pt x="2089150" y="78740"/>
                  </a:lnTo>
                  <a:lnTo>
                    <a:pt x="2089150" y="182880"/>
                  </a:lnTo>
                  <a:lnTo>
                    <a:pt x="2089150" y="261620"/>
                  </a:lnTo>
                  <a:lnTo>
                    <a:pt x="2089150" y="363220"/>
                  </a:lnTo>
                  <a:lnTo>
                    <a:pt x="2144306" y="363220"/>
                  </a:lnTo>
                  <a:lnTo>
                    <a:pt x="2144306" y="261620"/>
                  </a:lnTo>
                  <a:lnTo>
                    <a:pt x="2143480" y="261620"/>
                  </a:lnTo>
                  <a:lnTo>
                    <a:pt x="2143480" y="182880"/>
                  </a:lnTo>
                  <a:lnTo>
                    <a:pt x="2165223" y="182880"/>
                  </a:lnTo>
                  <a:lnTo>
                    <a:pt x="2165223" y="261620"/>
                  </a:lnTo>
                  <a:lnTo>
                    <a:pt x="2215210" y="261620"/>
                  </a:lnTo>
                  <a:lnTo>
                    <a:pt x="2215210" y="363220"/>
                  </a:lnTo>
                  <a:lnTo>
                    <a:pt x="2303653" y="363220"/>
                  </a:lnTo>
                  <a:lnTo>
                    <a:pt x="2303653" y="261620"/>
                  </a:lnTo>
                  <a:lnTo>
                    <a:pt x="2303653" y="182880"/>
                  </a:lnTo>
                  <a:lnTo>
                    <a:pt x="2303653" y="78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48605" y="9032240"/>
              <a:ext cx="346710" cy="312420"/>
            </a:xfrm>
            <a:custGeom>
              <a:avLst/>
              <a:gdLst/>
              <a:ahLst/>
              <a:cxnLst/>
              <a:rect l="l" t="t" r="r" b="b"/>
              <a:pathLst>
                <a:path w="346710" h="312420">
                  <a:moveTo>
                    <a:pt x="70739" y="35687"/>
                  </a:moveTo>
                  <a:lnTo>
                    <a:pt x="38354" y="35687"/>
                  </a:lnTo>
                  <a:lnTo>
                    <a:pt x="0" y="306451"/>
                  </a:lnTo>
                  <a:lnTo>
                    <a:pt x="32258" y="306451"/>
                  </a:lnTo>
                  <a:lnTo>
                    <a:pt x="70739" y="35687"/>
                  </a:lnTo>
                  <a:close/>
                </a:path>
                <a:path w="346710" h="312420">
                  <a:moveTo>
                    <a:pt x="346456" y="30099"/>
                  </a:moveTo>
                  <a:lnTo>
                    <a:pt x="343408" y="25019"/>
                  </a:lnTo>
                  <a:lnTo>
                    <a:pt x="313055" y="6489"/>
                  </a:lnTo>
                  <a:lnTo>
                    <a:pt x="273304" y="0"/>
                  </a:lnTo>
                  <a:lnTo>
                    <a:pt x="231648" y="6489"/>
                  </a:lnTo>
                  <a:lnTo>
                    <a:pt x="195834" y="25019"/>
                  </a:lnTo>
                  <a:lnTo>
                    <a:pt x="169418" y="54483"/>
                  </a:lnTo>
                  <a:lnTo>
                    <a:pt x="155702" y="93599"/>
                  </a:lnTo>
                  <a:lnTo>
                    <a:pt x="138176" y="218821"/>
                  </a:lnTo>
                  <a:lnTo>
                    <a:pt x="140716" y="257937"/>
                  </a:lnTo>
                  <a:lnTo>
                    <a:pt x="158750" y="287401"/>
                  </a:lnTo>
                  <a:lnTo>
                    <a:pt x="189103" y="305943"/>
                  </a:lnTo>
                  <a:lnTo>
                    <a:pt x="228854" y="312420"/>
                  </a:lnTo>
                  <a:lnTo>
                    <a:pt x="270383" y="305943"/>
                  </a:lnTo>
                  <a:lnTo>
                    <a:pt x="306070" y="287401"/>
                  </a:lnTo>
                  <a:lnTo>
                    <a:pt x="310642" y="282321"/>
                  </a:lnTo>
                  <a:lnTo>
                    <a:pt x="233172" y="282321"/>
                  </a:lnTo>
                  <a:lnTo>
                    <a:pt x="205994" y="278003"/>
                  </a:lnTo>
                  <a:lnTo>
                    <a:pt x="185039" y="264795"/>
                  </a:lnTo>
                  <a:lnTo>
                    <a:pt x="172720" y="243078"/>
                  </a:lnTo>
                  <a:lnTo>
                    <a:pt x="171323" y="212852"/>
                  </a:lnTo>
                  <a:lnTo>
                    <a:pt x="187325" y="99695"/>
                  </a:lnTo>
                  <a:lnTo>
                    <a:pt x="197358" y="69342"/>
                  </a:lnTo>
                  <a:lnTo>
                    <a:pt x="215900" y="47625"/>
                  </a:lnTo>
                  <a:lnTo>
                    <a:pt x="240538" y="34417"/>
                  </a:lnTo>
                  <a:lnTo>
                    <a:pt x="268986" y="30099"/>
                  </a:lnTo>
                  <a:lnTo>
                    <a:pt x="346456" y="30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1776" y="9062339"/>
              <a:ext cx="130810" cy="25222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300980" y="9032240"/>
              <a:ext cx="977900" cy="312420"/>
            </a:xfrm>
            <a:custGeom>
              <a:avLst/>
              <a:gdLst/>
              <a:ahLst/>
              <a:cxnLst/>
              <a:rect l="l" t="t" r="r" b="b"/>
              <a:pathLst>
                <a:path w="977900" h="312420">
                  <a:moveTo>
                    <a:pt x="208153" y="6096"/>
                  </a:moveTo>
                  <a:lnTo>
                    <a:pt x="4445" y="6096"/>
                  </a:lnTo>
                  <a:lnTo>
                    <a:pt x="0" y="35687"/>
                  </a:lnTo>
                  <a:lnTo>
                    <a:pt x="203962" y="35687"/>
                  </a:lnTo>
                  <a:lnTo>
                    <a:pt x="208153" y="6096"/>
                  </a:lnTo>
                  <a:close/>
                </a:path>
                <a:path w="977900" h="312420">
                  <a:moveTo>
                    <a:pt x="685419" y="169926"/>
                  </a:moveTo>
                  <a:lnTo>
                    <a:pt x="652526" y="169926"/>
                  </a:lnTo>
                  <a:lnTo>
                    <a:pt x="601091" y="6096"/>
                  </a:lnTo>
                  <a:lnTo>
                    <a:pt x="565150" y="6096"/>
                  </a:lnTo>
                  <a:lnTo>
                    <a:pt x="631698" y="205613"/>
                  </a:lnTo>
                  <a:lnTo>
                    <a:pt x="617474" y="306451"/>
                  </a:lnTo>
                  <a:lnTo>
                    <a:pt x="649859" y="306451"/>
                  </a:lnTo>
                  <a:lnTo>
                    <a:pt x="664083" y="204724"/>
                  </a:lnTo>
                  <a:lnTo>
                    <a:pt x="685419" y="169926"/>
                  </a:lnTo>
                  <a:close/>
                </a:path>
                <a:path w="977900" h="312420">
                  <a:moveTo>
                    <a:pt x="977392" y="30099"/>
                  </a:moveTo>
                  <a:lnTo>
                    <a:pt x="974344" y="25019"/>
                  </a:lnTo>
                  <a:lnTo>
                    <a:pt x="943991" y="6489"/>
                  </a:lnTo>
                  <a:lnTo>
                    <a:pt x="904240" y="0"/>
                  </a:lnTo>
                  <a:lnTo>
                    <a:pt x="862584" y="6489"/>
                  </a:lnTo>
                  <a:lnTo>
                    <a:pt x="826897" y="25019"/>
                  </a:lnTo>
                  <a:lnTo>
                    <a:pt x="800354" y="54483"/>
                  </a:lnTo>
                  <a:lnTo>
                    <a:pt x="786765" y="93599"/>
                  </a:lnTo>
                  <a:lnTo>
                    <a:pt x="769112" y="218821"/>
                  </a:lnTo>
                  <a:lnTo>
                    <a:pt x="771652" y="257937"/>
                  </a:lnTo>
                  <a:lnTo>
                    <a:pt x="789686" y="287401"/>
                  </a:lnTo>
                  <a:lnTo>
                    <a:pt x="820039" y="305943"/>
                  </a:lnTo>
                  <a:lnTo>
                    <a:pt x="859790" y="312420"/>
                  </a:lnTo>
                  <a:lnTo>
                    <a:pt x="901319" y="305943"/>
                  </a:lnTo>
                  <a:lnTo>
                    <a:pt x="937133" y="287401"/>
                  </a:lnTo>
                  <a:lnTo>
                    <a:pt x="941578" y="282321"/>
                  </a:lnTo>
                  <a:lnTo>
                    <a:pt x="864108" y="282321"/>
                  </a:lnTo>
                  <a:lnTo>
                    <a:pt x="836930" y="278003"/>
                  </a:lnTo>
                  <a:lnTo>
                    <a:pt x="815975" y="264795"/>
                  </a:lnTo>
                  <a:lnTo>
                    <a:pt x="803656" y="243078"/>
                  </a:lnTo>
                  <a:lnTo>
                    <a:pt x="802259" y="212852"/>
                  </a:lnTo>
                  <a:lnTo>
                    <a:pt x="818261" y="99695"/>
                  </a:lnTo>
                  <a:lnTo>
                    <a:pt x="828294" y="69342"/>
                  </a:lnTo>
                  <a:lnTo>
                    <a:pt x="846836" y="47625"/>
                  </a:lnTo>
                  <a:lnTo>
                    <a:pt x="871474" y="34417"/>
                  </a:lnTo>
                  <a:lnTo>
                    <a:pt x="899922" y="30099"/>
                  </a:lnTo>
                  <a:lnTo>
                    <a:pt x="977392" y="300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5088" y="9062339"/>
              <a:ext cx="130810" cy="25222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953506" y="9038335"/>
              <a:ext cx="599440" cy="306705"/>
            </a:xfrm>
            <a:custGeom>
              <a:avLst/>
              <a:gdLst/>
              <a:ahLst/>
              <a:cxnLst/>
              <a:rect l="l" t="t" r="r" b="b"/>
              <a:pathLst>
                <a:path w="599440" h="306704">
                  <a:moveTo>
                    <a:pt x="133350" y="0"/>
                  </a:moveTo>
                  <a:lnTo>
                    <a:pt x="98298" y="0"/>
                  </a:lnTo>
                  <a:lnTo>
                    <a:pt x="0" y="163830"/>
                  </a:lnTo>
                  <a:lnTo>
                    <a:pt x="32893" y="163830"/>
                  </a:lnTo>
                  <a:lnTo>
                    <a:pt x="133350" y="0"/>
                  </a:lnTo>
                  <a:close/>
                </a:path>
                <a:path w="599440" h="306704">
                  <a:moveTo>
                    <a:pt x="599313" y="0"/>
                  </a:moveTo>
                  <a:lnTo>
                    <a:pt x="566915" y="0"/>
                  </a:lnTo>
                  <a:lnTo>
                    <a:pt x="537972" y="206756"/>
                  </a:lnTo>
                  <a:lnTo>
                    <a:pt x="528955" y="236601"/>
                  </a:lnTo>
                  <a:lnTo>
                    <a:pt x="512445" y="258445"/>
                  </a:lnTo>
                  <a:lnTo>
                    <a:pt x="489585" y="271780"/>
                  </a:lnTo>
                  <a:lnTo>
                    <a:pt x="461137" y="276225"/>
                  </a:lnTo>
                  <a:lnTo>
                    <a:pt x="433959" y="271780"/>
                  </a:lnTo>
                  <a:lnTo>
                    <a:pt x="414782" y="258445"/>
                  </a:lnTo>
                  <a:lnTo>
                    <a:pt x="404495" y="236601"/>
                  </a:lnTo>
                  <a:lnTo>
                    <a:pt x="404114" y="206756"/>
                  </a:lnTo>
                  <a:lnTo>
                    <a:pt x="432943" y="0"/>
                  </a:lnTo>
                  <a:lnTo>
                    <a:pt x="400685" y="0"/>
                  </a:lnTo>
                  <a:lnTo>
                    <a:pt x="370840" y="212725"/>
                  </a:lnTo>
                  <a:lnTo>
                    <a:pt x="372364" y="251460"/>
                  </a:lnTo>
                  <a:lnTo>
                    <a:pt x="388366" y="280924"/>
                  </a:lnTo>
                  <a:lnTo>
                    <a:pt x="417068" y="299720"/>
                  </a:lnTo>
                  <a:lnTo>
                    <a:pt x="456692" y="306324"/>
                  </a:lnTo>
                  <a:lnTo>
                    <a:pt x="498348" y="299720"/>
                  </a:lnTo>
                  <a:lnTo>
                    <a:pt x="532384" y="280924"/>
                  </a:lnTo>
                  <a:lnTo>
                    <a:pt x="536321" y="276225"/>
                  </a:lnTo>
                  <a:lnTo>
                    <a:pt x="556768" y="251460"/>
                  </a:lnTo>
                  <a:lnTo>
                    <a:pt x="569468" y="212725"/>
                  </a:lnTo>
                  <a:lnTo>
                    <a:pt x="5993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680" y="1223772"/>
            <a:ext cx="92303" cy="1884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3043" y="1214882"/>
            <a:ext cx="123151" cy="9613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286128" y="1142872"/>
            <a:ext cx="652780" cy="109220"/>
          </a:xfrm>
          <a:custGeom>
            <a:avLst/>
            <a:gdLst/>
            <a:ahLst/>
            <a:cxnLst/>
            <a:rect l="l" t="t" r="r" b="b"/>
            <a:pathLst>
              <a:path w="652780" h="109219">
                <a:moveTo>
                  <a:pt x="8509" y="0"/>
                </a:moveTo>
                <a:lnTo>
                  <a:pt x="0" y="7493"/>
                </a:lnTo>
                <a:lnTo>
                  <a:pt x="7239" y="7493"/>
                </a:lnTo>
                <a:lnTo>
                  <a:pt x="9271" y="10032"/>
                </a:lnTo>
                <a:lnTo>
                  <a:pt x="12700" y="17652"/>
                </a:lnTo>
                <a:lnTo>
                  <a:pt x="7493" y="21462"/>
                </a:lnTo>
                <a:lnTo>
                  <a:pt x="3937" y="26543"/>
                </a:lnTo>
                <a:lnTo>
                  <a:pt x="2159" y="32893"/>
                </a:lnTo>
                <a:lnTo>
                  <a:pt x="2540" y="40385"/>
                </a:lnTo>
                <a:lnTo>
                  <a:pt x="5207" y="46735"/>
                </a:lnTo>
                <a:lnTo>
                  <a:pt x="9906" y="53085"/>
                </a:lnTo>
                <a:lnTo>
                  <a:pt x="16129" y="55625"/>
                </a:lnTo>
                <a:lnTo>
                  <a:pt x="23114" y="56896"/>
                </a:lnTo>
                <a:lnTo>
                  <a:pt x="23114" y="68199"/>
                </a:lnTo>
                <a:lnTo>
                  <a:pt x="14224" y="68199"/>
                </a:lnTo>
                <a:lnTo>
                  <a:pt x="5842" y="73278"/>
                </a:lnTo>
                <a:lnTo>
                  <a:pt x="3048" y="82169"/>
                </a:lnTo>
                <a:lnTo>
                  <a:pt x="2159" y="91058"/>
                </a:lnTo>
                <a:lnTo>
                  <a:pt x="4064" y="98551"/>
                </a:lnTo>
                <a:lnTo>
                  <a:pt x="8636" y="104901"/>
                </a:lnTo>
                <a:lnTo>
                  <a:pt x="15493" y="108711"/>
                </a:lnTo>
                <a:lnTo>
                  <a:pt x="652272" y="108711"/>
                </a:lnTo>
                <a:lnTo>
                  <a:pt x="652272" y="103631"/>
                </a:lnTo>
                <a:lnTo>
                  <a:pt x="16890" y="103631"/>
                </a:lnTo>
                <a:lnTo>
                  <a:pt x="9525" y="101092"/>
                </a:lnTo>
                <a:lnTo>
                  <a:pt x="5587" y="92328"/>
                </a:lnTo>
                <a:lnTo>
                  <a:pt x="10414" y="77088"/>
                </a:lnTo>
                <a:lnTo>
                  <a:pt x="17780" y="72008"/>
                </a:lnTo>
                <a:lnTo>
                  <a:pt x="28193" y="72008"/>
                </a:lnTo>
                <a:lnTo>
                  <a:pt x="28702" y="65785"/>
                </a:lnTo>
                <a:lnTo>
                  <a:pt x="28575" y="58166"/>
                </a:lnTo>
                <a:lnTo>
                  <a:pt x="28193" y="53085"/>
                </a:lnTo>
                <a:lnTo>
                  <a:pt x="17018" y="53085"/>
                </a:lnTo>
                <a:lnTo>
                  <a:pt x="9398" y="46735"/>
                </a:lnTo>
                <a:lnTo>
                  <a:pt x="6096" y="31623"/>
                </a:lnTo>
                <a:lnTo>
                  <a:pt x="10159" y="24002"/>
                </a:lnTo>
                <a:lnTo>
                  <a:pt x="19939" y="20193"/>
                </a:lnTo>
                <a:lnTo>
                  <a:pt x="16256" y="12573"/>
                </a:lnTo>
                <a:lnTo>
                  <a:pt x="13334" y="7493"/>
                </a:lnTo>
                <a:lnTo>
                  <a:pt x="8509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3381" y="1231391"/>
            <a:ext cx="26034" cy="3810"/>
          </a:xfrm>
          <a:custGeom>
            <a:avLst/>
            <a:gdLst/>
            <a:ahLst/>
            <a:cxnLst/>
            <a:rect l="l" t="t" r="r" b="b"/>
            <a:pathLst>
              <a:path w="26034" h="3809">
                <a:moveTo>
                  <a:pt x="25730" y="0"/>
                </a:moveTo>
                <a:lnTo>
                  <a:pt x="0" y="0"/>
                </a:lnTo>
                <a:lnTo>
                  <a:pt x="7200" y="3809"/>
                </a:lnTo>
                <a:lnTo>
                  <a:pt x="14884" y="3809"/>
                </a:lnTo>
                <a:lnTo>
                  <a:pt x="22390" y="2539"/>
                </a:lnTo>
                <a:lnTo>
                  <a:pt x="25730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43432" y="1190878"/>
            <a:ext cx="52069" cy="44450"/>
          </a:xfrm>
          <a:custGeom>
            <a:avLst/>
            <a:gdLst/>
            <a:ahLst/>
            <a:cxnLst/>
            <a:rect l="l" t="t" r="r" b="b"/>
            <a:pathLst>
              <a:path w="52069" h="44450">
                <a:moveTo>
                  <a:pt x="11874" y="0"/>
                </a:moveTo>
                <a:lnTo>
                  <a:pt x="0" y="0"/>
                </a:lnTo>
                <a:lnTo>
                  <a:pt x="4178" y="1270"/>
                </a:lnTo>
                <a:lnTo>
                  <a:pt x="12166" y="6350"/>
                </a:lnTo>
                <a:lnTo>
                  <a:pt x="9093" y="13970"/>
                </a:lnTo>
                <a:lnTo>
                  <a:pt x="8496" y="21463"/>
                </a:lnTo>
                <a:lnTo>
                  <a:pt x="10325" y="29082"/>
                </a:lnTo>
                <a:lnTo>
                  <a:pt x="14592" y="36702"/>
                </a:lnTo>
                <a:lnTo>
                  <a:pt x="21399" y="41782"/>
                </a:lnTo>
                <a:lnTo>
                  <a:pt x="29311" y="44323"/>
                </a:lnTo>
                <a:lnTo>
                  <a:pt x="37553" y="44323"/>
                </a:lnTo>
                <a:lnTo>
                  <a:pt x="45351" y="40513"/>
                </a:lnTo>
                <a:lnTo>
                  <a:pt x="52044" y="40513"/>
                </a:lnTo>
                <a:lnTo>
                  <a:pt x="51130" y="39243"/>
                </a:lnTo>
                <a:lnTo>
                  <a:pt x="31064" y="39243"/>
                </a:lnTo>
                <a:lnTo>
                  <a:pt x="24320" y="37973"/>
                </a:lnTo>
                <a:lnTo>
                  <a:pt x="18542" y="32893"/>
                </a:lnTo>
                <a:lnTo>
                  <a:pt x="14998" y="26543"/>
                </a:lnTo>
                <a:lnTo>
                  <a:pt x="13715" y="20193"/>
                </a:lnTo>
                <a:lnTo>
                  <a:pt x="14706" y="13970"/>
                </a:lnTo>
                <a:lnTo>
                  <a:pt x="17970" y="7620"/>
                </a:lnTo>
                <a:lnTo>
                  <a:pt x="19812" y="5079"/>
                </a:lnTo>
                <a:lnTo>
                  <a:pt x="11874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6754" y="1183258"/>
            <a:ext cx="38735" cy="46990"/>
          </a:xfrm>
          <a:custGeom>
            <a:avLst/>
            <a:gdLst/>
            <a:ahLst/>
            <a:cxnLst/>
            <a:rect l="l" t="t" r="r" b="b"/>
            <a:pathLst>
              <a:path w="38734" h="46990">
                <a:moveTo>
                  <a:pt x="34747" y="0"/>
                </a:moveTo>
                <a:lnTo>
                  <a:pt x="26022" y="3810"/>
                </a:lnTo>
                <a:lnTo>
                  <a:pt x="12166" y="12700"/>
                </a:lnTo>
                <a:lnTo>
                  <a:pt x="14008" y="15240"/>
                </a:lnTo>
                <a:lnTo>
                  <a:pt x="17449" y="21590"/>
                </a:lnTo>
                <a:lnTo>
                  <a:pt x="0" y="46863"/>
                </a:lnTo>
                <a:lnTo>
                  <a:pt x="14020" y="46863"/>
                </a:lnTo>
                <a:lnTo>
                  <a:pt x="15697" y="45593"/>
                </a:lnTo>
                <a:lnTo>
                  <a:pt x="20942" y="39243"/>
                </a:lnTo>
                <a:lnTo>
                  <a:pt x="23418" y="30352"/>
                </a:lnTo>
                <a:lnTo>
                  <a:pt x="23063" y="22860"/>
                </a:lnTo>
                <a:lnTo>
                  <a:pt x="19824" y="13970"/>
                </a:lnTo>
                <a:lnTo>
                  <a:pt x="27787" y="8890"/>
                </a:lnTo>
                <a:lnTo>
                  <a:pt x="31965" y="7620"/>
                </a:lnTo>
                <a:lnTo>
                  <a:pt x="38519" y="7620"/>
                </a:lnTo>
                <a:lnTo>
                  <a:pt x="35763" y="2540"/>
                </a:lnTo>
                <a:lnTo>
                  <a:pt x="34747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4496" y="1193418"/>
            <a:ext cx="55244" cy="36830"/>
          </a:xfrm>
          <a:custGeom>
            <a:avLst/>
            <a:gdLst/>
            <a:ahLst/>
            <a:cxnLst/>
            <a:rect l="l" t="t" r="r" b="b"/>
            <a:pathLst>
              <a:path w="55244" h="36830">
                <a:moveTo>
                  <a:pt x="20066" y="36703"/>
                </a:moveTo>
                <a:lnTo>
                  <a:pt x="15481" y="30353"/>
                </a:lnTo>
                <a:lnTo>
                  <a:pt x="13258" y="32893"/>
                </a:lnTo>
                <a:lnTo>
                  <a:pt x="6921" y="35433"/>
                </a:lnTo>
                <a:lnTo>
                  <a:pt x="0" y="36703"/>
                </a:lnTo>
                <a:lnTo>
                  <a:pt x="20066" y="36703"/>
                </a:lnTo>
                <a:close/>
              </a:path>
              <a:path w="55244" h="36830">
                <a:moveTo>
                  <a:pt x="54724" y="2540"/>
                </a:moveTo>
                <a:lnTo>
                  <a:pt x="44919" y="2540"/>
                </a:lnTo>
                <a:lnTo>
                  <a:pt x="34645" y="0"/>
                </a:lnTo>
                <a:lnTo>
                  <a:pt x="34023" y="7620"/>
                </a:lnTo>
                <a:lnTo>
                  <a:pt x="33934" y="15240"/>
                </a:lnTo>
                <a:lnTo>
                  <a:pt x="34658" y="24003"/>
                </a:lnTo>
                <a:lnTo>
                  <a:pt x="45580" y="21463"/>
                </a:lnTo>
                <a:lnTo>
                  <a:pt x="52679" y="21463"/>
                </a:lnTo>
                <a:lnTo>
                  <a:pt x="46545" y="18923"/>
                </a:lnTo>
                <a:lnTo>
                  <a:pt x="39509" y="17653"/>
                </a:lnTo>
                <a:lnTo>
                  <a:pt x="39382" y="15240"/>
                </a:lnTo>
                <a:lnTo>
                  <a:pt x="39446" y="7620"/>
                </a:lnTo>
                <a:lnTo>
                  <a:pt x="39509" y="6350"/>
                </a:lnTo>
                <a:lnTo>
                  <a:pt x="48501" y="6350"/>
                </a:lnTo>
                <a:lnTo>
                  <a:pt x="54724" y="254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3908" y="1214882"/>
            <a:ext cx="10795" cy="2540"/>
          </a:xfrm>
          <a:custGeom>
            <a:avLst/>
            <a:gdLst/>
            <a:ahLst/>
            <a:cxnLst/>
            <a:rect l="l" t="t" r="r" b="b"/>
            <a:pathLst>
              <a:path w="10794" h="2540">
                <a:moveTo>
                  <a:pt x="10413" y="0"/>
                </a:moveTo>
                <a:lnTo>
                  <a:pt x="0" y="0"/>
                </a:lnTo>
                <a:lnTo>
                  <a:pt x="10159" y="2540"/>
                </a:lnTo>
                <a:lnTo>
                  <a:pt x="10413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8720" y="1171955"/>
            <a:ext cx="116839" cy="31750"/>
          </a:xfrm>
          <a:custGeom>
            <a:avLst/>
            <a:gdLst/>
            <a:ahLst/>
            <a:cxnLst/>
            <a:rect l="l" t="t" r="r" b="b"/>
            <a:pathLst>
              <a:path w="116840" h="31750">
                <a:moveTo>
                  <a:pt x="116586" y="18923"/>
                </a:moveTo>
                <a:lnTo>
                  <a:pt x="110642" y="15113"/>
                </a:lnTo>
                <a:lnTo>
                  <a:pt x="101904" y="11303"/>
                </a:lnTo>
                <a:lnTo>
                  <a:pt x="100901" y="13843"/>
                </a:lnTo>
                <a:lnTo>
                  <a:pt x="97142" y="20193"/>
                </a:lnTo>
                <a:lnTo>
                  <a:pt x="91541" y="24003"/>
                </a:lnTo>
                <a:lnTo>
                  <a:pt x="84810" y="26543"/>
                </a:lnTo>
                <a:lnTo>
                  <a:pt x="77635" y="25273"/>
                </a:lnTo>
                <a:lnTo>
                  <a:pt x="71716" y="22733"/>
                </a:lnTo>
                <a:lnTo>
                  <a:pt x="67398" y="17653"/>
                </a:lnTo>
                <a:lnTo>
                  <a:pt x="65011" y="11303"/>
                </a:lnTo>
                <a:lnTo>
                  <a:pt x="64947" y="6223"/>
                </a:lnTo>
                <a:lnTo>
                  <a:pt x="64909" y="3810"/>
                </a:lnTo>
                <a:lnTo>
                  <a:pt x="65392" y="1270"/>
                </a:lnTo>
                <a:lnTo>
                  <a:pt x="55791" y="0"/>
                </a:lnTo>
                <a:lnTo>
                  <a:pt x="48958" y="0"/>
                </a:lnTo>
                <a:lnTo>
                  <a:pt x="39293" y="1270"/>
                </a:lnTo>
                <a:lnTo>
                  <a:pt x="39776" y="3810"/>
                </a:lnTo>
                <a:lnTo>
                  <a:pt x="39598" y="11303"/>
                </a:lnTo>
                <a:lnTo>
                  <a:pt x="36830" y="17653"/>
                </a:lnTo>
                <a:lnTo>
                  <a:pt x="31915" y="22733"/>
                </a:lnTo>
                <a:lnTo>
                  <a:pt x="25273" y="26543"/>
                </a:lnTo>
                <a:lnTo>
                  <a:pt x="18567" y="26543"/>
                </a:lnTo>
                <a:lnTo>
                  <a:pt x="12357" y="24003"/>
                </a:lnTo>
                <a:lnTo>
                  <a:pt x="7239" y="20193"/>
                </a:lnTo>
                <a:lnTo>
                  <a:pt x="6553" y="18923"/>
                </a:lnTo>
                <a:lnTo>
                  <a:pt x="0" y="18923"/>
                </a:lnTo>
                <a:lnTo>
                  <a:pt x="4711" y="25273"/>
                </a:lnTo>
                <a:lnTo>
                  <a:pt x="11061" y="29083"/>
                </a:lnTo>
                <a:lnTo>
                  <a:pt x="18478" y="31623"/>
                </a:lnTo>
                <a:lnTo>
                  <a:pt x="26390" y="31623"/>
                </a:lnTo>
                <a:lnTo>
                  <a:pt x="34340" y="27813"/>
                </a:lnTo>
                <a:lnTo>
                  <a:pt x="35864" y="26543"/>
                </a:lnTo>
                <a:lnTo>
                  <a:pt x="40436" y="22733"/>
                </a:lnTo>
                <a:lnTo>
                  <a:pt x="44246" y="15113"/>
                </a:lnTo>
                <a:lnTo>
                  <a:pt x="45326" y="6223"/>
                </a:lnTo>
                <a:lnTo>
                  <a:pt x="59359" y="6223"/>
                </a:lnTo>
                <a:lnTo>
                  <a:pt x="84531" y="31623"/>
                </a:lnTo>
                <a:lnTo>
                  <a:pt x="92621" y="30353"/>
                </a:lnTo>
                <a:lnTo>
                  <a:pt x="97840" y="26543"/>
                </a:lnTo>
                <a:lnTo>
                  <a:pt x="99580" y="25273"/>
                </a:lnTo>
                <a:lnTo>
                  <a:pt x="104711" y="18923"/>
                </a:lnTo>
                <a:lnTo>
                  <a:pt x="116586" y="18923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7155" y="1142872"/>
            <a:ext cx="35560" cy="53340"/>
          </a:xfrm>
          <a:custGeom>
            <a:avLst/>
            <a:gdLst/>
            <a:ahLst/>
            <a:cxnLst/>
            <a:rect l="l" t="t" r="r" b="b"/>
            <a:pathLst>
              <a:path w="35559" h="53340">
                <a:moveTo>
                  <a:pt x="11417" y="0"/>
                </a:moveTo>
                <a:lnTo>
                  <a:pt x="6515" y="7493"/>
                </a:lnTo>
                <a:lnTo>
                  <a:pt x="3644" y="12573"/>
                </a:lnTo>
                <a:lnTo>
                  <a:pt x="0" y="20193"/>
                </a:lnTo>
                <a:lnTo>
                  <a:pt x="10363" y="24002"/>
                </a:lnTo>
                <a:lnTo>
                  <a:pt x="14401" y="32893"/>
                </a:lnTo>
                <a:lnTo>
                  <a:pt x="9588" y="48005"/>
                </a:lnTo>
                <a:lnTo>
                  <a:pt x="2260" y="53085"/>
                </a:lnTo>
                <a:lnTo>
                  <a:pt x="12065" y="53085"/>
                </a:lnTo>
                <a:lnTo>
                  <a:pt x="14147" y="51816"/>
                </a:lnTo>
                <a:lnTo>
                  <a:pt x="16954" y="42925"/>
                </a:lnTo>
                <a:lnTo>
                  <a:pt x="17932" y="35305"/>
                </a:lnTo>
                <a:lnTo>
                  <a:pt x="16446" y="27812"/>
                </a:lnTo>
                <a:lnTo>
                  <a:pt x="12788" y="21462"/>
                </a:lnTo>
                <a:lnTo>
                  <a:pt x="7200" y="17652"/>
                </a:lnTo>
                <a:lnTo>
                  <a:pt x="8839" y="13843"/>
                </a:lnTo>
                <a:lnTo>
                  <a:pt x="10655" y="11302"/>
                </a:lnTo>
                <a:lnTo>
                  <a:pt x="12636" y="7493"/>
                </a:lnTo>
                <a:lnTo>
                  <a:pt x="33426" y="7493"/>
                </a:lnTo>
                <a:lnTo>
                  <a:pt x="35293" y="6223"/>
                </a:lnTo>
                <a:lnTo>
                  <a:pt x="19443" y="6223"/>
                </a:lnTo>
                <a:lnTo>
                  <a:pt x="11417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03147" y="1193419"/>
            <a:ext cx="11430" cy="2540"/>
          </a:xfrm>
          <a:custGeom>
            <a:avLst/>
            <a:gdLst/>
            <a:ahLst/>
            <a:cxnLst/>
            <a:rect l="l" t="t" r="r" b="b"/>
            <a:pathLst>
              <a:path w="11430" h="2540">
                <a:moveTo>
                  <a:pt x="10921" y="0"/>
                </a:moveTo>
                <a:lnTo>
                  <a:pt x="0" y="2539"/>
                </a:lnTo>
                <a:lnTo>
                  <a:pt x="11175" y="2539"/>
                </a:lnTo>
                <a:lnTo>
                  <a:pt x="10921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29791" y="1150366"/>
            <a:ext cx="20955" cy="2540"/>
          </a:xfrm>
          <a:custGeom>
            <a:avLst/>
            <a:gdLst/>
            <a:ahLst/>
            <a:cxnLst/>
            <a:rect l="l" t="t" r="r" b="b"/>
            <a:pathLst>
              <a:path w="20955" h="2540">
                <a:moveTo>
                  <a:pt x="20789" y="0"/>
                </a:moveTo>
                <a:lnTo>
                  <a:pt x="0" y="0"/>
                </a:lnTo>
                <a:lnTo>
                  <a:pt x="6108" y="2539"/>
                </a:lnTo>
                <a:lnTo>
                  <a:pt x="12585" y="2539"/>
                </a:lnTo>
                <a:lnTo>
                  <a:pt x="18910" y="1269"/>
                </a:lnTo>
                <a:lnTo>
                  <a:pt x="20789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5687" y="1116202"/>
            <a:ext cx="38100" cy="36830"/>
          </a:xfrm>
          <a:custGeom>
            <a:avLst/>
            <a:gdLst/>
            <a:ahLst/>
            <a:cxnLst/>
            <a:rect l="l" t="t" r="r" b="b"/>
            <a:pathLst>
              <a:path w="38100" h="36830">
                <a:moveTo>
                  <a:pt x="11760" y="0"/>
                </a:moveTo>
                <a:lnTo>
                  <a:pt x="0" y="0"/>
                </a:lnTo>
                <a:lnTo>
                  <a:pt x="6400" y="2540"/>
                </a:lnTo>
                <a:lnTo>
                  <a:pt x="9436" y="5079"/>
                </a:lnTo>
                <a:lnTo>
                  <a:pt x="6959" y="11429"/>
                </a:lnTo>
                <a:lnTo>
                  <a:pt x="6540" y="17779"/>
                </a:lnTo>
                <a:lnTo>
                  <a:pt x="8140" y="24129"/>
                </a:lnTo>
                <a:lnTo>
                  <a:pt x="11747" y="30479"/>
                </a:lnTo>
                <a:lnTo>
                  <a:pt x="17487" y="35432"/>
                </a:lnTo>
                <a:lnTo>
                  <a:pt x="24091" y="36702"/>
                </a:lnTo>
                <a:lnTo>
                  <a:pt x="31076" y="36702"/>
                </a:lnTo>
                <a:lnTo>
                  <a:pt x="37680" y="34163"/>
                </a:lnTo>
                <a:lnTo>
                  <a:pt x="30441" y="34163"/>
                </a:lnTo>
                <a:lnTo>
                  <a:pt x="21170" y="32893"/>
                </a:lnTo>
                <a:lnTo>
                  <a:pt x="10629" y="21590"/>
                </a:lnTo>
                <a:lnTo>
                  <a:pt x="10426" y="12700"/>
                </a:lnTo>
                <a:lnTo>
                  <a:pt x="17106" y="3810"/>
                </a:lnTo>
                <a:lnTo>
                  <a:pt x="11760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5184" y="1099819"/>
            <a:ext cx="122555" cy="49530"/>
          </a:xfrm>
          <a:custGeom>
            <a:avLst/>
            <a:gdLst/>
            <a:ahLst/>
            <a:cxnLst/>
            <a:rect l="l" t="t" r="r" b="b"/>
            <a:pathLst>
              <a:path w="122555" h="49530">
                <a:moveTo>
                  <a:pt x="122262" y="16383"/>
                </a:moveTo>
                <a:lnTo>
                  <a:pt x="120497" y="15240"/>
                </a:lnTo>
                <a:lnTo>
                  <a:pt x="115506" y="12700"/>
                </a:lnTo>
                <a:lnTo>
                  <a:pt x="107734" y="8890"/>
                </a:lnTo>
                <a:lnTo>
                  <a:pt x="103886" y="18923"/>
                </a:lnTo>
                <a:lnTo>
                  <a:pt x="95542" y="22733"/>
                </a:lnTo>
                <a:lnTo>
                  <a:pt x="80568" y="18923"/>
                </a:lnTo>
                <a:lnTo>
                  <a:pt x="76111" y="11430"/>
                </a:lnTo>
                <a:lnTo>
                  <a:pt x="77076" y="5080"/>
                </a:lnTo>
                <a:lnTo>
                  <a:pt x="77851" y="0"/>
                </a:lnTo>
                <a:lnTo>
                  <a:pt x="54952" y="0"/>
                </a:lnTo>
                <a:lnTo>
                  <a:pt x="56807" y="11430"/>
                </a:lnTo>
                <a:lnTo>
                  <a:pt x="51612" y="18923"/>
                </a:lnTo>
                <a:lnTo>
                  <a:pt x="36245" y="22733"/>
                </a:lnTo>
                <a:lnTo>
                  <a:pt x="28714" y="18923"/>
                </a:lnTo>
                <a:lnTo>
                  <a:pt x="27813" y="16383"/>
                </a:lnTo>
                <a:lnTo>
                  <a:pt x="25082" y="8890"/>
                </a:lnTo>
                <a:lnTo>
                  <a:pt x="17310" y="12700"/>
                </a:lnTo>
                <a:lnTo>
                  <a:pt x="12319" y="15240"/>
                </a:lnTo>
                <a:lnTo>
                  <a:pt x="5270" y="20193"/>
                </a:lnTo>
                <a:lnTo>
                  <a:pt x="12319" y="29083"/>
                </a:lnTo>
                <a:lnTo>
                  <a:pt x="11658" y="39243"/>
                </a:lnTo>
                <a:lnTo>
                  <a:pt x="0" y="49276"/>
                </a:lnTo>
                <a:lnTo>
                  <a:pt x="7264" y="49276"/>
                </a:lnTo>
                <a:lnTo>
                  <a:pt x="9144" y="48006"/>
                </a:lnTo>
                <a:lnTo>
                  <a:pt x="13589" y="43053"/>
                </a:lnTo>
                <a:lnTo>
                  <a:pt x="15735" y="35433"/>
                </a:lnTo>
                <a:lnTo>
                  <a:pt x="15519" y="27813"/>
                </a:lnTo>
                <a:lnTo>
                  <a:pt x="12903" y="21463"/>
                </a:lnTo>
                <a:lnTo>
                  <a:pt x="15938" y="18923"/>
                </a:lnTo>
                <a:lnTo>
                  <a:pt x="22326" y="16383"/>
                </a:lnTo>
                <a:lnTo>
                  <a:pt x="26377" y="21463"/>
                </a:lnTo>
                <a:lnTo>
                  <a:pt x="31775" y="25273"/>
                </a:lnTo>
                <a:lnTo>
                  <a:pt x="38049" y="26543"/>
                </a:lnTo>
                <a:lnTo>
                  <a:pt x="44729" y="26543"/>
                </a:lnTo>
                <a:lnTo>
                  <a:pt x="51447" y="24003"/>
                </a:lnTo>
                <a:lnTo>
                  <a:pt x="52743" y="22733"/>
                </a:lnTo>
                <a:lnTo>
                  <a:pt x="56629" y="18923"/>
                </a:lnTo>
                <a:lnTo>
                  <a:pt x="59931" y="12700"/>
                </a:lnTo>
                <a:lnTo>
                  <a:pt x="60972" y="5080"/>
                </a:lnTo>
                <a:lnTo>
                  <a:pt x="71856" y="5080"/>
                </a:lnTo>
                <a:lnTo>
                  <a:pt x="72758" y="12700"/>
                </a:lnTo>
                <a:lnTo>
                  <a:pt x="75628" y="17653"/>
                </a:lnTo>
                <a:lnTo>
                  <a:pt x="80175" y="22733"/>
                </a:lnTo>
                <a:lnTo>
                  <a:pt x="86131" y="26543"/>
                </a:lnTo>
                <a:lnTo>
                  <a:pt x="93319" y="26543"/>
                </a:lnTo>
                <a:lnTo>
                  <a:pt x="100164" y="25273"/>
                </a:lnTo>
                <a:lnTo>
                  <a:pt x="104114" y="22733"/>
                </a:lnTo>
                <a:lnTo>
                  <a:pt x="106083" y="21463"/>
                </a:lnTo>
                <a:lnTo>
                  <a:pt x="110502" y="16383"/>
                </a:lnTo>
                <a:lnTo>
                  <a:pt x="122262" y="16383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045080" y="1246004"/>
            <a:ext cx="848994" cy="5715"/>
          </a:xfrm>
          <a:custGeom>
            <a:avLst/>
            <a:gdLst/>
            <a:ahLst/>
            <a:cxnLst/>
            <a:rect l="l" t="t" r="r" b="b"/>
            <a:pathLst>
              <a:path w="848994" h="5715">
                <a:moveTo>
                  <a:pt x="848817" y="0"/>
                </a:moveTo>
                <a:lnTo>
                  <a:pt x="0" y="0"/>
                </a:lnTo>
                <a:lnTo>
                  <a:pt x="0" y="5453"/>
                </a:lnTo>
                <a:lnTo>
                  <a:pt x="848817" y="5453"/>
                </a:lnTo>
                <a:lnTo>
                  <a:pt x="848817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72816" y="1246004"/>
            <a:ext cx="487045" cy="5715"/>
          </a:xfrm>
          <a:custGeom>
            <a:avLst/>
            <a:gdLst/>
            <a:ahLst/>
            <a:cxnLst/>
            <a:rect l="l" t="t" r="r" b="b"/>
            <a:pathLst>
              <a:path w="487045" h="5715">
                <a:moveTo>
                  <a:pt x="486587" y="0"/>
                </a:moveTo>
                <a:lnTo>
                  <a:pt x="0" y="0"/>
                </a:lnTo>
                <a:lnTo>
                  <a:pt x="0" y="5453"/>
                </a:lnTo>
                <a:lnTo>
                  <a:pt x="486587" y="5453"/>
                </a:lnTo>
                <a:lnTo>
                  <a:pt x="486587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38346" y="1246004"/>
            <a:ext cx="197485" cy="5715"/>
          </a:xfrm>
          <a:custGeom>
            <a:avLst/>
            <a:gdLst/>
            <a:ahLst/>
            <a:cxnLst/>
            <a:rect l="l" t="t" r="r" b="b"/>
            <a:pathLst>
              <a:path w="197485" h="5715">
                <a:moveTo>
                  <a:pt x="197472" y="0"/>
                </a:moveTo>
                <a:lnTo>
                  <a:pt x="0" y="0"/>
                </a:lnTo>
                <a:lnTo>
                  <a:pt x="0" y="5453"/>
                </a:lnTo>
                <a:lnTo>
                  <a:pt x="197472" y="5453"/>
                </a:lnTo>
                <a:lnTo>
                  <a:pt x="197472" y="0"/>
                </a:lnTo>
                <a:close/>
              </a:path>
            </a:pathLst>
          </a:custGeom>
          <a:solidFill>
            <a:srgbClr val="151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5280" y="7747000"/>
            <a:ext cx="4343400" cy="169926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3129279" y="4826000"/>
            <a:ext cx="784225" cy="111760"/>
            <a:chOff x="3129279" y="4826000"/>
            <a:chExt cx="784225" cy="111760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9279" y="4827778"/>
              <a:ext cx="338073" cy="889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08882" y="4826000"/>
              <a:ext cx="404215" cy="111505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61510" y="4826000"/>
            <a:ext cx="449808" cy="9245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223260" y="4970779"/>
            <a:ext cx="1107439" cy="26923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1980" y="2435860"/>
            <a:ext cx="2748280" cy="218186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03700" y="2446020"/>
            <a:ext cx="2750820" cy="217170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980" y="5326379"/>
            <a:ext cx="2748280" cy="211074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185920" y="5422900"/>
            <a:ext cx="2898139" cy="2044700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34" name="object 34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38" name="object 38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2895600" y="1925345"/>
            <a:ext cx="1656080" cy="513080"/>
            <a:chOff x="2895600" y="1925345"/>
            <a:chExt cx="1656080" cy="513080"/>
          </a:xfrm>
        </p:grpSpPr>
        <p:sp>
          <p:nvSpPr>
            <p:cNvPr id="13" name="object 13"/>
            <p:cNvSpPr/>
            <p:nvPr/>
          </p:nvSpPr>
          <p:spPr>
            <a:xfrm>
              <a:off x="2895600" y="1925345"/>
              <a:ext cx="1656080" cy="342900"/>
            </a:xfrm>
            <a:custGeom>
              <a:avLst/>
              <a:gdLst/>
              <a:ahLst/>
              <a:cxnLst/>
              <a:rect l="l" t="t" r="r" b="b"/>
              <a:pathLst>
                <a:path w="1656079" h="342900">
                  <a:moveTo>
                    <a:pt x="1655952" y="0"/>
                  </a:moveTo>
                  <a:lnTo>
                    <a:pt x="0" y="0"/>
                  </a:lnTo>
                  <a:lnTo>
                    <a:pt x="0" y="342620"/>
                  </a:lnTo>
                  <a:lnTo>
                    <a:pt x="1655952" y="342620"/>
                  </a:lnTo>
                  <a:lnTo>
                    <a:pt x="1655952" y="0"/>
                  </a:lnTo>
                  <a:close/>
                </a:path>
              </a:pathLst>
            </a:custGeom>
            <a:solidFill>
              <a:srgbClr val="E8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9940" y="2049780"/>
              <a:ext cx="397510" cy="984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3805" y="2051065"/>
              <a:ext cx="351028" cy="9752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895600" y="2268169"/>
              <a:ext cx="1656080" cy="170180"/>
            </a:xfrm>
            <a:custGeom>
              <a:avLst/>
              <a:gdLst/>
              <a:ahLst/>
              <a:cxnLst/>
              <a:rect l="l" t="t" r="r" b="b"/>
              <a:pathLst>
                <a:path w="1656079" h="170180">
                  <a:moveTo>
                    <a:pt x="1655952" y="0"/>
                  </a:moveTo>
                  <a:lnTo>
                    <a:pt x="0" y="0"/>
                  </a:lnTo>
                  <a:lnTo>
                    <a:pt x="0" y="170103"/>
                  </a:lnTo>
                  <a:lnTo>
                    <a:pt x="1655952" y="170103"/>
                  </a:lnTo>
                  <a:lnTo>
                    <a:pt x="1655952" y="0"/>
                  </a:lnTo>
                  <a:close/>
                </a:path>
              </a:pathLst>
            </a:custGeom>
            <a:solidFill>
              <a:srgbClr val="FDB1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218180" y="2303779"/>
              <a:ext cx="579755" cy="99060"/>
            </a:xfrm>
            <a:custGeom>
              <a:avLst/>
              <a:gdLst/>
              <a:ahLst/>
              <a:cxnLst/>
              <a:rect l="l" t="t" r="r" b="b"/>
              <a:pathLst>
                <a:path w="579754" h="99060">
                  <a:moveTo>
                    <a:pt x="64770" y="36703"/>
                  </a:moveTo>
                  <a:lnTo>
                    <a:pt x="62598" y="24638"/>
                  </a:lnTo>
                  <a:lnTo>
                    <a:pt x="61074" y="22225"/>
                  </a:lnTo>
                  <a:lnTo>
                    <a:pt x="56515" y="15494"/>
                  </a:lnTo>
                  <a:lnTo>
                    <a:pt x="47117" y="9740"/>
                  </a:lnTo>
                  <a:lnTo>
                    <a:pt x="47117" y="27686"/>
                  </a:lnTo>
                  <a:lnTo>
                    <a:pt x="47117" y="51435"/>
                  </a:lnTo>
                  <a:lnTo>
                    <a:pt x="42545" y="57023"/>
                  </a:lnTo>
                  <a:lnTo>
                    <a:pt x="17653" y="57023"/>
                  </a:lnTo>
                  <a:lnTo>
                    <a:pt x="17653" y="22225"/>
                  </a:lnTo>
                  <a:lnTo>
                    <a:pt x="42545" y="22225"/>
                  </a:lnTo>
                  <a:lnTo>
                    <a:pt x="47117" y="27686"/>
                  </a:lnTo>
                  <a:lnTo>
                    <a:pt x="47117" y="9740"/>
                  </a:lnTo>
                  <a:lnTo>
                    <a:pt x="46990" y="9652"/>
                  </a:lnTo>
                  <a:lnTo>
                    <a:pt x="34150" y="7620"/>
                  </a:lnTo>
                  <a:lnTo>
                    <a:pt x="0" y="7620"/>
                  </a:lnTo>
                  <a:lnTo>
                    <a:pt x="0" y="97155"/>
                  </a:lnTo>
                  <a:lnTo>
                    <a:pt x="17653" y="97155"/>
                  </a:lnTo>
                  <a:lnTo>
                    <a:pt x="17653" y="71501"/>
                  </a:lnTo>
                  <a:lnTo>
                    <a:pt x="34150" y="71501"/>
                  </a:lnTo>
                  <a:lnTo>
                    <a:pt x="64770" y="42418"/>
                  </a:lnTo>
                  <a:lnTo>
                    <a:pt x="64770" y="36703"/>
                  </a:lnTo>
                  <a:close/>
                </a:path>
                <a:path w="579754" h="99060">
                  <a:moveTo>
                    <a:pt x="133096" y="51308"/>
                  </a:moveTo>
                  <a:lnTo>
                    <a:pt x="131064" y="40005"/>
                  </a:lnTo>
                  <a:lnTo>
                    <a:pt x="129540" y="37719"/>
                  </a:lnTo>
                  <a:lnTo>
                    <a:pt x="125349" y="31496"/>
                  </a:lnTo>
                  <a:lnTo>
                    <a:pt x="116332" y="26162"/>
                  </a:lnTo>
                  <a:lnTo>
                    <a:pt x="116332" y="42545"/>
                  </a:lnTo>
                  <a:lnTo>
                    <a:pt x="116332" y="53848"/>
                  </a:lnTo>
                  <a:lnTo>
                    <a:pt x="92202" y="53848"/>
                  </a:lnTo>
                  <a:lnTo>
                    <a:pt x="92202" y="42291"/>
                  </a:lnTo>
                  <a:lnTo>
                    <a:pt x="96520" y="37719"/>
                  </a:lnTo>
                  <a:lnTo>
                    <a:pt x="112268" y="37719"/>
                  </a:lnTo>
                  <a:lnTo>
                    <a:pt x="116332" y="42545"/>
                  </a:lnTo>
                  <a:lnTo>
                    <a:pt x="116332" y="26162"/>
                  </a:lnTo>
                  <a:lnTo>
                    <a:pt x="104394" y="24257"/>
                  </a:lnTo>
                  <a:lnTo>
                    <a:pt x="92329" y="26162"/>
                  </a:lnTo>
                  <a:lnTo>
                    <a:pt x="83185" y="31496"/>
                  </a:lnTo>
                  <a:lnTo>
                    <a:pt x="77470" y="40005"/>
                  </a:lnTo>
                  <a:lnTo>
                    <a:pt x="75425" y="51308"/>
                  </a:lnTo>
                  <a:lnTo>
                    <a:pt x="75425" y="71501"/>
                  </a:lnTo>
                  <a:lnTo>
                    <a:pt x="77470" y="82677"/>
                  </a:lnTo>
                  <a:lnTo>
                    <a:pt x="83185" y="91186"/>
                  </a:lnTo>
                  <a:lnTo>
                    <a:pt x="92329" y="96520"/>
                  </a:lnTo>
                  <a:lnTo>
                    <a:pt x="104394" y="98425"/>
                  </a:lnTo>
                  <a:lnTo>
                    <a:pt x="116459" y="96393"/>
                  </a:lnTo>
                  <a:lnTo>
                    <a:pt x="125349" y="91186"/>
                  </a:lnTo>
                  <a:lnTo>
                    <a:pt x="130048" y="84963"/>
                  </a:lnTo>
                  <a:lnTo>
                    <a:pt x="130937" y="83820"/>
                  </a:lnTo>
                  <a:lnTo>
                    <a:pt x="132842" y="75184"/>
                  </a:lnTo>
                  <a:lnTo>
                    <a:pt x="132842" y="72517"/>
                  </a:lnTo>
                  <a:lnTo>
                    <a:pt x="116078" y="72517"/>
                  </a:lnTo>
                  <a:lnTo>
                    <a:pt x="116078" y="79883"/>
                  </a:lnTo>
                  <a:lnTo>
                    <a:pt x="112649" y="84963"/>
                  </a:lnTo>
                  <a:lnTo>
                    <a:pt x="96647" y="84963"/>
                  </a:lnTo>
                  <a:lnTo>
                    <a:pt x="92329" y="80645"/>
                  </a:lnTo>
                  <a:lnTo>
                    <a:pt x="92329" y="64389"/>
                  </a:lnTo>
                  <a:lnTo>
                    <a:pt x="133096" y="64389"/>
                  </a:lnTo>
                  <a:lnTo>
                    <a:pt x="133096" y="53848"/>
                  </a:lnTo>
                  <a:lnTo>
                    <a:pt x="133096" y="51308"/>
                  </a:lnTo>
                  <a:close/>
                </a:path>
                <a:path w="579754" h="99060">
                  <a:moveTo>
                    <a:pt x="180975" y="24384"/>
                  </a:moveTo>
                  <a:lnTo>
                    <a:pt x="180467" y="24257"/>
                  </a:lnTo>
                  <a:lnTo>
                    <a:pt x="172212" y="24257"/>
                  </a:lnTo>
                  <a:lnTo>
                    <a:pt x="165227" y="28321"/>
                  </a:lnTo>
                  <a:lnTo>
                    <a:pt x="161671" y="33909"/>
                  </a:lnTo>
                  <a:lnTo>
                    <a:pt x="160528" y="25527"/>
                  </a:lnTo>
                  <a:lnTo>
                    <a:pt x="145923" y="25527"/>
                  </a:lnTo>
                  <a:lnTo>
                    <a:pt x="145923" y="97155"/>
                  </a:lnTo>
                  <a:lnTo>
                    <a:pt x="162814" y="97155"/>
                  </a:lnTo>
                  <a:lnTo>
                    <a:pt x="162814" y="46990"/>
                  </a:lnTo>
                  <a:lnTo>
                    <a:pt x="166116" y="42037"/>
                  </a:lnTo>
                  <a:lnTo>
                    <a:pt x="171831" y="38989"/>
                  </a:lnTo>
                  <a:lnTo>
                    <a:pt x="178816" y="38989"/>
                  </a:lnTo>
                  <a:lnTo>
                    <a:pt x="180213" y="39116"/>
                  </a:lnTo>
                  <a:lnTo>
                    <a:pt x="180975" y="39243"/>
                  </a:lnTo>
                  <a:lnTo>
                    <a:pt x="180975" y="38989"/>
                  </a:lnTo>
                  <a:lnTo>
                    <a:pt x="180975" y="33909"/>
                  </a:lnTo>
                  <a:lnTo>
                    <a:pt x="180975" y="24384"/>
                  </a:lnTo>
                  <a:close/>
                </a:path>
                <a:path w="579754" h="99060">
                  <a:moveTo>
                    <a:pt x="223913" y="25565"/>
                  </a:moveTo>
                  <a:lnTo>
                    <a:pt x="182372" y="25565"/>
                  </a:lnTo>
                  <a:lnTo>
                    <a:pt x="182372" y="38354"/>
                  </a:lnTo>
                  <a:lnTo>
                    <a:pt x="189357" y="38354"/>
                  </a:lnTo>
                  <a:lnTo>
                    <a:pt x="189357" y="97155"/>
                  </a:lnTo>
                  <a:lnTo>
                    <a:pt x="206235" y="97155"/>
                  </a:lnTo>
                  <a:lnTo>
                    <a:pt x="206235" y="38354"/>
                  </a:lnTo>
                  <a:lnTo>
                    <a:pt x="223913" y="38354"/>
                  </a:lnTo>
                  <a:lnTo>
                    <a:pt x="223913" y="25565"/>
                  </a:lnTo>
                  <a:close/>
                </a:path>
                <a:path w="579754" h="99060">
                  <a:moveTo>
                    <a:pt x="226949" y="1143"/>
                  </a:moveTo>
                  <a:lnTo>
                    <a:pt x="223520" y="381"/>
                  </a:lnTo>
                  <a:lnTo>
                    <a:pt x="219583" y="0"/>
                  </a:lnTo>
                  <a:lnTo>
                    <a:pt x="215900" y="0"/>
                  </a:lnTo>
                  <a:lnTo>
                    <a:pt x="204724" y="1397"/>
                  </a:lnTo>
                  <a:lnTo>
                    <a:pt x="196342" y="5715"/>
                  </a:lnTo>
                  <a:lnTo>
                    <a:pt x="191135" y="12954"/>
                  </a:lnTo>
                  <a:lnTo>
                    <a:pt x="189357" y="23241"/>
                  </a:lnTo>
                  <a:lnTo>
                    <a:pt x="189357" y="25527"/>
                  </a:lnTo>
                  <a:lnTo>
                    <a:pt x="206248" y="25527"/>
                  </a:lnTo>
                  <a:lnTo>
                    <a:pt x="206248" y="16764"/>
                  </a:lnTo>
                  <a:lnTo>
                    <a:pt x="209931" y="13589"/>
                  </a:lnTo>
                  <a:lnTo>
                    <a:pt x="220599" y="13589"/>
                  </a:lnTo>
                  <a:lnTo>
                    <a:pt x="224155" y="13843"/>
                  </a:lnTo>
                  <a:lnTo>
                    <a:pt x="226949" y="14605"/>
                  </a:lnTo>
                  <a:lnTo>
                    <a:pt x="226949" y="13589"/>
                  </a:lnTo>
                  <a:lnTo>
                    <a:pt x="226949" y="1143"/>
                  </a:lnTo>
                  <a:close/>
                </a:path>
                <a:path w="579754" h="99060">
                  <a:moveTo>
                    <a:pt x="287147" y="51308"/>
                  </a:moveTo>
                  <a:lnTo>
                    <a:pt x="270256" y="26149"/>
                  </a:lnTo>
                  <a:lnTo>
                    <a:pt x="270256" y="42926"/>
                  </a:lnTo>
                  <a:lnTo>
                    <a:pt x="270256" y="79756"/>
                  </a:lnTo>
                  <a:lnTo>
                    <a:pt x="266065" y="84836"/>
                  </a:lnTo>
                  <a:lnTo>
                    <a:pt x="250698" y="84836"/>
                  </a:lnTo>
                  <a:lnTo>
                    <a:pt x="246380" y="79756"/>
                  </a:lnTo>
                  <a:lnTo>
                    <a:pt x="246380" y="42926"/>
                  </a:lnTo>
                  <a:lnTo>
                    <a:pt x="250698" y="37846"/>
                  </a:lnTo>
                  <a:lnTo>
                    <a:pt x="266065" y="37846"/>
                  </a:lnTo>
                  <a:lnTo>
                    <a:pt x="270256" y="42926"/>
                  </a:lnTo>
                  <a:lnTo>
                    <a:pt x="270256" y="26149"/>
                  </a:lnTo>
                  <a:lnTo>
                    <a:pt x="231521" y="40005"/>
                  </a:lnTo>
                  <a:lnTo>
                    <a:pt x="229489" y="51308"/>
                  </a:lnTo>
                  <a:lnTo>
                    <a:pt x="229489" y="71501"/>
                  </a:lnTo>
                  <a:lnTo>
                    <a:pt x="231521" y="82677"/>
                  </a:lnTo>
                  <a:lnTo>
                    <a:pt x="237236" y="91186"/>
                  </a:lnTo>
                  <a:lnTo>
                    <a:pt x="246380" y="96520"/>
                  </a:lnTo>
                  <a:lnTo>
                    <a:pt x="258445" y="98425"/>
                  </a:lnTo>
                  <a:lnTo>
                    <a:pt x="270383" y="96520"/>
                  </a:lnTo>
                  <a:lnTo>
                    <a:pt x="279400" y="91186"/>
                  </a:lnTo>
                  <a:lnTo>
                    <a:pt x="283718" y="84836"/>
                  </a:lnTo>
                  <a:lnTo>
                    <a:pt x="285115" y="82677"/>
                  </a:lnTo>
                  <a:lnTo>
                    <a:pt x="287147" y="71501"/>
                  </a:lnTo>
                  <a:lnTo>
                    <a:pt x="287147" y="51308"/>
                  </a:lnTo>
                  <a:close/>
                </a:path>
                <a:path w="579754" h="99060">
                  <a:moveTo>
                    <a:pt x="335280" y="24384"/>
                  </a:moveTo>
                  <a:lnTo>
                    <a:pt x="334772" y="24257"/>
                  </a:lnTo>
                  <a:lnTo>
                    <a:pt x="326517" y="24257"/>
                  </a:lnTo>
                  <a:lnTo>
                    <a:pt x="319532" y="28321"/>
                  </a:lnTo>
                  <a:lnTo>
                    <a:pt x="315976" y="33909"/>
                  </a:lnTo>
                  <a:lnTo>
                    <a:pt x="314833" y="25527"/>
                  </a:lnTo>
                  <a:lnTo>
                    <a:pt x="300228" y="25527"/>
                  </a:lnTo>
                  <a:lnTo>
                    <a:pt x="300228" y="97155"/>
                  </a:lnTo>
                  <a:lnTo>
                    <a:pt x="317119" y="97155"/>
                  </a:lnTo>
                  <a:lnTo>
                    <a:pt x="317119" y="46990"/>
                  </a:lnTo>
                  <a:lnTo>
                    <a:pt x="320421" y="42037"/>
                  </a:lnTo>
                  <a:lnTo>
                    <a:pt x="326136" y="38989"/>
                  </a:lnTo>
                  <a:lnTo>
                    <a:pt x="333121" y="38989"/>
                  </a:lnTo>
                  <a:lnTo>
                    <a:pt x="334518" y="39116"/>
                  </a:lnTo>
                  <a:lnTo>
                    <a:pt x="335280" y="39243"/>
                  </a:lnTo>
                  <a:lnTo>
                    <a:pt x="335280" y="38989"/>
                  </a:lnTo>
                  <a:lnTo>
                    <a:pt x="335280" y="33909"/>
                  </a:lnTo>
                  <a:lnTo>
                    <a:pt x="335280" y="24384"/>
                  </a:lnTo>
                  <a:close/>
                </a:path>
                <a:path w="579754" h="99060">
                  <a:moveTo>
                    <a:pt x="394843" y="49149"/>
                  </a:moveTo>
                  <a:lnTo>
                    <a:pt x="393065" y="38608"/>
                  </a:lnTo>
                  <a:lnTo>
                    <a:pt x="392430" y="37846"/>
                  </a:lnTo>
                  <a:lnTo>
                    <a:pt x="387731" y="30861"/>
                  </a:lnTo>
                  <a:lnTo>
                    <a:pt x="379095" y="25908"/>
                  </a:lnTo>
                  <a:lnTo>
                    <a:pt x="367157" y="24257"/>
                  </a:lnTo>
                  <a:lnTo>
                    <a:pt x="355092" y="26289"/>
                  </a:lnTo>
                  <a:lnTo>
                    <a:pt x="346456" y="31496"/>
                  </a:lnTo>
                  <a:lnTo>
                    <a:pt x="341249" y="39116"/>
                  </a:lnTo>
                  <a:lnTo>
                    <a:pt x="339598" y="47879"/>
                  </a:lnTo>
                  <a:lnTo>
                    <a:pt x="339598" y="51435"/>
                  </a:lnTo>
                  <a:lnTo>
                    <a:pt x="356235" y="51435"/>
                  </a:lnTo>
                  <a:lnTo>
                    <a:pt x="356235" y="43180"/>
                  </a:lnTo>
                  <a:lnTo>
                    <a:pt x="359156" y="37846"/>
                  </a:lnTo>
                  <a:lnTo>
                    <a:pt x="374523" y="37846"/>
                  </a:lnTo>
                  <a:lnTo>
                    <a:pt x="377952" y="41910"/>
                  </a:lnTo>
                  <a:lnTo>
                    <a:pt x="377952" y="60325"/>
                  </a:lnTo>
                  <a:lnTo>
                    <a:pt x="377952" y="70993"/>
                  </a:lnTo>
                  <a:lnTo>
                    <a:pt x="377952" y="79248"/>
                  </a:lnTo>
                  <a:lnTo>
                    <a:pt x="374777" y="82804"/>
                  </a:lnTo>
                  <a:lnTo>
                    <a:pt x="369824" y="85598"/>
                  </a:lnTo>
                  <a:lnTo>
                    <a:pt x="358521" y="85598"/>
                  </a:lnTo>
                  <a:lnTo>
                    <a:pt x="354711" y="82804"/>
                  </a:lnTo>
                  <a:lnTo>
                    <a:pt x="354711" y="72390"/>
                  </a:lnTo>
                  <a:lnTo>
                    <a:pt x="357886" y="68961"/>
                  </a:lnTo>
                  <a:lnTo>
                    <a:pt x="369316" y="68961"/>
                  </a:lnTo>
                  <a:lnTo>
                    <a:pt x="373888" y="69723"/>
                  </a:lnTo>
                  <a:lnTo>
                    <a:pt x="377952" y="70993"/>
                  </a:lnTo>
                  <a:lnTo>
                    <a:pt x="377952" y="60325"/>
                  </a:lnTo>
                  <a:lnTo>
                    <a:pt x="374142" y="59309"/>
                  </a:lnTo>
                  <a:lnTo>
                    <a:pt x="367157" y="58293"/>
                  </a:lnTo>
                  <a:lnTo>
                    <a:pt x="361696" y="58293"/>
                  </a:lnTo>
                  <a:lnTo>
                    <a:pt x="351536" y="59563"/>
                  </a:lnTo>
                  <a:lnTo>
                    <a:pt x="343916" y="63373"/>
                  </a:lnTo>
                  <a:lnTo>
                    <a:pt x="339344" y="69596"/>
                  </a:lnTo>
                  <a:lnTo>
                    <a:pt x="337693" y="78359"/>
                  </a:lnTo>
                  <a:lnTo>
                    <a:pt x="339090" y="86487"/>
                  </a:lnTo>
                  <a:lnTo>
                    <a:pt x="343027" y="92837"/>
                  </a:lnTo>
                  <a:lnTo>
                    <a:pt x="349377" y="96901"/>
                  </a:lnTo>
                  <a:lnTo>
                    <a:pt x="358013" y="98425"/>
                  </a:lnTo>
                  <a:lnTo>
                    <a:pt x="366395" y="98425"/>
                  </a:lnTo>
                  <a:lnTo>
                    <a:pt x="374523" y="95123"/>
                  </a:lnTo>
                  <a:lnTo>
                    <a:pt x="378714" y="90678"/>
                  </a:lnTo>
                  <a:lnTo>
                    <a:pt x="379857" y="97155"/>
                  </a:lnTo>
                  <a:lnTo>
                    <a:pt x="394843" y="97155"/>
                  </a:lnTo>
                  <a:lnTo>
                    <a:pt x="394843" y="90678"/>
                  </a:lnTo>
                  <a:lnTo>
                    <a:pt x="394843" y="85598"/>
                  </a:lnTo>
                  <a:lnTo>
                    <a:pt x="394843" y="68961"/>
                  </a:lnTo>
                  <a:lnTo>
                    <a:pt x="394843" y="60325"/>
                  </a:lnTo>
                  <a:lnTo>
                    <a:pt x="394843" y="49149"/>
                  </a:lnTo>
                  <a:close/>
                </a:path>
                <a:path w="579754" h="99060">
                  <a:moveTo>
                    <a:pt x="425704" y="7620"/>
                  </a:moveTo>
                  <a:lnTo>
                    <a:pt x="411353" y="7620"/>
                  </a:lnTo>
                  <a:lnTo>
                    <a:pt x="409575" y="25527"/>
                  </a:lnTo>
                  <a:lnTo>
                    <a:pt x="425704" y="25527"/>
                  </a:lnTo>
                  <a:lnTo>
                    <a:pt x="425704" y="7620"/>
                  </a:lnTo>
                  <a:close/>
                </a:path>
                <a:path w="579754" h="99060">
                  <a:moveTo>
                    <a:pt x="445262" y="84074"/>
                  </a:moveTo>
                  <a:lnTo>
                    <a:pt x="442087" y="84836"/>
                  </a:lnTo>
                  <a:lnTo>
                    <a:pt x="439293" y="85090"/>
                  </a:lnTo>
                  <a:lnTo>
                    <a:pt x="428879" y="85090"/>
                  </a:lnTo>
                  <a:lnTo>
                    <a:pt x="425704" y="81280"/>
                  </a:lnTo>
                  <a:lnTo>
                    <a:pt x="425704" y="38354"/>
                  </a:lnTo>
                  <a:lnTo>
                    <a:pt x="443979" y="38354"/>
                  </a:lnTo>
                  <a:lnTo>
                    <a:pt x="443979" y="25565"/>
                  </a:lnTo>
                  <a:lnTo>
                    <a:pt x="402082" y="25565"/>
                  </a:lnTo>
                  <a:lnTo>
                    <a:pt x="402082" y="38354"/>
                  </a:lnTo>
                  <a:lnTo>
                    <a:pt x="408813" y="38354"/>
                  </a:lnTo>
                  <a:lnTo>
                    <a:pt x="408813" y="73025"/>
                  </a:lnTo>
                  <a:lnTo>
                    <a:pt x="410210" y="84074"/>
                  </a:lnTo>
                  <a:lnTo>
                    <a:pt x="414655" y="92075"/>
                  </a:lnTo>
                  <a:lnTo>
                    <a:pt x="422275" y="96901"/>
                  </a:lnTo>
                  <a:lnTo>
                    <a:pt x="433197" y="98552"/>
                  </a:lnTo>
                  <a:lnTo>
                    <a:pt x="436880" y="98552"/>
                  </a:lnTo>
                  <a:lnTo>
                    <a:pt x="441579" y="98044"/>
                  </a:lnTo>
                  <a:lnTo>
                    <a:pt x="445262" y="97409"/>
                  </a:lnTo>
                  <a:lnTo>
                    <a:pt x="445262" y="85090"/>
                  </a:lnTo>
                  <a:lnTo>
                    <a:pt x="445262" y="84074"/>
                  </a:lnTo>
                  <a:close/>
                </a:path>
                <a:path w="579754" h="99060">
                  <a:moveTo>
                    <a:pt x="509905" y="51308"/>
                  </a:moveTo>
                  <a:lnTo>
                    <a:pt x="507873" y="40005"/>
                  </a:lnTo>
                  <a:lnTo>
                    <a:pt x="506349" y="37719"/>
                  </a:lnTo>
                  <a:lnTo>
                    <a:pt x="502158" y="31496"/>
                  </a:lnTo>
                  <a:lnTo>
                    <a:pt x="493141" y="26162"/>
                  </a:lnTo>
                  <a:lnTo>
                    <a:pt x="493141" y="42545"/>
                  </a:lnTo>
                  <a:lnTo>
                    <a:pt x="493141" y="53848"/>
                  </a:lnTo>
                  <a:lnTo>
                    <a:pt x="469011" y="53848"/>
                  </a:lnTo>
                  <a:lnTo>
                    <a:pt x="469011" y="42291"/>
                  </a:lnTo>
                  <a:lnTo>
                    <a:pt x="473329" y="37719"/>
                  </a:lnTo>
                  <a:lnTo>
                    <a:pt x="489077" y="37719"/>
                  </a:lnTo>
                  <a:lnTo>
                    <a:pt x="493141" y="42545"/>
                  </a:lnTo>
                  <a:lnTo>
                    <a:pt x="493141" y="26162"/>
                  </a:lnTo>
                  <a:lnTo>
                    <a:pt x="481203" y="24257"/>
                  </a:lnTo>
                  <a:lnTo>
                    <a:pt x="469138" y="26162"/>
                  </a:lnTo>
                  <a:lnTo>
                    <a:pt x="459994" y="31496"/>
                  </a:lnTo>
                  <a:lnTo>
                    <a:pt x="454279" y="40005"/>
                  </a:lnTo>
                  <a:lnTo>
                    <a:pt x="452247" y="51308"/>
                  </a:lnTo>
                  <a:lnTo>
                    <a:pt x="452247" y="71501"/>
                  </a:lnTo>
                  <a:lnTo>
                    <a:pt x="454279" y="82677"/>
                  </a:lnTo>
                  <a:lnTo>
                    <a:pt x="459994" y="91186"/>
                  </a:lnTo>
                  <a:lnTo>
                    <a:pt x="469138" y="96520"/>
                  </a:lnTo>
                  <a:lnTo>
                    <a:pt x="481203" y="98425"/>
                  </a:lnTo>
                  <a:lnTo>
                    <a:pt x="493268" y="96393"/>
                  </a:lnTo>
                  <a:lnTo>
                    <a:pt x="502158" y="91186"/>
                  </a:lnTo>
                  <a:lnTo>
                    <a:pt x="506857" y="84963"/>
                  </a:lnTo>
                  <a:lnTo>
                    <a:pt x="507746" y="83820"/>
                  </a:lnTo>
                  <a:lnTo>
                    <a:pt x="509651" y="75184"/>
                  </a:lnTo>
                  <a:lnTo>
                    <a:pt x="509651" y="72517"/>
                  </a:lnTo>
                  <a:lnTo>
                    <a:pt x="492887" y="72517"/>
                  </a:lnTo>
                  <a:lnTo>
                    <a:pt x="492887" y="79883"/>
                  </a:lnTo>
                  <a:lnTo>
                    <a:pt x="489458" y="84963"/>
                  </a:lnTo>
                  <a:lnTo>
                    <a:pt x="473456" y="84963"/>
                  </a:lnTo>
                  <a:lnTo>
                    <a:pt x="469138" y="80645"/>
                  </a:lnTo>
                  <a:lnTo>
                    <a:pt x="469138" y="64389"/>
                  </a:lnTo>
                  <a:lnTo>
                    <a:pt x="509905" y="64389"/>
                  </a:lnTo>
                  <a:lnTo>
                    <a:pt x="509905" y="53848"/>
                  </a:lnTo>
                  <a:lnTo>
                    <a:pt x="509905" y="51308"/>
                  </a:lnTo>
                  <a:close/>
                </a:path>
                <a:path w="579754" h="99060">
                  <a:moveTo>
                    <a:pt x="579247" y="31242"/>
                  </a:moveTo>
                  <a:lnTo>
                    <a:pt x="579234" y="1320"/>
                  </a:lnTo>
                  <a:lnTo>
                    <a:pt x="562356" y="1320"/>
                  </a:lnTo>
                  <a:lnTo>
                    <a:pt x="562356" y="31242"/>
                  </a:lnTo>
                  <a:lnTo>
                    <a:pt x="562356" y="45085"/>
                  </a:lnTo>
                  <a:lnTo>
                    <a:pt x="562356" y="77597"/>
                  </a:lnTo>
                  <a:lnTo>
                    <a:pt x="559181" y="81280"/>
                  </a:lnTo>
                  <a:lnTo>
                    <a:pt x="554101" y="84328"/>
                  </a:lnTo>
                  <a:lnTo>
                    <a:pt x="541909" y="84328"/>
                  </a:lnTo>
                  <a:lnTo>
                    <a:pt x="539242" y="80391"/>
                  </a:lnTo>
                  <a:lnTo>
                    <a:pt x="539242" y="42291"/>
                  </a:lnTo>
                  <a:lnTo>
                    <a:pt x="541909" y="38354"/>
                  </a:lnTo>
                  <a:lnTo>
                    <a:pt x="553974" y="38354"/>
                  </a:lnTo>
                  <a:lnTo>
                    <a:pt x="559181" y="41402"/>
                  </a:lnTo>
                  <a:lnTo>
                    <a:pt x="562356" y="45085"/>
                  </a:lnTo>
                  <a:lnTo>
                    <a:pt x="562356" y="31242"/>
                  </a:lnTo>
                  <a:lnTo>
                    <a:pt x="558673" y="27305"/>
                  </a:lnTo>
                  <a:lnTo>
                    <a:pt x="552069" y="24257"/>
                  </a:lnTo>
                  <a:lnTo>
                    <a:pt x="545465" y="24257"/>
                  </a:lnTo>
                  <a:lnTo>
                    <a:pt x="534797" y="25908"/>
                  </a:lnTo>
                  <a:lnTo>
                    <a:pt x="527685" y="30861"/>
                  </a:lnTo>
                  <a:lnTo>
                    <a:pt x="523621" y="38989"/>
                  </a:lnTo>
                  <a:lnTo>
                    <a:pt x="522351" y="50165"/>
                  </a:lnTo>
                  <a:lnTo>
                    <a:pt x="522351" y="72644"/>
                  </a:lnTo>
                  <a:lnTo>
                    <a:pt x="523621" y="83693"/>
                  </a:lnTo>
                  <a:lnTo>
                    <a:pt x="527685" y="91821"/>
                  </a:lnTo>
                  <a:lnTo>
                    <a:pt x="534797" y="96774"/>
                  </a:lnTo>
                  <a:lnTo>
                    <a:pt x="545465" y="98425"/>
                  </a:lnTo>
                  <a:lnTo>
                    <a:pt x="552704" y="98425"/>
                  </a:lnTo>
                  <a:lnTo>
                    <a:pt x="559435" y="94742"/>
                  </a:lnTo>
                  <a:lnTo>
                    <a:pt x="563499" y="90424"/>
                  </a:lnTo>
                  <a:lnTo>
                    <a:pt x="564515" y="97155"/>
                  </a:lnTo>
                  <a:lnTo>
                    <a:pt x="579247" y="97155"/>
                  </a:lnTo>
                  <a:lnTo>
                    <a:pt x="579247" y="90424"/>
                  </a:lnTo>
                  <a:lnTo>
                    <a:pt x="579247" y="84328"/>
                  </a:lnTo>
                  <a:lnTo>
                    <a:pt x="579247" y="38354"/>
                  </a:lnTo>
                  <a:lnTo>
                    <a:pt x="579247" y="312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4797" y="2305050"/>
              <a:ext cx="386588" cy="97535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09440" y="6784340"/>
            <a:ext cx="1869439" cy="162306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07439" y="6832600"/>
            <a:ext cx="2344920" cy="161285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5087620" y="8529319"/>
            <a:ext cx="695960" cy="111760"/>
            <a:chOff x="5087620" y="8529319"/>
            <a:chExt cx="695960" cy="111760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87620" y="8529319"/>
              <a:ext cx="414400" cy="1117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46344" y="8549639"/>
              <a:ext cx="236961" cy="91440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09159" y="8702040"/>
            <a:ext cx="1473200" cy="88898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059679" y="8851901"/>
            <a:ext cx="762000" cy="11175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17600" y="3606800"/>
            <a:ext cx="1579880" cy="162052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516120" y="3606800"/>
            <a:ext cx="1920239" cy="162052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546860" y="5458714"/>
            <a:ext cx="348996" cy="92456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945385" y="5438140"/>
            <a:ext cx="375412" cy="111251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341119" y="5458714"/>
            <a:ext cx="1465580" cy="414020"/>
            <a:chOff x="1341119" y="5458714"/>
            <a:chExt cx="1465580" cy="414020"/>
          </a:xfrm>
        </p:grpSpPr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68169" y="5458714"/>
              <a:ext cx="214503" cy="1115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41119" y="5613400"/>
              <a:ext cx="1465580" cy="259079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4813300" y="5438140"/>
            <a:ext cx="985519" cy="113030"/>
            <a:chOff x="4813300" y="5438140"/>
            <a:chExt cx="985519" cy="113030"/>
          </a:xfrm>
        </p:grpSpPr>
        <p:sp>
          <p:nvSpPr>
            <p:cNvPr id="34" name="object 34"/>
            <p:cNvSpPr/>
            <p:nvPr/>
          </p:nvSpPr>
          <p:spPr>
            <a:xfrm>
              <a:off x="4813300" y="5460491"/>
              <a:ext cx="568960" cy="90805"/>
            </a:xfrm>
            <a:custGeom>
              <a:avLst/>
              <a:gdLst/>
              <a:ahLst/>
              <a:cxnLst/>
              <a:rect l="l" t="t" r="r" b="b"/>
              <a:pathLst>
                <a:path w="568960" h="90804">
                  <a:moveTo>
                    <a:pt x="70231" y="0"/>
                  </a:moveTo>
                  <a:lnTo>
                    <a:pt x="56134" y="0"/>
                  </a:lnTo>
                  <a:lnTo>
                    <a:pt x="35306" y="45974"/>
                  </a:lnTo>
                  <a:lnTo>
                    <a:pt x="14478" y="0"/>
                  </a:lnTo>
                  <a:lnTo>
                    <a:pt x="0" y="0"/>
                  </a:lnTo>
                  <a:lnTo>
                    <a:pt x="28448" y="58547"/>
                  </a:lnTo>
                  <a:lnTo>
                    <a:pt x="28575" y="88900"/>
                  </a:lnTo>
                  <a:lnTo>
                    <a:pt x="41910" y="88900"/>
                  </a:lnTo>
                  <a:lnTo>
                    <a:pt x="41910" y="58547"/>
                  </a:lnTo>
                  <a:lnTo>
                    <a:pt x="48006" y="45974"/>
                  </a:lnTo>
                  <a:lnTo>
                    <a:pt x="70231" y="0"/>
                  </a:lnTo>
                  <a:close/>
                </a:path>
                <a:path w="568960" h="90804">
                  <a:moveTo>
                    <a:pt x="138684" y="0"/>
                  </a:moveTo>
                  <a:lnTo>
                    <a:pt x="125349" y="0"/>
                  </a:lnTo>
                  <a:lnTo>
                    <a:pt x="125349" y="60706"/>
                  </a:lnTo>
                  <a:lnTo>
                    <a:pt x="124079" y="68707"/>
                  </a:lnTo>
                  <a:lnTo>
                    <a:pt x="120523" y="74549"/>
                  </a:lnTo>
                  <a:lnTo>
                    <a:pt x="114935" y="77978"/>
                  </a:lnTo>
                  <a:lnTo>
                    <a:pt x="107569" y="79248"/>
                  </a:lnTo>
                  <a:lnTo>
                    <a:pt x="100203" y="77978"/>
                  </a:lnTo>
                  <a:lnTo>
                    <a:pt x="94615" y="74549"/>
                  </a:lnTo>
                  <a:lnTo>
                    <a:pt x="91059" y="68707"/>
                  </a:lnTo>
                  <a:lnTo>
                    <a:pt x="89789" y="60706"/>
                  </a:lnTo>
                  <a:lnTo>
                    <a:pt x="89789" y="0"/>
                  </a:lnTo>
                  <a:lnTo>
                    <a:pt x="76581" y="0"/>
                  </a:lnTo>
                  <a:lnTo>
                    <a:pt x="76581" y="62484"/>
                  </a:lnTo>
                  <a:lnTo>
                    <a:pt x="78867" y="74168"/>
                  </a:lnTo>
                  <a:lnTo>
                    <a:pt x="85090" y="83058"/>
                  </a:lnTo>
                  <a:lnTo>
                    <a:pt x="94869" y="88646"/>
                  </a:lnTo>
                  <a:lnTo>
                    <a:pt x="107569" y="90678"/>
                  </a:lnTo>
                  <a:lnTo>
                    <a:pt x="120269" y="88646"/>
                  </a:lnTo>
                  <a:lnTo>
                    <a:pt x="130048" y="83058"/>
                  </a:lnTo>
                  <a:lnTo>
                    <a:pt x="132842" y="79248"/>
                  </a:lnTo>
                  <a:lnTo>
                    <a:pt x="136398" y="74168"/>
                  </a:lnTo>
                  <a:lnTo>
                    <a:pt x="138684" y="62484"/>
                  </a:lnTo>
                  <a:lnTo>
                    <a:pt x="138684" y="0"/>
                  </a:lnTo>
                  <a:close/>
                </a:path>
                <a:path w="568960" h="90804">
                  <a:moveTo>
                    <a:pt x="219456" y="0"/>
                  </a:moveTo>
                  <a:lnTo>
                    <a:pt x="205613" y="0"/>
                  </a:lnTo>
                  <a:lnTo>
                    <a:pt x="182626" y="73406"/>
                  </a:lnTo>
                  <a:lnTo>
                    <a:pt x="159004" y="0"/>
                  </a:lnTo>
                  <a:lnTo>
                    <a:pt x="144907" y="0"/>
                  </a:lnTo>
                  <a:lnTo>
                    <a:pt x="175768" y="88900"/>
                  </a:lnTo>
                  <a:lnTo>
                    <a:pt x="188849" y="88900"/>
                  </a:lnTo>
                  <a:lnTo>
                    <a:pt x="194183" y="73406"/>
                  </a:lnTo>
                  <a:lnTo>
                    <a:pt x="219456" y="0"/>
                  </a:lnTo>
                  <a:close/>
                </a:path>
                <a:path w="568960" h="90804">
                  <a:moveTo>
                    <a:pt x="284988" y="88900"/>
                  </a:moveTo>
                  <a:lnTo>
                    <a:pt x="276225" y="64262"/>
                  </a:lnTo>
                  <a:lnTo>
                    <a:pt x="272161" y="53213"/>
                  </a:lnTo>
                  <a:lnTo>
                    <a:pt x="258953" y="16560"/>
                  </a:lnTo>
                  <a:lnTo>
                    <a:pt x="258953" y="53213"/>
                  </a:lnTo>
                  <a:lnTo>
                    <a:pt x="233680" y="53213"/>
                  </a:lnTo>
                  <a:lnTo>
                    <a:pt x="246126" y="15494"/>
                  </a:lnTo>
                  <a:lnTo>
                    <a:pt x="258953" y="53213"/>
                  </a:lnTo>
                  <a:lnTo>
                    <a:pt x="258953" y="16560"/>
                  </a:lnTo>
                  <a:lnTo>
                    <a:pt x="258572" y="15494"/>
                  </a:lnTo>
                  <a:lnTo>
                    <a:pt x="252984" y="0"/>
                  </a:lnTo>
                  <a:lnTo>
                    <a:pt x="239903" y="0"/>
                  </a:lnTo>
                  <a:lnTo>
                    <a:pt x="208026" y="88900"/>
                  </a:lnTo>
                  <a:lnTo>
                    <a:pt x="221996" y="88900"/>
                  </a:lnTo>
                  <a:lnTo>
                    <a:pt x="230124" y="64262"/>
                  </a:lnTo>
                  <a:lnTo>
                    <a:pt x="262509" y="64262"/>
                  </a:lnTo>
                  <a:lnTo>
                    <a:pt x="270891" y="88900"/>
                  </a:lnTo>
                  <a:lnTo>
                    <a:pt x="284988" y="88900"/>
                  </a:lnTo>
                  <a:close/>
                </a:path>
                <a:path w="568960" h="90804">
                  <a:moveTo>
                    <a:pt x="356997" y="88900"/>
                  </a:moveTo>
                  <a:lnTo>
                    <a:pt x="337439" y="58801"/>
                  </a:lnTo>
                  <a:lnTo>
                    <a:pt x="336169" y="56896"/>
                  </a:lnTo>
                  <a:lnTo>
                    <a:pt x="343789" y="53467"/>
                  </a:lnTo>
                  <a:lnTo>
                    <a:pt x="349377" y="48133"/>
                  </a:lnTo>
                  <a:lnTo>
                    <a:pt x="349631" y="47625"/>
                  </a:lnTo>
                  <a:lnTo>
                    <a:pt x="352806" y="40767"/>
                  </a:lnTo>
                  <a:lnTo>
                    <a:pt x="353949" y="31877"/>
                  </a:lnTo>
                  <a:lnTo>
                    <a:pt x="353949" y="26924"/>
                  </a:lnTo>
                  <a:lnTo>
                    <a:pt x="351917" y="15367"/>
                  </a:lnTo>
                  <a:lnTo>
                    <a:pt x="349123" y="11430"/>
                  </a:lnTo>
                  <a:lnTo>
                    <a:pt x="346075" y="6985"/>
                  </a:lnTo>
                  <a:lnTo>
                    <a:pt x="340614" y="3924"/>
                  </a:lnTo>
                  <a:lnTo>
                    <a:pt x="340614" y="16637"/>
                  </a:lnTo>
                  <a:lnTo>
                    <a:pt x="340614" y="42291"/>
                  </a:lnTo>
                  <a:lnTo>
                    <a:pt x="335026" y="47625"/>
                  </a:lnTo>
                  <a:lnTo>
                    <a:pt x="304800" y="47625"/>
                  </a:lnTo>
                  <a:lnTo>
                    <a:pt x="304800" y="11430"/>
                  </a:lnTo>
                  <a:lnTo>
                    <a:pt x="335026" y="11430"/>
                  </a:lnTo>
                  <a:lnTo>
                    <a:pt x="340614" y="16637"/>
                  </a:lnTo>
                  <a:lnTo>
                    <a:pt x="340614" y="3924"/>
                  </a:lnTo>
                  <a:lnTo>
                    <a:pt x="336804" y="1778"/>
                  </a:lnTo>
                  <a:lnTo>
                    <a:pt x="324612" y="0"/>
                  </a:lnTo>
                  <a:lnTo>
                    <a:pt x="291719" y="0"/>
                  </a:lnTo>
                  <a:lnTo>
                    <a:pt x="291719" y="88900"/>
                  </a:lnTo>
                  <a:lnTo>
                    <a:pt x="304800" y="88900"/>
                  </a:lnTo>
                  <a:lnTo>
                    <a:pt x="304800" y="58801"/>
                  </a:lnTo>
                  <a:lnTo>
                    <a:pt x="322072" y="58801"/>
                  </a:lnTo>
                  <a:lnTo>
                    <a:pt x="341249" y="88900"/>
                  </a:lnTo>
                  <a:lnTo>
                    <a:pt x="356997" y="88900"/>
                  </a:lnTo>
                  <a:close/>
                </a:path>
                <a:path w="568960" h="90804">
                  <a:moveTo>
                    <a:pt x="421005" y="77597"/>
                  </a:moveTo>
                  <a:lnTo>
                    <a:pt x="380365" y="77597"/>
                  </a:lnTo>
                  <a:lnTo>
                    <a:pt x="380365" y="0"/>
                  </a:lnTo>
                  <a:lnTo>
                    <a:pt x="367284" y="0"/>
                  </a:lnTo>
                  <a:lnTo>
                    <a:pt x="367284" y="88900"/>
                  </a:lnTo>
                  <a:lnTo>
                    <a:pt x="420878" y="88900"/>
                  </a:lnTo>
                  <a:lnTo>
                    <a:pt x="421005" y="77597"/>
                  </a:lnTo>
                  <a:close/>
                </a:path>
                <a:path w="568960" h="90804">
                  <a:moveTo>
                    <a:pt x="497967" y="88900"/>
                  </a:moveTo>
                  <a:lnTo>
                    <a:pt x="489077" y="64262"/>
                  </a:lnTo>
                  <a:lnTo>
                    <a:pt x="485013" y="53213"/>
                  </a:lnTo>
                  <a:lnTo>
                    <a:pt x="471932" y="16916"/>
                  </a:lnTo>
                  <a:lnTo>
                    <a:pt x="471932" y="53213"/>
                  </a:lnTo>
                  <a:lnTo>
                    <a:pt x="446659" y="53213"/>
                  </a:lnTo>
                  <a:lnTo>
                    <a:pt x="458978" y="15494"/>
                  </a:lnTo>
                  <a:lnTo>
                    <a:pt x="471932" y="53213"/>
                  </a:lnTo>
                  <a:lnTo>
                    <a:pt x="471932" y="16916"/>
                  </a:lnTo>
                  <a:lnTo>
                    <a:pt x="471424" y="15494"/>
                  </a:lnTo>
                  <a:lnTo>
                    <a:pt x="465963" y="0"/>
                  </a:lnTo>
                  <a:lnTo>
                    <a:pt x="452755" y="0"/>
                  </a:lnTo>
                  <a:lnTo>
                    <a:pt x="421005" y="88900"/>
                  </a:lnTo>
                  <a:lnTo>
                    <a:pt x="434848" y="88900"/>
                  </a:lnTo>
                  <a:lnTo>
                    <a:pt x="443103" y="64262"/>
                  </a:lnTo>
                  <a:lnTo>
                    <a:pt x="475361" y="64262"/>
                  </a:lnTo>
                  <a:lnTo>
                    <a:pt x="483743" y="88900"/>
                  </a:lnTo>
                  <a:lnTo>
                    <a:pt x="497967" y="88900"/>
                  </a:lnTo>
                  <a:close/>
                </a:path>
                <a:path w="568960" h="90804">
                  <a:moveTo>
                    <a:pt x="568833" y="88900"/>
                  </a:moveTo>
                  <a:lnTo>
                    <a:pt x="537464" y="52832"/>
                  </a:lnTo>
                  <a:lnTo>
                    <a:pt x="531876" y="46228"/>
                  </a:lnTo>
                  <a:lnTo>
                    <a:pt x="536575" y="40132"/>
                  </a:lnTo>
                  <a:lnTo>
                    <a:pt x="567944" y="0"/>
                  </a:lnTo>
                  <a:lnTo>
                    <a:pt x="552958" y="0"/>
                  </a:lnTo>
                  <a:lnTo>
                    <a:pt x="522478" y="40132"/>
                  </a:lnTo>
                  <a:lnTo>
                    <a:pt x="517144" y="40132"/>
                  </a:lnTo>
                  <a:lnTo>
                    <a:pt x="517144" y="0"/>
                  </a:lnTo>
                  <a:lnTo>
                    <a:pt x="504571" y="0"/>
                  </a:lnTo>
                  <a:lnTo>
                    <a:pt x="504571" y="88900"/>
                  </a:lnTo>
                  <a:lnTo>
                    <a:pt x="517144" y="88900"/>
                  </a:lnTo>
                  <a:lnTo>
                    <a:pt x="517144" y="52832"/>
                  </a:lnTo>
                  <a:lnTo>
                    <a:pt x="522224" y="52832"/>
                  </a:lnTo>
                  <a:lnTo>
                    <a:pt x="552704" y="88900"/>
                  </a:lnTo>
                  <a:lnTo>
                    <a:pt x="568833" y="889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423662" y="5438140"/>
              <a:ext cx="374903" cy="111251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4693920" y="5458714"/>
            <a:ext cx="1511300" cy="243840"/>
            <a:chOff x="4693920" y="5458714"/>
            <a:chExt cx="1511300" cy="243840"/>
          </a:xfrm>
        </p:grpSpPr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45937" y="5458714"/>
              <a:ext cx="214249" cy="1115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93920" y="5613401"/>
              <a:ext cx="1511300" cy="88898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856479" y="5750559"/>
            <a:ext cx="1168400" cy="12192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610360" y="8529319"/>
            <a:ext cx="685800" cy="113030"/>
            <a:chOff x="1610360" y="8529319"/>
            <a:chExt cx="685800" cy="113030"/>
          </a:xfrm>
        </p:grpSpPr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10360" y="8549893"/>
              <a:ext cx="267842" cy="9245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921510" y="8529319"/>
              <a:ext cx="374522" cy="111252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1391919" y="8549893"/>
            <a:ext cx="1402080" cy="398780"/>
            <a:chOff x="1391919" y="8549893"/>
            <a:chExt cx="1402080" cy="398780"/>
          </a:xfrm>
        </p:grpSpPr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43277" y="8549893"/>
              <a:ext cx="213995" cy="11150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91919" y="8702039"/>
              <a:ext cx="1402080" cy="246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6359" y="7813040"/>
            <a:ext cx="2585719" cy="119634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447800" y="1790700"/>
            <a:ext cx="1785620" cy="1963420"/>
            <a:chOff x="1447800" y="1790700"/>
            <a:chExt cx="1785620" cy="196342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1320" y="1790700"/>
              <a:ext cx="1544320" cy="9829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800" y="2720339"/>
              <a:ext cx="1785620" cy="103377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7040" y="1953260"/>
            <a:ext cx="861060" cy="210057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45859" y="1953260"/>
            <a:ext cx="861060" cy="210057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1684020" y="3822699"/>
            <a:ext cx="560070" cy="114300"/>
          </a:xfrm>
          <a:custGeom>
            <a:avLst/>
            <a:gdLst/>
            <a:ahLst/>
            <a:cxnLst/>
            <a:rect l="l" t="t" r="r" b="b"/>
            <a:pathLst>
              <a:path w="560069" h="114300">
                <a:moveTo>
                  <a:pt x="62611" y="45339"/>
                </a:moveTo>
                <a:lnTo>
                  <a:pt x="31369" y="20574"/>
                </a:lnTo>
                <a:lnTo>
                  <a:pt x="18796" y="22479"/>
                </a:lnTo>
                <a:lnTo>
                  <a:pt x="8890" y="28194"/>
                </a:lnTo>
                <a:lnTo>
                  <a:pt x="2286" y="37211"/>
                </a:lnTo>
                <a:lnTo>
                  <a:pt x="0" y="49022"/>
                </a:lnTo>
                <a:lnTo>
                  <a:pt x="0" y="85471"/>
                </a:lnTo>
                <a:lnTo>
                  <a:pt x="2286" y="97282"/>
                </a:lnTo>
                <a:lnTo>
                  <a:pt x="8636" y="106299"/>
                </a:lnTo>
                <a:lnTo>
                  <a:pt x="18161" y="112014"/>
                </a:lnTo>
                <a:lnTo>
                  <a:pt x="30226" y="114046"/>
                </a:lnTo>
                <a:lnTo>
                  <a:pt x="37719" y="114046"/>
                </a:lnTo>
                <a:lnTo>
                  <a:pt x="45593" y="111125"/>
                </a:lnTo>
                <a:lnTo>
                  <a:pt x="50038" y="106553"/>
                </a:lnTo>
                <a:lnTo>
                  <a:pt x="51054" y="112395"/>
                </a:lnTo>
                <a:lnTo>
                  <a:pt x="62611" y="112395"/>
                </a:lnTo>
                <a:lnTo>
                  <a:pt x="62611" y="106553"/>
                </a:lnTo>
                <a:lnTo>
                  <a:pt x="62611" y="102489"/>
                </a:lnTo>
                <a:lnTo>
                  <a:pt x="62611" y="66294"/>
                </a:lnTo>
                <a:lnTo>
                  <a:pt x="30607" y="66294"/>
                </a:lnTo>
                <a:lnTo>
                  <a:pt x="30607" y="77724"/>
                </a:lnTo>
                <a:lnTo>
                  <a:pt x="49403" y="77724"/>
                </a:lnTo>
                <a:lnTo>
                  <a:pt x="49403" y="94107"/>
                </a:lnTo>
                <a:lnTo>
                  <a:pt x="45466" y="99187"/>
                </a:lnTo>
                <a:lnTo>
                  <a:pt x="38735" y="102489"/>
                </a:lnTo>
                <a:lnTo>
                  <a:pt x="31369" y="102489"/>
                </a:lnTo>
                <a:lnTo>
                  <a:pt x="23876" y="101219"/>
                </a:lnTo>
                <a:lnTo>
                  <a:pt x="18161" y="97663"/>
                </a:lnTo>
                <a:lnTo>
                  <a:pt x="14605" y="91821"/>
                </a:lnTo>
                <a:lnTo>
                  <a:pt x="13335" y="83693"/>
                </a:lnTo>
                <a:lnTo>
                  <a:pt x="13462" y="50038"/>
                </a:lnTo>
                <a:lnTo>
                  <a:pt x="14605" y="42799"/>
                </a:lnTo>
                <a:lnTo>
                  <a:pt x="18415" y="36957"/>
                </a:lnTo>
                <a:lnTo>
                  <a:pt x="24130" y="33274"/>
                </a:lnTo>
                <a:lnTo>
                  <a:pt x="31369" y="32131"/>
                </a:lnTo>
                <a:lnTo>
                  <a:pt x="42164" y="32131"/>
                </a:lnTo>
                <a:lnTo>
                  <a:pt x="49657" y="37719"/>
                </a:lnTo>
                <a:lnTo>
                  <a:pt x="49657" y="50038"/>
                </a:lnTo>
                <a:lnTo>
                  <a:pt x="62611" y="50038"/>
                </a:lnTo>
                <a:lnTo>
                  <a:pt x="62611" y="45339"/>
                </a:lnTo>
                <a:close/>
              </a:path>
              <a:path w="560069" h="114300">
                <a:moveTo>
                  <a:pt x="100838" y="2921"/>
                </a:moveTo>
                <a:lnTo>
                  <a:pt x="98171" y="0"/>
                </a:lnTo>
                <a:lnTo>
                  <a:pt x="89027" y="0"/>
                </a:lnTo>
                <a:lnTo>
                  <a:pt x="86614" y="2921"/>
                </a:lnTo>
                <a:lnTo>
                  <a:pt x="86614" y="12954"/>
                </a:lnTo>
                <a:lnTo>
                  <a:pt x="89027" y="15748"/>
                </a:lnTo>
                <a:lnTo>
                  <a:pt x="98171" y="15748"/>
                </a:lnTo>
                <a:lnTo>
                  <a:pt x="100838" y="12954"/>
                </a:lnTo>
                <a:lnTo>
                  <a:pt x="100838" y="2921"/>
                </a:lnTo>
                <a:close/>
              </a:path>
              <a:path w="560069" h="114300">
                <a:moveTo>
                  <a:pt x="130048" y="2921"/>
                </a:moveTo>
                <a:lnTo>
                  <a:pt x="127508" y="0"/>
                </a:lnTo>
                <a:lnTo>
                  <a:pt x="118237" y="0"/>
                </a:lnTo>
                <a:lnTo>
                  <a:pt x="115824" y="2921"/>
                </a:lnTo>
                <a:lnTo>
                  <a:pt x="115824" y="12954"/>
                </a:lnTo>
                <a:lnTo>
                  <a:pt x="118237" y="15748"/>
                </a:lnTo>
                <a:lnTo>
                  <a:pt x="127508" y="15748"/>
                </a:lnTo>
                <a:lnTo>
                  <a:pt x="130048" y="12954"/>
                </a:lnTo>
                <a:lnTo>
                  <a:pt x="130048" y="2921"/>
                </a:lnTo>
                <a:close/>
              </a:path>
              <a:path w="560069" h="114300">
                <a:moveTo>
                  <a:pt x="140716" y="49022"/>
                </a:moveTo>
                <a:lnTo>
                  <a:pt x="138176" y="37084"/>
                </a:lnTo>
                <a:lnTo>
                  <a:pt x="134366" y="32131"/>
                </a:lnTo>
                <a:lnTo>
                  <a:pt x="131318" y="28194"/>
                </a:lnTo>
                <a:lnTo>
                  <a:pt x="127381" y="26035"/>
                </a:lnTo>
                <a:lnTo>
                  <a:pt x="127381" y="50800"/>
                </a:lnTo>
                <a:lnTo>
                  <a:pt x="127381" y="83693"/>
                </a:lnTo>
                <a:lnTo>
                  <a:pt x="125857" y="91821"/>
                </a:lnTo>
                <a:lnTo>
                  <a:pt x="121793" y="97663"/>
                </a:lnTo>
                <a:lnTo>
                  <a:pt x="115824" y="101219"/>
                </a:lnTo>
                <a:lnTo>
                  <a:pt x="108331" y="102489"/>
                </a:lnTo>
                <a:lnTo>
                  <a:pt x="100965" y="101219"/>
                </a:lnTo>
                <a:lnTo>
                  <a:pt x="94869" y="97663"/>
                </a:lnTo>
                <a:lnTo>
                  <a:pt x="90678" y="91821"/>
                </a:lnTo>
                <a:lnTo>
                  <a:pt x="89281" y="83693"/>
                </a:lnTo>
                <a:lnTo>
                  <a:pt x="89281" y="50800"/>
                </a:lnTo>
                <a:lnTo>
                  <a:pt x="90678" y="42672"/>
                </a:lnTo>
                <a:lnTo>
                  <a:pt x="94869" y="36830"/>
                </a:lnTo>
                <a:lnTo>
                  <a:pt x="100965" y="33274"/>
                </a:lnTo>
                <a:lnTo>
                  <a:pt x="108331" y="32131"/>
                </a:lnTo>
                <a:lnTo>
                  <a:pt x="115824" y="33274"/>
                </a:lnTo>
                <a:lnTo>
                  <a:pt x="121793" y="36830"/>
                </a:lnTo>
                <a:lnTo>
                  <a:pt x="125857" y="42672"/>
                </a:lnTo>
                <a:lnTo>
                  <a:pt x="127381" y="50800"/>
                </a:lnTo>
                <a:lnTo>
                  <a:pt x="127381" y="26035"/>
                </a:lnTo>
                <a:lnTo>
                  <a:pt x="120904" y="22479"/>
                </a:lnTo>
                <a:lnTo>
                  <a:pt x="108331" y="20574"/>
                </a:lnTo>
                <a:lnTo>
                  <a:pt x="95758" y="22479"/>
                </a:lnTo>
                <a:lnTo>
                  <a:pt x="85344" y="28194"/>
                </a:lnTo>
                <a:lnTo>
                  <a:pt x="78486" y="37084"/>
                </a:lnTo>
                <a:lnTo>
                  <a:pt x="75946" y="49022"/>
                </a:lnTo>
                <a:lnTo>
                  <a:pt x="75946" y="85471"/>
                </a:lnTo>
                <a:lnTo>
                  <a:pt x="78486" y="97409"/>
                </a:lnTo>
                <a:lnTo>
                  <a:pt x="85344" y="106426"/>
                </a:lnTo>
                <a:lnTo>
                  <a:pt x="95758" y="112014"/>
                </a:lnTo>
                <a:lnTo>
                  <a:pt x="108331" y="114046"/>
                </a:lnTo>
                <a:lnTo>
                  <a:pt x="120904" y="112014"/>
                </a:lnTo>
                <a:lnTo>
                  <a:pt x="131318" y="106426"/>
                </a:lnTo>
                <a:lnTo>
                  <a:pt x="134239" y="102489"/>
                </a:lnTo>
                <a:lnTo>
                  <a:pt x="138176" y="97409"/>
                </a:lnTo>
                <a:lnTo>
                  <a:pt x="140716" y="85471"/>
                </a:lnTo>
                <a:lnTo>
                  <a:pt x="140716" y="49022"/>
                </a:lnTo>
                <a:close/>
              </a:path>
              <a:path w="560069" h="114300">
                <a:moveTo>
                  <a:pt x="217297" y="85090"/>
                </a:moveTo>
                <a:lnTo>
                  <a:pt x="176657" y="60325"/>
                </a:lnTo>
                <a:lnTo>
                  <a:pt x="168148" y="57912"/>
                </a:lnTo>
                <a:lnTo>
                  <a:pt x="168148" y="38354"/>
                </a:lnTo>
                <a:lnTo>
                  <a:pt x="173482" y="32258"/>
                </a:lnTo>
                <a:lnTo>
                  <a:pt x="197993" y="32258"/>
                </a:lnTo>
                <a:lnTo>
                  <a:pt x="202438" y="41402"/>
                </a:lnTo>
                <a:lnTo>
                  <a:pt x="202438" y="51435"/>
                </a:lnTo>
                <a:lnTo>
                  <a:pt x="215519" y="51435"/>
                </a:lnTo>
                <a:lnTo>
                  <a:pt x="215519" y="48387"/>
                </a:lnTo>
                <a:lnTo>
                  <a:pt x="213614" y="37973"/>
                </a:lnTo>
                <a:lnTo>
                  <a:pt x="209931" y="32258"/>
                </a:lnTo>
                <a:lnTo>
                  <a:pt x="208026" y="29210"/>
                </a:lnTo>
                <a:lnTo>
                  <a:pt x="198501" y="22987"/>
                </a:lnTo>
                <a:lnTo>
                  <a:pt x="184912" y="20701"/>
                </a:lnTo>
                <a:lnTo>
                  <a:pt x="171450" y="22606"/>
                </a:lnTo>
                <a:lnTo>
                  <a:pt x="162179" y="27813"/>
                </a:lnTo>
                <a:lnTo>
                  <a:pt x="156718" y="35814"/>
                </a:lnTo>
                <a:lnTo>
                  <a:pt x="154940" y="45847"/>
                </a:lnTo>
                <a:lnTo>
                  <a:pt x="154940" y="48387"/>
                </a:lnTo>
                <a:lnTo>
                  <a:pt x="185547" y="73279"/>
                </a:lnTo>
                <a:lnTo>
                  <a:pt x="196469" y="74295"/>
                </a:lnTo>
                <a:lnTo>
                  <a:pt x="204089" y="77724"/>
                </a:lnTo>
                <a:lnTo>
                  <a:pt x="204089" y="96266"/>
                </a:lnTo>
                <a:lnTo>
                  <a:pt x="198120" y="102362"/>
                </a:lnTo>
                <a:lnTo>
                  <a:pt x="186182" y="102362"/>
                </a:lnTo>
                <a:lnTo>
                  <a:pt x="177419" y="100711"/>
                </a:lnTo>
                <a:lnTo>
                  <a:pt x="171323" y="96520"/>
                </a:lnTo>
                <a:lnTo>
                  <a:pt x="167640" y="90805"/>
                </a:lnTo>
                <a:lnTo>
                  <a:pt x="166497" y="84328"/>
                </a:lnTo>
                <a:lnTo>
                  <a:pt x="166497" y="82931"/>
                </a:lnTo>
                <a:lnTo>
                  <a:pt x="153162" y="82931"/>
                </a:lnTo>
                <a:lnTo>
                  <a:pt x="153162" y="85852"/>
                </a:lnTo>
                <a:lnTo>
                  <a:pt x="155448" y="96901"/>
                </a:lnTo>
                <a:lnTo>
                  <a:pt x="161798" y="105791"/>
                </a:lnTo>
                <a:lnTo>
                  <a:pt x="172212" y="111887"/>
                </a:lnTo>
                <a:lnTo>
                  <a:pt x="186182" y="114046"/>
                </a:lnTo>
                <a:lnTo>
                  <a:pt x="199644" y="112141"/>
                </a:lnTo>
                <a:lnTo>
                  <a:pt x="209423" y="106934"/>
                </a:lnTo>
                <a:lnTo>
                  <a:pt x="212852" y="102362"/>
                </a:lnTo>
                <a:lnTo>
                  <a:pt x="215265" y="98806"/>
                </a:lnTo>
                <a:lnTo>
                  <a:pt x="217297" y="88392"/>
                </a:lnTo>
                <a:lnTo>
                  <a:pt x="217297" y="85090"/>
                </a:lnTo>
                <a:close/>
              </a:path>
              <a:path w="560069" h="114300">
                <a:moveTo>
                  <a:pt x="257441" y="33820"/>
                </a:moveTo>
                <a:lnTo>
                  <a:pt x="244221" y="33820"/>
                </a:lnTo>
                <a:lnTo>
                  <a:pt x="244221" y="112268"/>
                </a:lnTo>
                <a:lnTo>
                  <a:pt x="257441" y="112268"/>
                </a:lnTo>
                <a:lnTo>
                  <a:pt x="257441" y="33820"/>
                </a:lnTo>
                <a:close/>
              </a:path>
              <a:path w="560069" h="114300">
                <a:moveTo>
                  <a:pt x="282359" y="22352"/>
                </a:moveTo>
                <a:lnTo>
                  <a:pt x="219329" y="22352"/>
                </a:lnTo>
                <a:lnTo>
                  <a:pt x="219329" y="33782"/>
                </a:lnTo>
                <a:lnTo>
                  <a:pt x="282359" y="33782"/>
                </a:lnTo>
                <a:lnTo>
                  <a:pt x="282359" y="22352"/>
                </a:lnTo>
                <a:close/>
              </a:path>
              <a:path w="560069" h="114300">
                <a:moveTo>
                  <a:pt x="343916" y="100838"/>
                </a:moveTo>
                <a:lnTo>
                  <a:pt x="302895" y="100838"/>
                </a:lnTo>
                <a:lnTo>
                  <a:pt x="302895" y="74295"/>
                </a:lnTo>
                <a:lnTo>
                  <a:pt x="336296" y="74295"/>
                </a:lnTo>
                <a:lnTo>
                  <a:pt x="336296" y="62865"/>
                </a:lnTo>
                <a:lnTo>
                  <a:pt x="302895" y="62865"/>
                </a:lnTo>
                <a:lnTo>
                  <a:pt x="302895" y="33909"/>
                </a:lnTo>
                <a:lnTo>
                  <a:pt x="342900" y="33909"/>
                </a:lnTo>
                <a:lnTo>
                  <a:pt x="342900" y="22352"/>
                </a:lnTo>
                <a:lnTo>
                  <a:pt x="289687" y="22352"/>
                </a:lnTo>
                <a:lnTo>
                  <a:pt x="289687" y="112268"/>
                </a:lnTo>
                <a:lnTo>
                  <a:pt x="343916" y="112268"/>
                </a:lnTo>
                <a:lnTo>
                  <a:pt x="343916" y="100838"/>
                </a:lnTo>
                <a:close/>
              </a:path>
              <a:path w="560069" h="114300">
                <a:moveTo>
                  <a:pt x="419862" y="112268"/>
                </a:moveTo>
                <a:lnTo>
                  <a:pt x="400177" y="81788"/>
                </a:lnTo>
                <a:lnTo>
                  <a:pt x="399034" y="79883"/>
                </a:lnTo>
                <a:lnTo>
                  <a:pt x="406527" y="76454"/>
                </a:lnTo>
                <a:lnTo>
                  <a:pt x="412115" y="70993"/>
                </a:lnTo>
                <a:lnTo>
                  <a:pt x="412369" y="70485"/>
                </a:lnTo>
                <a:lnTo>
                  <a:pt x="415671" y="63627"/>
                </a:lnTo>
                <a:lnTo>
                  <a:pt x="416814" y="54610"/>
                </a:lnTo>
                <a:lnTo>
                  <a:pt x="416814" y="49530"/>
                </a:lnTo>
                <a:lnTo>
                  <a:pt x="414782" y="37973"/>
                </a:lnTo>
                <a:lnTo>
                  <a:pt x="411988" y="33909"/>
                </a:lnTo>
                <a:lnTo>
                  <a:pt x="408940" y="29464"/>
                </a:lnTo>
                <a:lnTo>
                  <a:pt x="403479" y="26327"/>
                </a:lnTo>
                <a:lnTo>
                  <a:pt x="403479" y="39116"/>
                </a:lnTo>
                <a:lnTo>
                  <a:pt x="403479" y="65151"/>
                </a:lnTo>
                <a:lnTo>
                  <a:pt x="397764" y="70485"/>
                </a:lnTo>
                <a:lnTo>
                  <a:pt x="367538" y="70485"/>
                </a:lnTo>
                <a:lnTo>
                  <a:pt x="367538" y="33909"/>
                </a:lnTo>
                <a:lnTo>
                  <a:pt x="397764" y="33909"/>
                </a:lnTo>
                <a:lnTo>
                  <a:pt x="403479" y="39116"/>
                </a:lnTo>
                <a:lnTo>
                  <a:pt x="403479" y="26327"/>
                </a:lnTo>
                <a:lnTo>
                  <a:pt x="399669" y="24130"/>
                </a:lnTo>
                <a:lnTo>
                  <a:pt x="387477" y="22352"/>
                </a:lnTo>
                <a:lnTo>
                  <a:pt x="354330" y="22352"/>
                </a:lnTo>
                <a:lnTo>
                  <a:pt x="354330" y="112268"/>
                </a:lnTo>
                <a:lnTo>
                  <a:pt x="367538" y="112268"/>
                </a:lnTo>
                <a:lnTo>
                  <a:pt x="367538" y="81788"/>
                </a:lnTo>
                <a:lnTo>
                  <a:pt x="384810" y="81788"/>
                </a:lnTo>
                <a:lnTo>
                  <a:pt x="404114" y="112268"/>
                </a:lnTo>
                <a:lnTo>
                  <a:pt x="419862" y="112268"/>
                </a:lnTo>
                <a:close/>
              </a:path>
              <a:path w="560069" h="114300">
                <a:moveTo>
                  <a:pt x="491998" y="45339"/>
                </a:moveTo>
                <a:lnTo>
                  <a:pt x="460756" y="20574"/>
                </a:lnTo>
                <a:lnTo>
                  <a:pt x="448183" y="22479"/>
                </a:lnTo>
                <a:lnTo>
                  <a:pt x="438150" y="28194"/>
                </a:lnTo>
                <a:lnTo>
                  <a:pt x="431673" y="37211"/>
                </a:lnTo>
                <a:lnTo>
                  <a:pt x="429387" y="49022"/>
                </a:lnTo>
                <a:lnTo>
                  <a:pt x="429387" y="85471"/>
                </a:lnTo>
                <a:lnTo>
                  <a:pt x="431673" y="97282"/>
                </a:lnTo>
                <a:lnTo>
                  <a:pt x="438023" y="106299"/>
                </a:lnTo>
                <a:lnTo>
                  <a:pt x="447548" y="112014"/>
                </a:lnTo>
                <a:lnTo>
                  <a:pt x="459613" y="114046"/>
                </a:lnTo>
                <a:lnTo>
                  <a:pt x="467106" y="114046"/>
                </a:lnTo>
                <a:lnTo>
                  <a:pt x="474980" y="111125"/>
                </a:lnTo>
                <a:lnTo>
                  <a:pt x="479425" y="106553"/>
                </a:lnTo>
                <a:lnTo>
                  <a:pt x="480441" y="112395"/>
                </a:lnTo>
                <a:lnTo>
                  <a:pt x="491998" y="112395"/>
                </a:lnTo>
                <a:lnTo>
                  <a:pt x="491998" y="106553"/>
                </a:lnTo>
                <a:lnTo>
                  <a:pt x="491998" y="102489"/>
                </a:lnTo>
                <a:lnTo>
                  <a:pt x="491998" y="66294"/>
                </a:lnTo>
                <a:lnTo>
                  <a:pt x="459994" y="66294"/>
                </a:lnTo>
                <a:lnTo>
                  <a:pt x="459994" y="77724"/>
                </a:lnTo>
                <a:lnTo>
                  <a:pt x="478663" y="77724"/>
                </a:lnTo>
                <a:lnTo>
                  <a:pt x="478663" y="94107"/>
                </a:lnTo>
                <a:lnTo>
                  <a:pt x="474853" y="99187"/>
                </a:lnTo>
                <a:lnTo>
                  <a:pt x="468122" y="102489"/>
                </a:lnTo>
                <a:lnTo>
                  <a:pt x="460756" y="102489"/>
                </a:lnTo>
                <a:lnTo>
                  <a:pt x="453263" y="101219"/>
                </a:lnTo>
                <a:lnTo>
                  <a:pt x="447548" y="97663"/>
                </a:lnTo>
                <a:lnTo>
                  <a:pt x="443992" y="91821"/>
                </a:lnTo>
                <a:lnTo>
                  <a:pt x="442722" y="83693"/>
                </a:lnTo>
                <a:lnTo>
                  <a:pt x="442849" y="50038"/>
                </a:lnTo>
                <a:lnTo>
                  <a:pt x="443992" y="42799"/>
                </a:lnTo>
                <a:lnTo>
                  <a:pt x="447802" y="36957"/>
                </a:lnTo>
                <a:lnTo>
                  <a:pt x="453390" y="33274"/>
                </a:lnTo>
                <a:lnTo>
                  <a:pt x="460756" y="32131"/>
                </a:lnTo>
                <a:lnTo>
                  <a:pt x="471551" y="32131"/>
                </a:lnTo>
                <a:lnTo>
                  <a:pt x="478917" y="37719"/>
                </a:lnTo>
                <a:lnTo>
                  <a:pt x="478917" y="50038"/>
                </a:lnTo>
                <a:lnTo>
                  <a:pt x="491998" y="50038"/>
                </a:lnTo>
                <a:lnTo>
                  <a:pt x="491998" y="45339"/>
                </a:lnTo>
                <a:close/>
              </a:path>
              <a:path w="560069" h="114300">
                <a:moveTo>
                  <a:pt x="559689" y="100838"/>
                </a:moveTo>
                <a:lnTo>
                  <a:pt x="518668" y="100838"/>
                </a:lnTo>
                <a:lnTo>
                  <a:pt x="518668" y="74295"/>
                </a:lnTo>
                <a:lnTo>
                  <a:pt x="552069" y="74295"/>
                </a:lnTo>
                <a:lnTo>
                  <a:pt x="552069" y="62865"/>
                </a:lnTo>
                <a:lnTo>
                  <a:pt x="518668" y="62865"/>
                </a:lnTo>
                <a:lnTo>
                  <a:pt x="518668" y="33909"/>
                </a:lnTo>
                <a:lnTo>
                  <a:pt x="558673" y="33909"/>
                </a:lnTo>
                <a:lnTo>
                  <a:pt x="558673" y="22352"/>
                </a:lnTo>
                <a:lnTo>
                  <a:pt x="505460" y="22352"/>
                </a:lnTo>
                <a:lnTo>
                  <a:pt x="505460" y="112268"/>
                </a:lnTo>
                <a:lnTo>
                  <a:pt x="559689" y="112268"/>
                </a:lnTo>
                <a:lnTo>
                  <a:pt x="559689" y="1008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89429" y="3843273"/>
            <a:ext cx="476106" cy="934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22120" y="3990340"/>
            <a:ext cx="1026159" cy="25399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554220" y="6748780"/>
            <a:ext cx="1000760" cy="398780"/>
            <a:chOff x="4554220" y="6748780"/>
            <a:chExt cx="1000760" cy="39878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4220" y="6748780"/>
              <a:ext cx="977391" cy="2616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41391" y="6750520"/>
              <a:ext cx="13335" cy="88265"/>
            </a:xfrm>
            <a:custGeom>
              <a:avLst/>
              <a:gdLst/>
              <a:ahLst/>
              <a:cxnLst/>
              <a:rect l="l" t="t" r="r" b="b"/>
              <a:pathLst>
                <a:path w="13335" h="88265">
                  <a:moveTo>
                    <a:pt x="13176" y="0"/>
                  </a:moveTo>
                  <a:lnTo>
                    <a:pt x="0" y="0"/>
                  </a:lnTo>
                  <a:lnTo>
                    <a:pt x="0" y="87668"/>
                  </a:lnTo>
                  <a:lnTo>
                    <a:pt x="13176" y="87668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73600" y="7040880"/>
              <a:ext cx="772160" cy="106679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99639" y="6733540"/>
            <a:ext cx="617219" cy="24383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51379" y="7030721"/>
            <a:ext cx="703580" cy="101598"/>
          </a:xfrm>
          <a:prstGeom prst="rect">
            <a:avLst/>
          </a:prstGeom>
        </p:spPr>
      </p:pic>
      <p:sp>
        <p:nvSpPr>
          <p:cNvPr id="21" name="object 21"/>
          <p:cNvSpPr/>
          <p:nvPr/>
        </p:nvSpPr>
        <p:spPr>
          <a:xfrm>
            <a:off x="448309" y="448945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8309" y="737235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95520" y="3844797"/>
            <a:ext cx="26670" cy="88900"/>
          </a:xfrm>
          <a:custGeom>
            <a:avLst/>
            <a:gdLst/>
            <a:ahLst/>
            <a:cxnLst/>
            <a:rect l="l" t="t" r="r" b="b"/>
            <a:pathLst>
              <a:path w="26670" h="88900">
                <a:moveTo>
                  <a:pt x="14604" y="0"/>
                </a:moveTo>
                <a:lnTo>
                  <a:pt x="0" y="0"/>
                </a:lnTo>
                <a:lnTo>
                  <a:pt x="0" y="88900"/>
                </a:lnTo>
                <a:lnTo>
                  <a:pt x="13080" y="88900"/>
                </a:lnTo>
                <a:lnTo>
                  <a:pt x="12700" y="21081"/>
                </a:lnTo>
                <a:lnTo>
                  <a:pt x="26288" y="21081"/>
                </a:lnTo>
                <a:lnTo>
                  <a:pt x="146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516120" y="3843020"/>
            <a:ext cx="1186180" cy="243840"/>
            <a:chOff x="4516120" y="3843020"/>
            <a:chExt cx="1186180" cy="243840"/>
          </a:xfrm>
        </p:grpSpPr>
        <p:sp>
          <p:nvSpPr>
            <p:cNvPr id="25" name="object 25"/>
            <p:cNvSpPr/>
            <p:nvPr/>
          </p:nvSpPr>
          <p:spPr>
            <a:xfrm>
              <a:off x="4808220" y="3843019"/>
              <a:ext cx="599440" cy="111760"/>
            </a:xfrm>
            <a:custGeom>
              <a:avLst/>
              <a:gdLst/>
              <a:ahLst/>
              <a:cxnLst/>
              <a:rect l="l" t="t" r="r" b="b"/>
              <a:pathLst>
                <a:path w="599439" h="111760">
                  <a:moveTo>
                    <a:pt x="74168" y="1778"/>
                  </a:moveTo>
                  <a:lnTo>
                    <a:pt x="59436" y="1778"/>
                  </a:lnTo>
                  <a:lnTo>
                    <a:pt x="30861" y="53848"/>
                  </a:lnTo>
                  <a:lnTo>
                    <a:pt x="13589" y="22860"/>
                  </a:lnTo>
                  <a:lnTo>
                    <a:pt x="0" y="22860"/>
                  </a:lnTo>
                  <a:lnTo>
                    <a:pt x="24511" y="67056"/>
                  </a:lnTo>
                  <a:lnTo>
                    <a:pt x="36703" y="67056"/>
                  </a:lnTo>
                  <a:lnTo>
                    <a:pt x="44069" y="53848"/>
                  </a:lnTo>
                  <a:lnTo>
                    <a:pt x="61341" y="22733"/>
                  </a:lnTo>
                  <a:lnTo>
                    <a:pt x="61087" y="90678"/>
                  </a:lnTo>
                  <a:lnTo>
                    <a:pt x="74168" y="90678"/>
                  </a:lnTo>
                  <a:lnTo>
                    <a:pt x="74168" y="22733"/>
                  </a:lnTo>
                  <a:lnTo>
                    <a:pt x="74168" y="1778"/>
                  </a:lnTo>
                  <a:close/>
                </a:path>
                <a:path w="599439" h="111760">
                  <a:moveTo>
                    <a:pt x="157734" y="90678"/>
                  </a:moveTo>
                  <a:lnTo>
                    <a:pt x="148971" y="66040"/>
                  </a:lnTo>
                  <a:lnTo>
                    <a:pt x="144907" y="54991"/>
                  </a:lnTo>
                  <a:lnTo>
                    <a:pt x="131699" y="18338"/>
                  </a:lnTo>
                  <a:lnTo>
                    <a:pt x="131699" y="54991"/>
                  </a:lnTo>
                  <a:lnTo>
                    <a:pt x="106426" y="54991"/>
                  </a:lnTo>
                  <a:lnTo>
                    <a:pt x="118872" y="17272"/>
                  </a:lnTo>
                  <a:lnTo>
                    <a:pt x="131699" y="54991"/>
                  </a:lnTo>
                  <a:lnTo>
                    <a:pt x="131699" y="18338"/>
                  </a:lnTo>
                  <a:lnTo>
                    <a:pt x="131318" y="17272"/>
                  </a:lnTo>
                  <a:lnTo>
                    <a:pt x="125730" y="1778"/>
                  </a:lnTo>
                  <a:lnTo>
                    <a:pt x="112649" y="1778"/>
                  </a:lnTo>
                  <a:lnTo>
                    <a:pt x="80772" y="90678"/>
                  </a:lnTo>
                  <a:lnTo>
                    <a:pt x="94742" y="90678"/>
                  </a:lnTo>
                  <a:lnTo>
                    <a:pt x="102870" y="66040"/>
                  </a:lnTo>
                  <a:lnTo>
                    <a:pt x="135255" y="66040"/>
                  </a:lnTo>
                  <a:lnTo>
                    <a:pt x="143637" y="90678"/>
                  </a:lnTo>
                  <a:lnTo>
                    <a:pt x="157734" y="90678"/>
                  </a:lnTo>
                  <a:close/>
                </a:path>
                <a:path w="599439" h="111760">
                  <a:moveTo>
                    <a:pt x="226822" y="63881"/>
                  </a:moveTo>
                  <a:lnTo>
                    <a:pt x="186309" y="39370"/>
                  </a:lnTo>
                  <a:lnTo>
                    <a:pt x="177800" y="36957"/>
                  </a:lnTo>
                  <a:lnTo>
                    <a:pt x="177800" y="17653"/>
                  </a:lnTo>
                  <a:lnTo>
                    <a:pt x="183007" y="11557"/>
                  </a:lnTo>
                  <a:lnTo>
                    <a:pt x="207518" y="11557"/>
                  </a:lnTo>
                  <a:lnTo>
                    <a:pt x="211963" y="20701"/>
                  </a:lnTo>
                  <a:lnTo>
                    <a:pt x="211963" y="30607"/>
                  </a:lnTo>
                  <a:lnTo>
                    <a:pt x="225044" y="30607"/>
                  </a:lnTo>
                  <a:lnTo>
                    <a:pt x="225044" y="27559"/>
                  </a:lnTo>
                  <a:lnTo>
                    <a:pt x="223139" y="17272"/>
                  </a:lnTo>
                  <a:lnTo>
                    <a:pt x="219583" y="11557"/>
                  </a:lnTo>
                  <a:lnTo>
                    <a:pt x="217551" y="8509"/>
                  </a:lnTo>
                  <a:lnTo>
                    <a:pt x="208026" y="2413"/>
                  </a:lnTo>
                  <a:lnTo>
                    <a:pt x="194437" y="127"/>
                  </a:lnTo>
                  <a:lnTo>
                    <a:pt x="181102" y="2032"/>
                  </a:lnTo>
                  <a:lnTo>
                    <a:pt x="171704" y="7239"/>
                  </a:lnTo>
                  <a:lnTo>
                    <a:pt x="166243" y="15113"/>
                  </a:lnTo>
                  <a:lnTo>
                    <a:pt x="164592" y="25019"/>
                  </a:lnTo>
                  <a:lnTo>
                    <a:pt x="164592" y="27559"/>
                  </a:lnTo>
                  <a:lnTo>
                    <a:pt x="195072" y="52197"/>
                  </a:lnTo>
                  <a:lnTo>
                    <a:pt x="205994" y="53213"/>
                  </a:lnTo>
                  <a:lnTo>
                    <a:pt x="213614" y="56515"/>
                  </a:lnTo>
                  <a:lnTo>
                    <a:pt x="213614" y="74930"/>
                  </a:lnTo>
                  <a:lnTo>
                    <a:pt x="207645" y="80899"/>
                  </a:lnTo>
                  <a:lnTo>
                    <a:pt x="195707" y="80899"/>
                  </a:lnTo>
                  <a:lnTo>
                    <a:pt x="187071" y="79375"/>
                  </a:lnTo>
                  <a:lnTo>
                    <a:pt x="180848" y="75184"/>
                  </a:lnTo>
                  <a:lnTo>
                    <a:pt x="177165" y="69469"/>
                  </a:lnTo>
                  <a:lnTo>
                    <a:pt x="176022" y="63119"/>
                  </a:lnTo>
                  <a:lnTo>
                    <a:pt x="176022" y="61722"/>
                  </a:lnTo>
                  <a:lnTo>
                    <a:pt x="162814" y="61722"/>
                  </a:lnTo>
                  <a:lnTo>
                    <a:pt x="162814" y="64643"/>
                  </a:lnTo>
                  <a:lnTo>
                    <a:pt x="164719" y="74930"/>
                  </a:lnTo>
                  <a:lnTo>
                    <a:pt x="170307" y="83312"/>
                  </a:lnTo>
                  <a:lnTo>
                    <a:pt x="179324" y="89408"/>
                  </a:lnTo>
                  <a:lnTo>
                    <a:pt x="191643" y="92202"/>
                  </a:lnTo>
                  <a:lnTo>
                    <a:pt x="188976" y="98806"/>
                  </a:lnTo>
                  <a:lnTo>
                    <a:pt x="196723" y="98298"/>
                  </a:lnTo>
                  <a:lnTo>
                    <a:pt x="196723" y="104775"/>
                  </a:lnTo>
                  <a:lnTo>
                    <a:pt x="194310" y="105918"/>
                  </a:lnTo>
                  <a:lnTo>
                    <a:pt x="189357" y="105918"/>
                  </a:lnTo>
                  <a:lnTo>
                    <a:pt x="187579" y="105791"/>
                  </a:lnTo>
                  <a:lnTo>
                    <a:pt x="186309" y="105410"/>
                  </a:lnTo>
                  <a:lnTo>
                    <a:pt x="186309" y="110871"/>
                  </a:lnTo>
                  <a:lnTo>
                    <a:pt x="188468" y="111379"/>
                  </a:lnTo>
                  <a:lnTo>
                    <a:pt x="191770" y="111506"/>
                  </a:lnTo>
                  <a:lnTo>
                    <a:pt x="200279" y="111506"/>
                  </a:lnTo>
                  <a:lnTo>
                    <a:pt x="207645" y="109728"/>
                  </a:lnTo>
                  <a:lnTo>
                    <a:pt x="207645" y="105918"/>
                  </a:lnTo>
                  <a:lnTo>
                    <a:pt x="207645" y="98298"/>
                  </a:lnTo>
                  <a:lnTo>
                    <a:pt x="207645" y="97917"/>
                  </a:lnTo>
                  <a:lnTo>
                    <a:pt x="204089" y="95631"/>
                  </a:lnTo>
                  <a:lnTo>
                    <a:pt x="199644" y="95123"/>
                  </a:lnTo>
                  <a:lnTo>
                    <a:pt x="200660" y="92075"/>
                  </a:lnTo>
                  <a:lnTo>
                    <a:pt x="226822" y="67056"/>
                  </a:lnTo>
                  <a:lnTo>
                    <a:pt x="226822" y="63881"/>
                  </a:lnTo>
                  <a:close/>
                </a:path>
                <a:path w="599439" h="111760">
                  <a:moveTo>
                    <a:pt x="303784" y="28194"/>
                  </a:moveTo>
                  <a:lnTo>
                    <a:pt x="301244" y="16383"/>
                  </a:lnTo>
                  <a:lnTo>
                    <a:pt x="297307" y="11430"/>
                  </a:lnTo>
                  <a:lnTo>
                    <a:pt x="294259" y="7493"/>
                  </a:lnTo>
                  <a:lnTo>
                    <a:pt x="290322" y="5384"/>
                  </a:lnTo>
                  <a:lnTo>
                    <a:pt x="290322" y="29972"/>
                  </a:lnTo>
                  <a:lnTo>
                    <a:pt x="290322" y="62484"/>
                  </a:lnTo>
                  <a:lnTo>
                    <a:pt x="288925" y="70485"/>
                  </a:lnTo>
                  <a:lnTo>
                    <a:pt x="284734" y="76327"/>
                  </a:lnTo>
                  <a:lnTo>
                    <a:pt x="278638" y="79883"/>
                  </a:lnTo>
                  <a:lnTo>
                    <a:pt x="271145" y="81026"/>
                  </a:lnTo>
                  <a:lnTo>
                    <a:pt x="263779" y="79883"/>
                  </a:lnTo>
                  <a:lnTo>
                    <a:pt x="257683" y="76327"/>
                  </a:lnTo>
                  <a:lnTo>
                    <a:pt x="253619" y="70485"/>
                  </a:lnTo>
                  <a:lnTo>
                    <a:pt x="252095" y="62484"/>
                  </a:lnTo>
                  <a:lnTo>
                    <a:pt x="252095" y="29972"/>
                  </a:lnTo>
                  <a:lnTo>
                    <a:pt x="253619" y="21971"/>
                  </a:lnTo>
                  <a:lnTo>
                    <a:pt x="257683" y="16129"/>
                  </a:lnTo>
                  <a:lnTo>
                    <a:pt x="263779" y="12573"/>
                  </a:lnTo>
                  <a:lnTo>
                    <a:pt x="271145" y="11430"/>
                  </a:lnTo>
                  <a:lnTo>
                    <a:pt x="278638" y="12573"/>
                  </a:lnTo>
                  <a:lnTo>
                    <a:pt x="284734" y="16129"/>
                  </a:lnTo>
                  <a:lnTo>
                    <a:pt x="288925" y="21971"/>
                  </a:lnTo>
                  <a:lnTo>
                    <a:pt x="290322" y="29972"/>
                  </a:lnTo>
                  <a:lnTo>
                    <a:pt x="290322" y="5384"/>
                  </a:lnTo>
                  <a:lnTo>
                    <a:pt x="283845" y="1905"/>
                  </a:lnTo>
                  <a:lnTo>
                    <a:pt x="271145" y="0"/>
                  </a:lnTo>
                  <a:lnTo>
                    <a:pt x="258572" y="1905"/>
                  </a:lnTo>
                  <a:lnTo>
                    <a:pt x="248285" y="7493"/>
                  </a:lnTo>
                  <a:lnTo>
                    <a:pt x="241300" y="16383"/>
                  </a:lnTo>
                  <a:lnTo>
                    <a:pt x="238760" y="28194"/>
                  </a:lnTo>
                  <a:lnTo>
                    <a:pt x="238760" y="64262"/>
                  </a:lnTo>
                  <a:lnTo>
                    <a:pt x="241300" y="76073"/>
                  </a:lnTo>
                  <a:lnTo>
                    <a:pt x="248285" y="84836"/>
                  </a:lnTo>
                  <a:lnTo>
                    <a:pt x="258572" y="90551"/>
                  </a:lnTo>
                  <a:lnTo>
                    <a:pt x="271145" y="92456"/>
                  </a:lnTo>
                  <a:lnTo>
                    <a:pt x="283845" y="90551"/>
                  </a:lnTo>
                  <a:lnTo>
                    <a:pt x="294259" y="84836"/>
                  </a:lnTo>
                  <a:lnTo>
                    <a:pt x="297307" y="81026"/>
                  </a:lnTo>
                  <a:lnTo>
                    <a:pt x="301244" y="76073"/>
                  </a:lnTo>
                  <a:lnTo>
                    <a:pt x="303784" y="64262"/>
                  </a:lnTo>
                  <a:lnTo>
                    <a:pt x="303784" y="28194"/>
                  </a:lnTo>
                  <a:close/>
                </a:path>
                <a:path w="599439" h="111760">
                  <a:moveTo>
                    <a:pt x="381889" y="1778"/>
                  </a:moveTo>
                  <a:lnTo>
                    <a:pt x="368808" y="1778"/>
                  </a:lnTo>
                  <a:lnTo>
                    <a:pt x="369062" y="68707"/>
                  </a:lnTo>
                  <a:lnTo>
                    <a:pt x="344551" y="24003"/>
                  </a:lnTo>
                  <a:lnTo>
                    <a:pt x="332359" y="1778"/>
                  </a:lnTo>
                  <a:lnTo>
                    <a:pt x="317373" y="1778"/>
                  </a:lnTo>
                  <a:lnTo>
                    <a:pt x="317373" y="90678"/>
                  </a:lnTo>
                  <a:lnTo>
                    <a:pt x="330581" y="90678"/>
                  </a:lnTo>
                  <a:lnTo>
                    <a:pt x="330200" y="24003"/>
                  </a:lnTo>
                  <a:lnTo>
                    <a:pt x="366649" y="90678"/>
                  </a:lnTo>
                  <a:lnTo>
                    <a:pt x="381889" y="90678"/>
                  </a:lnTo>
                  <a:lnTo>
                    <a:pt x="381889" y="68707"/>
                  </a:lnTo>
                  <a:lnTo>
                    <a:pt x="381889" y="1778"/>
                  </a:lnTo>
                  <a:close/>
                </a:path>
                <a:path w="599439" h="111760">
                  <a:moveTo>
                    <a:pt x="450088" y="79375"/>
                  </a:moveTo>
                  <a:lnTo>
                    <a:pt x="409321" y="79375"/>
                  </a:lnTo>
                  <a:lnTo>
                    <a:pt x="409321" y="1778"/>
                  </a:lnTo>
                  <a:lnTo>
                    <a:pt x="396240" y="1778"/>
                  </a:lnTo>
                  <a:lnTo>
                    <a:pt x="396240" y="90678"/>
                  </a:lnTo>
                  <a:lnTo>
                    <a:pt x="449961" y="90678"/>
                  </a:lnTo>
                  <a:lnTo>
                    <a:pt x="450088" y="79375"/>
                  </a:lnTo>
                  <a:close/>
                </a:path>
                <a:path w="599439" h="111760">
                  <a:moveTo>
                    <a:pt x="527050" y="90678"/>
                  </a:moveTo>
                  <a:lnTo>
                    <a:pt x="518160" y="66040"/>
                  </a:lnTo>
                  <a:lnTo>
                    <a:pt x="514096" y="54991"/>
                  </a:lnTo>
                  <a:lnTo>
                    <a:pt x="500888" y="18338"/>
                  </a:lnTo>
                  <a:lnTo>
                    <a:pt x="500888" y="54991"/>
                  </a:lnTo>
                  <a:lnTo>
                    <a:pt x="475615" y="54991"/>
                  </a:lnTo>
                  <a:lnTo>
                    <a:pt x="488061" y="17272"/>
                  </a:lnTo>
                  <a:lnTo>
                    <a:pt x="500888" y="54991"/>
                  </a:lnTo>
                  <a:lnTo>
                    <a:pt x="500888" y="18338"/>
                  </a:lnTo>
                  <a:lnTo>
                    <a:pt x="500507" y="17272"/>
                  </a:lnTo>
                  <a:lnTo>
                    <a:pt x="494919" y="1778"/>
                  </a:lnTo>
                  <a:lnTo>
                    <a:pt x="481838" y="1778"/>
                  </a:lnTo>
                  <a:lnTo>
                    <a:pt x="450088" y="90678"/>
                  </a:lnTo>
                  <a:lnTo>
                    <a:pt x="463931" y="90678"/>
                  </a:lnTo>
                  <a:lnTo>
                    <a:pt x="472059" y="66040"/>
                  </a:lnTo>
                  <a:lnTo>
                    <a:pt x="504444" y="66040"/>
                  </a:lnTo>
                  <a:lnTo>
                    <a:pt x="512826" y="90678"/>
                  </a:lnTo>
                  <a:lnTo>
                    <a:pt x="527050" y="90678"/>
                  </a:lnTo>
                  <a:close/>
                </a:path>
                <a:path w="599439" h="111760">
                  <a:moveTo>
                    <a:pt x="599059" y="90678"/>
                  </a:moveTo>
                  <a:lnTo>
                    <a:pt x="579501" y="60579"/>
                  </a:lnTo>
                  <a:lnTo>
                    <a:pt x="578231" y="58674"/>
                  </a:lnTo>
                  <a:lnTo>
                    <a:pt x="585851" y="55245"/>
                  </a:lnTo>
                  <a:lnTo>
                    <a:pt x="591439" y="49911"/>
                  </a:lnTo>
                  <a:lnTo>
                    <a:pt x="591566" y="49403"/>
                  </a:lnTo>
                  <a:lnTo>
                    <a:pt x="594868" y="42545"/>
                  </a:lnTo>
                  <a:lnTo>
                    <a:pt x="596011" y="33655"/>
                  </a:lnTo>
                  <a:lnTo>
                    <a:pt x="596011" y="28702"/>
                  </a:lnTo>
                  <a:lnTo>
                    <a:pt x="593979" y="17272"/>
                  </a:lnTo>
                  <a:lnTo>
                    <a:pt x="591185" y="13208"/>
                  </a:lnTo>
                  <a:lnTo>
                    <a:pt x="588137" y="8763"/>
                  </a:lnTo>
                  <a:lnTo>
                    <a:pt x="582676" y="5702"/>
                  </a:lnTo>
                  <a:lnTo>
                    <a:pt x="582676" y="18415"/>
                  </a:lnTo>
                  <a:lnTo>
                    <a:pt x="582676" y="44069"/>
                  </a:lnTo>
                  <a:lnTo>
                    <a:pt x="576961" y="49403"/>
                  </a:lnTo>
                  <a:lnTo>
                    <a:pt x="546862" y="49403"/>
                  </a:lnTo>
                  <a:lnTo>
                    <a:pt x="546862" y="13208"/>
                  </a:lnTo>
                  <a:lnTo>
                    <a:pt x="576961" y="13208"/>
                  </a:lnTo>
                  <a:lnTo>
                    <a:pt x="582676" y="18415"/>
                  </a:lnTo>
                  <a:lnTo>
                    <a:pt x="582676" y="5702"/>
                  </a:lnTo>
                  <a:lnTo>
                    <a:pt x="578866" y="3556"/>
                  </a:lnTo>
                  <a:lnTo>
                    <a:pt x="566674" y="1778"/>
                  </a:lnTo>
                  <a:lnTo>
                    <a:pt x="533654" y="1778"/>
                  </a:lnTo>
                  <a:lnTo>
                    <a:pt x="533654" y="90678"/>
                  </a:lnTo>
                  <a:lnTo>
                    <a:pt x="546862" y="90678"/>
                  </a:lnTo>
                  <a:lnTo>
                    <a:pt x="546862" y="60579"/>
                  </a:lnTo>
                  <a:lnTo>
                    <a:pt x="564134" y="60579"/>
                  </a:lnTo>
                  <a:lnTo>
                    <a:pt x="583311" y="90678"/>
                  </a:lnTo>
                  <a:lnTo>
                    <a:pt x="599059" y="9067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16120" y="3990341"/>
              <a:ext cx="1186179" cy="96518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671059" y="4135120"/>
            <a:ext cx="853439" cy="109219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2019300" y="9347200"/>
            <a:ext cx="914400" cy="114300"/>
            <a:chOff x="2019300" y="9347200"/>
            <a:chExt cx="914400" cy="114300"/>
          </a:xfrm>
        </p:grpSpPr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19300" y="9368154"/>
              <a:ext cx="269748" cy="933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29815" y="9369805"/>
              <a:ext cx="265811" cy="8987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40076" y="9347200"/>
              <a:ext cx="293369" cy="114274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1750060" y="9514840"/>
            <a:ext cx="1490980" cy="254000"/>
            <a:chOff x="1750060" y="9514840"/>
            <a:chExt cx="1490980" cy="254000"/>
          </a:xfrm>
        </p:grpSpPr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50060" y="9514840"/>
              <a:ext cx="1490980" cy="11429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27860" y="9659620"/>
              <a:ext cx="1104900" cy="109218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4262120" y="9336531"/>
            <a:ext cx="417830" cy="88900"/>
            <a:chOff x="4262120" y="9336531"/>
            <a:chExt cx="417830" cy="88900"/>
          </a:xfrm>
        </p:grpSpPr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62120" y="9336531"/>
              <a:ext cx="339343" cy="8888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4641723" y="9381485"/>
              <a:ext cx="38100" cy="11430"/>
            </a:xfrm>
            <a:custGeom>
              <a:avLst/>
              <a:gdLst/>
              <a:ahLst/>
              <a:cxnLst/>
              <a:rect l="l" t="t" r="r" b="b"/>
              <a:pathLst>
                <a:path w="38100" h="11429">
                  <a:moveTo>
                    <a:pt x="37757" y="0"/>
                  </a:moveTo>
                  <a:lnTo>
                    <a:pt x="0" y="0"/>
                  </a:lnTo>
                  <a:lnTo>
                    <a:pt x="0" y="11052"/>
                  </a:lnTo>
                  <a:lnTo>
                    <a:pt x="37757" y="11052"/>
                  </a:lnTo>
                  <a:lnTo>
                    <a:pt x="377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8" name="object 3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728083" y="9314180"/>
            <a:ext cx="192658" cy="132079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4969890" y="9334754"/>
            <a:ext cx="900430" cy="92710"/>
            <a:chOff x="4969890" y="9334754"/>
            <a:chExt cx="900430" cy="92710"/>
          </a:xfrm>
        </p:grpSpPr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69890" y="9336532"/>
              <a:ext cx="464058" cy="8888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73826" y="9334754"/>
              <a:ext cx="395986" cy="92430"/>
            </a:xfrm>
            <a:prstGeom prst="rect">
              <a:avLst/>
            </a:prstGeom>
          </p:spPr>
        </p:pic>
      </p:grpSp>
      <p:pic>
        <p:nvPicPr>
          <p:cNvPr id="42" name="object 4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531359" y="9489440"/>
            <a:ext cx="1076960" cy="8635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759959" y="9636761"/>
            <a:ext cx="599439" cy="11175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209755" y="2343725"/>
            <a:ext cx="1744592" cy="1189725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47040" y="4645659"/>
            <a:ext cx="1656080" cy="510539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470660" y="5300979"/>
            <a:ext cx="1973579" cy="132333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765300" y="7741919"/>
            <a:ext cx="1381760" cy="133095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028440" y="5415279"/>
            <a:ext cx="2133600" cy="937260"/>
          </a:xfrm>
          <a:prstGeom prst="rect">
            <a:avLst/>
          </a:prstGeom>
        </p:spPr>
      </p:pic>
      <p:grpSp>
        <p:nvGrpSpPr>
          <p:cNvPr id="49" name="object 49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50" name="object 50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54" name="object 54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2799079"/>
            <a:ext cx="1676400" cy="8280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9059" y="4589540"/>
            <a:ext cx="2903219" cy="1229599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09600" y="3543300"/>
            <a:ext cx="2857500" cy="3134360"/>
            <a:chOff x="609600" y="3543300"/>
            <a:chExt cx="2857500" cy="313436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700" y="3985259"/>
              <a:ext cx="2692400" cy="2692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600" y="3543300"/>
              <a:ext cx="2760979" cy="1953260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95400" y="7561580"/>
            <a:ext cx="1930400" cy="19304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17800" y="2085339"/>
            <a:ext cx="1513839" cy="53085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899659" y="2100579"/>
            <a:ext cx="1866899" cy="510540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365759" y="3774440"/>
            <a:ext cx="1605280" cy="261620"/>
            <a:chOff x="365759" y="3774440"/>
            <a:chExt cx="1605280" cy="261620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5759" y="3774440"/>
              <a:ext cx="1605280" cy="1320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2919" y="3949700"/>
              <a:ext cx="1338580" cy="86359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42619" y="4084320"/>
            <a:ext cx="1054100" cy="12445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79500" y="2118360"/>
            <a:ext cx="924560" cy="24130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298700" y="3794886"/>
            <a:ext cx="647700" cy="92710"/>
            <a:chOff x="2298700" y="3794886"/>
            <a:chExt cx="647700" cy="92710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98700" y="3796537"/>
              <a:ext cx="343281" cy="889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76779" y="3794886"/>
              <a:ext cx="269113" cy="92329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2321560" y="3794759"/>
            <a:ext cx="1076960" cy="241300"/>
            <a:chOff x="2321560" y="3794759"/>
            <a:chExt cx="1076960" cy="241300"/>
          </a:xfrm>
        </p:grpSpPr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94279" y="3794759"/>
              <a:ext cx="404080" cy="11150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21560" y="3949699"/>
              <a:ext cx="1074419" cy="86359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2225039" y="4084320"/>
            <a:ext cx="1249680" cy="10921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3797300" y="3774440"/>
            <a:ext cx="1506220" cy="419100"/>
            <a:chOff x="3797300" y="3774440"/>
            <a:chExt cx="1506220" cy="419100"/>
          </a:xfrm>
        </p:grpSpPr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797300" y="3774440"/>
              <a:ext cx="1506220" cy="13207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858260" y="3949700"/>
              <a:ext cx="1414780" cy="1016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959860" y="4084320"/>
              <a:ext cx="1191260" cy="109219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704840" y="3782186"/>
            <a:ext cx="241000" cy="92329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995923" y="3782059"/>
            <a:ext cx="659130" cy="92710"/>
            <a:chOff x="5995923" y="3782059"/>
            <a:chExt cx="659130" cy="92710"/>
          </a:xfrm>
        </p:grpSpPr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995923" y="3782059"/>
              <a:ext cx="347725" cy="9245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85940" y="3782186"/>
              <a:ext cx="268986" cy="92329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703186" y="3782059"/>
            <a:ext cx="403688" cy="111506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5715000" y="3939540"/>
            <a:ext cx="1394460" cy="243840"/>
            <a:chOff x="5715000" y="3939540"/>
            <a:chExt cx="1394460" cy="243840"/>
          </a:xfrm>
        </p:grpSpPr>
        <p:pic>
          <p:nvPicPr>
            <p:cNvPr id="42" name="object 4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15000" y="3939540"/>
              <a:ext cx="1394459" cy="10414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92800" y="4074161"/>
              <a:ext cx="1036320" cy="109218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471169" y="4390390"/>
            <a:ext cx="6662420" cy="0"/>
          </a:xfrm>
          <a:custGeom>
            <a:avLst/>
            <a:gdLst/>
            <a:ahLst/>
            <a:cxnLst/>
            <a:rect l="l" t="t" r="r" b="b"/>
            <a:pathLst>
              <a:path w="6662420">
                <a:moveTo>
                  <a:pt x="0" y="0"/>
                </a:moveTo>
                <a:lnTo>
                  <a:pt x="6661911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1169" y="7758430"/>
            <a:ext cx="6662420" cy="0"/>
          </a:xfrm>
          <a:custGeom>
            <a:avLst/>
            <a:gdLst/>
            <a:ahLst/>
            <a:cxnLst/>
            <a:rect l="l" t="t" r="r" b="b"/>
            <a:pathLst>
              <a:path w="6662420">
                <a:moveTo>
                  <a:pt x="0" y="0"/>
                </a:moveTo>
                <a:lnTo>
                  <a:pt x="6661911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4747259" y="5707507"/>
            <a:ext cx="662305" cy="92710"/>
            <a:chOff x="4747259" y="5707507"/>
            <a:chExt cx="662305" cy="92710"/>
          </a:xfrm>
        </p:grpSpPr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747259" y="5709158"/>
              <a:ext cx="350114" cy="889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139816" y="5707507"/>
              <a:ext cx="269367" cy="92328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4696459" y="5707379"/>
            <a:ext cx="1236980" cy="261620"/>
            <a:chOff x="4696459" y="5707379"/>
            <a:chExt cx="1236980" cy="261620"/>
          </a:xfrm>
        </p:grpSpPr>
        <p:pic>
          <p:nvPicPr>
            <p:cNvPr id="50" name="object 5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457570" y="5707379"/>
              <a:ext cx="404216" cy="111506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96459" y="5854701"/>
              <a:ext cx="1236980" cy="114298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419860" y="5689600"/>
            <a:ext cx="1711960" cy="12953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843779" y="6002021"/>
            <a:ext cx="932179" cy="106678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1892300" y="5852159"/>
            <a:ext cx="772160" cy="256540"/>
            <a:chOff x="1892300" y="5852159"/>
            <a:chExt cx="772160" cy="256540"/>
          </a:xfrm>
        </p:grpSpPr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32940" y="5852159"/>
              <a:ext cx="374904" cy="11683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341372" y="5853429"/>
              <a:ext cx="297179" cy="97028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892300" y="6002021"/>
              <a:ext cx="772160" cy="106678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1981200" y="7221219"/>
            <a:ext cx="609600" cy="40132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937759" y="7221219"/>
            <a:ext cx="289687" cy="92455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4815840" y="7221219"/>
            <a:ext cx="1005840" cy="401320"/>
            <a:chOff x="4815840" y="7221219"/>
            <a:chExt cx="1005840" cy="401320"/>
          </a:xfrm>
        </p:grpSpPr>
        <p:pic>
          <p:nvPicPr>
            <p:cNvPr id="61" name="object 6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77231" y="7221219"/>
              <a:ext cx="404347" cy="11150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815840" y="7368539"/>
              <a:ext cx="1005839" cy="254000"/>
            </a:xfrm>
            <a:prstGeom prst="rect">
              <a:avLst/>
            </a:prstGeom>
          </p:spPr>
        </p:pic>
      </p:grpSp>
      <p:pic>
        <p:nvPicPr>
          <p:cNvPr id="63" name="object 6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4975859" y="9236456"/>
            <a:ext cx="269620" cy="93725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4770120" y="9215119"/>
            <a:ext cx="1104900" cy="421640"/>
            <a:chOff x="4770120" y="9215119"/>
            <a:chExt cx="1104900" cy="421640"/>
          </a:xfrm>
        </p:grpSpPr>
        <p:pic>
          <p:nvPicPr>
            <p:cNvPr id="65" name="object 6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293995" y="9215119"/>
              <a:ext cx="341877" cy="13436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770120" y="9380219"/>
              <a:ext cx="1104900" cy="11684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4798060" y="9527540"/>
              <a:ext cx="1023619" cy="109218"/>
            </a:xfrm>
            <a:prstGeom prst="rect">
              <a:avLst/>
            </a:prstGeom>
          </p:spPr>
        </p:pic>
      </p:grpSp>
      <p:pic>
        <p:nvPicPr>
          <p:cNvPr id="68" name="object 6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696720" y="9215755"/>
            <a:ext cx="370713" cy="114426"/>
          </a:xfrm>
          <a:prstGeom prst="rect">
            <a:avLst/>
          </a:prstGeom>
        </p:spPr>
      </p:pic>
      <p:grpSp>
        <p:nvGrpSpPr>
          <p:cNvPr id="69" name="object 69"/>
          <p:cNvGrpSpPr/>
          <p:nvPr/>
        </p:nvGrpSpPr>
        <p:grpSpPr>
          <a:xfrm>
            <a:off x="1648460" y="9215119"/>
            <a:ext cx="1275080" cy="421640"/>
            <a:chOff x="1648460" y="9215119"/>
            <a:chExt cx="1275080" cy="421640"/>
          </a:xfrm>
        </p:grpSpPr>
        <p:pic>
          <p:nvPicPr>
            <p:cNvPr id="70" name="object 7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113534" y="9236328"/>
              <a:ext cx="310515" cy="11315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465451" y="9215119"/>
              <a:ext cx="389509" cy="115062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648460" y="9380219"/>
              <a:ext cx="1275080" cy="116840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859280" y="9530079"/>
              <a:ext cx="840740" cy="106680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2016760" y="2651760"/>
            <a:ext cx="3385820" cy="1087120"/>
            <a:chOff x="2016760" y="2651760"/>
            <a:chExt cx="3385820" cy="1087120"/>
          </a:xfrm>
        </p:grpSpPr>
        <p:pic>
          <p:nvPicPr>
            <p:cNvPr id="75" name="object 75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2016760" y="2651760"/>
              <a:ext cx="1663700" cy="1087120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3710939" y="2661422"/>
              <a:ext cx="1691639" cy="1072377"/>
            </a:xfrm>
            <a:prstGeom prst="rect">
              <a:avLst/>
            </a:prstGeom>
          </p:spPr>
        </p:pic>
      </p:grpSp>
      <p:pic>
        <p:nvPicPr>
          <p:cNvPr id="77" name="object 7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574303" y="2697479"/>
            <a:ext cx="1672316" cy="104140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4328159" y="7828280"/>
            <a:ext cx="1976119" cy="124714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488439" y="6327140"/>
            <a:ext cx="1562099" cy="718820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4909820" y="6339840"/>
            <a:ext cx="797017" cy="76453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416300" y="6525259"/>
            <a:ext cx="746760" cy="91440"/>
            <a:chOff x="3416300" y="6525259"/>
            <a:chExt cx="746760" cy="914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16300" y="6525259"/>
              <a:ext cx="377444" cy="911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32733" y="6525259"/>
              <a:ext cx="330326" cy="91186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312159" y="6670040"/>
            <a:ext cx="975360" cy="269240"/>
            <a:chOff x="3312159" y="6670040"/>
            <a:chExt cx="975360" cy="26924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12159" y="6670040"/>
              <a:ext cx="975360" cy="1142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1539" y="6822439"/>
              <a:ext cx="713739" cy="116839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469640" y="3619500"/>
            <a:ext cx="599440" cy="91440"/>
            <a:chOff x="3469640" y="3619500"/>
            <a:chExt cx="599440" cy="9144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9640" y="3619500"/>
              <a:ext cx="225171" cy="9118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7991" y="3619500"/>
              <a:ext cx="330962" cy="9118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261359" y="3764279"/>
            <a:ext cx="1038860" cy="269240"/>
            <a:chOff x="3261359" y="3764279"/>
            <a:chExt cx="1038860" cy="26924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1359" y="3764279"/>
              <a:ext cx="1038860" cy="1168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13759" y="3916679"/>
              <a:ext cx="713739" cy="11684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96339" y="3619500"/>
            <a:ext cx="622300" cy="91440"/>
            <a:chOff x="1196339" y="3619500"/>
            <a:chExt cx="622300" cy="91440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6339" y="3619500"/>
              <a:ext cx="254888" cy="9118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7677" y="3619500"/>
              <a:ext cx="330580" cy="9118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985519" y="3764279"/>
            <a:ext cx="1066800" cy="269240"/>
            <a:chOff x="985519" y="3764279"/>
            <a:chExt cx="1066800" cy="269240"/>
          </a:xfrm>
        </p:grpSpPr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619" y="3916679"/>
              <a:ext cx="713740" cy="11684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5519" y="3764279"/>
              <a:ext cx="1066800" cy="11684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5709920" y="6525259"/>
            <a:ext cx="640080" cy="91440"/>
            <a:chOff x="5709920" y="6525259"/>
            <a:chExt cx="640080" cy="91440"/>
          </a:xfrm>
        </p:grpSpPr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09920" y="6525259"/>
              <a:ext cx="270890" cy="911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19038" y="6525259"/>
              <a:ext cx="330835" cy="9118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5501640" y="6670040"/>
            <a:ext cx="1082040" cy="269240"/>
            <a:chOff x="5501640" y="6670040"/>
            <a:chExt cx="1082040" cy="269240"/>
          </a:xfrm>
        </p:grpSpPr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74360" y="6822439"/>
              <a:ext cx="713739" cy="11683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01640" y="6670040"/>
              <a:ext cx="1082039" cy="114298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186180" y="6525259"/>
            <a:ext cx="642620" cy="91440"/>
            <a:chOff x="1186180" y="6525259"/>
            <a:chExt cx="642620" cy="91440"/>
          </a:xfrm>
        </p:grpSpPr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86180" y="6525259"/>
              <a:ext cx="269366" cy="911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97965" y="6525259"/>
              <a:ext cx="330708" cy="91186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975360" y="6670040"/>
            <a:ext cx="1087120" cy="269240"/>
            <a:chOff x="975360" y="6670040"/>
            <a:chExt cx="1087120" cy="269240"/>
          </a:xfrm>
        </p:grpSpPr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75360" y="6670040"/>
              <a:ext cx="1087119" cy="114298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0620" y="6822439"/>
              <a:ext cx="713740" cy="116839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5532120" y="9144507"/>
            <a:ext cx="591820" cy="111125"/>
            <a:chOff x="5532120" y="9144507"/>
            <a:chExt cx="591820" cy="111125"/>
          </a:xfrm>
        </p:grpSpPr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32120" y="9144634"/>
              <a:ext cx="194944" cy="11087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7832" y="9144507"/>
              <a:ext cx="355798" cy="92075"/>
            </a:xfrm>
            <a:prstGeom prst="rect">
              <a:avLst/>
            </a:prstGeom>
          </p:spPr>
        </p:pic>
      </p:grpSp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173596" y="9123680"/>
            <a:ext cx="387096" cy="112903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5113020" y="9288780"/>
            <a:ext cx="1899920" cy="269240"/>
            <a:chOff x="5113020" y="9288780"/>
            <a:chExt cx="1899920" cy="269240"/>
          </a:xfrm>
        </p:grpSpPr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113020" y="9288780"/>
              <a:ext cx="1899920" cy="11684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664200" y="9438640"/>
              <a:ext cx="772160" cy="119380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3380740" y="9144000"/>
            <a:ext cx="810260" cy="91440"/>
            <a:chOff x="3380740" y="9144000"/>
            <a:chExt cx="810260" cy="91440"/>
          </a:xfrm>
        </p:grpSpPr>
        <p:pic>
          <p:nvPicPr>
            <p:cNvPr id="44" name="object 4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80740" y="9145739"/>
              <a:ext cx="435608" cy="8766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859530" y="9144000"/>
              <a:ext cx="331470" cy="91186"/>
            </a:xfrm>
            <a:prstGeom prst="rect">
              <a:avLst/>
            </a:prstGeom>
          </p:spPr>
        </p:pic>
      </p:grpSp>
      <p:grpSp>
        <p:nvGrpSpPr>
          <p:cNvPr id="46" name="object 46"/>
          <p:cNvGrpSpPr/>
          <p:nvPr/>
        </p:nvGrpSpPr>
        <p:grpSpPr>
          <a:xfrm>
            <a:off x="3368040" y="9288780"/>
            <a:ext cx="863600" cy="269240"/>
            <a:chOff x="3368040" y="9288780"/>
            <a:chExt cx="863600" cy="269240"/>
          </a:xfrm>
        </p:grpSpPr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368040" y="9288780"/>
              <a:ext cx="863600" cy="11684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431540" y="9441180"/>
              <a:ext cx="713739" cy="116840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754380" y="9144000"/>
            <a:ext cx="1546860" cy="91440"/>
            <a:chOff x="754380" y="9144000"/>
            <a:chExt cx="1546860" cy="91440"/>
          </a:xfrm>
        </p:grpSpPr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54380" y="9144126"/>
              <a:ext cx="404304" cy="9105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92618" y="9145778"/>
              <a:ext cx="135420" cy="8763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366647" y="9145777"/>
              <a:ext cx="569595" cy="89535"/>
            </a:xfrm>
            <a:custGeom>
              <a:avLst/>
              <a:gdLst/>
              <a:ahLst/>
              <a:cxnLst/>
              <a:rect l="l" t="t" r="r" b="b"/>
              <a:pathLst>
                <a:path w="569594" h="89534">
                  <a:moveTo>
                    <a:pt x="70358" y="0"/>
                  </a:moveTo>
                  <a:lnTo>
                    <a:pt x="56261" y="0"/>
                  </a:lnTo>
                  <a:lnTo>
                    <a:pt x="35433" y="45339"/>
                  </a:lnTo>
                  <a:lnTo>
                    <a:pt x="14478" y="0"/>
                  </a:lnTo>
                  <a:lnTo>
                    <a:pt x="0" y="0"/>
                  </a:lnTo>
                  <a:lnTo>
                    <a:pt x="28575" y="57785"/>
                  </a:lnTo>
                  <a:lnTo>
                    <a:pt x="28702" y="87630"/>
                  </a:lnTo>
                  <a:lnTo>
                    <a:pt x="42037" y="87630"/>
                  </a:lnTo>
                  <a:lnTo>
                    <a:pt x="42037" y="57785"/>
                  </a:lnTo>
                  <a:lnTo>
                    <a:pt x="48006" y="45339"/>
                  </a:lnTo>
                  <a:lnTo>
                    <a:pt x="70358" y="0"/>
                  </a:lnTo>
                  <a:close/>
                </a:path>
                <a:path w="569594" h="89534">
                  <a:moveTo>
                    <a:pt x="138811" y="0"/>
                  </a:moveTo>
                  <a:lnTo>
                    <a:pt x="125476" y="0"/>
                  </a:lnTo>
                  <a:lnTo>
                    <a:pt x="125476" y="59817"/>
                  </a:lnTo>
                  <a:lnTo>
                    <a:pt x="124206" y="67691"/>
                  </a:lnTo>
                  <a:lnTo>
                    <a:pt x="120650" y="73406"/>
                  </a:lnTo>
                  <a:lnTo>
                    <a:pt x="115062" y="76962"/>
                  </a:lnTo>
                  <a:lnTo>
                    <a:pt x="107696" y="78105"/>
                  </a:lnTo>
                  <a:lnTo>
                    <a:pt x="100330" y="76962"/>
                  </a:lnTo>
                  <a:lnTo>
                    <a:pt x="94742" y="73406"/>
                  </a:lnTo>
                  <a:lnTo>
                    <a:pt x="91186" y="67691"/>
                  </a:lnTo>
                  <a:lnTo>
                    <a:pt x="89916" y="59817"/>
                  </a:lnTo>
                  <a:lnTo>
                    <a:pt x="89916" y="0"/>
                  </a:lnTo>
                  <a:lnTo>
                    <a:pt x="76708" y="0"/>
                  </a:lnTo>
                  <a:lnTo>
                    <a:pt x="76708" y="61595"/>
                  </a:lnTo>
                  <a:lnTo>
                    <a:pt x="78994" y="73152"/>
                  </a:lnTo>
                  <a:lnTo>
                    <a:pt x="85217" y="81915"/>
                  </a:lnTo>
                  <a:lnTo>
                    <a:pt x="94996" y="87503"/>
                  </a:lnTo>
                  <a:lnTo>
                    <a:pt x="107696" y="89408"/>
                  </a:lnTo>
                  <a:lnTo>
                    <a:pt x="120396" y="87503"/>
                  </a:lnTo>
                  <a:lnTo>
                    <a:pt x="130175" y="81915"/>
                  </a:lnTo>
                  <a:lnTo>
                    <a:pt x="132969" y="78105"/>
                  </a:lnTo>
                  <a:lnTo>
                    <a:pt x="136525" y="73152"/>
                  </a:lnTo>
                  <a:lnTo>
                    <a:pt x="138811" y="61595"/>
                  </a:lnTo>
                  <a:lnTo>
                    <a:pt x="138811" y="0"/>
                  </a:lnTo>
                  <a:close/>
                </a:path>
                <a:path w="569594" h="89534">
                  <a:moveTo>
                    <a:pt x="219583" y="0"/>
                  </a:moveTo>
                  <a:lnTo>
                    <a:pt x="205740" y="0"/>
                  </a:lnTo>
                  <a:lnTo>
                    <a:pt x="182753" y="72390"/>
                  </a:lnTo>
                  <a:lnTo>
                    <a:pt x="159131" y="0"/>
                  </a:lnTo>
                  <a:lnTo>
                    <a:pt x="145034" y="0"/>
                  </a:lnTo>
                  <a:lnTo>
                    <a:pt x="175895" y="87630"/>
                  </a:lnTo>
                  <a:lnTo>
                    <a:pt x="188976" y="87630"/>
                  </a:lnTo>
                  <a:lnTo>
                    <a:pt x="194310" y="72390"/>
                  </a:lnTo>
                  <a:lnTo>
                    <a:pt x="219583" y="0"/>
                  </a:lnTo>
                  <a:close/>
                </a:path>
                <a:path w="569594" h="89534">
                  <a:moveTo>
                    <a:pt x="285242" y="87630"/>
                  </a:moveTo>
                  <a:lnTo>
                    <a:pt x="276352" y="63373"/>
                  </a:lnTo>
                  <a:lnTo>
                    <a:pt x="272415" y="52451"/>
                  </a:lnTo>
                  <a:lnTo>
                    <a:pt x="259207" y="16294"/>
                  </a:lnTo>
                  <a:lnTo>
                    <a:pt x="259207" y="52451"/>
                  </a:lnTo>
                  <a:lnTo>
                    <a:pt x="233934" y="52451"/>
                  </a:lnTo>
                  <a:lnTo>
                    <a:pt x="246253" y="15240"/>
                  </a:lnTo>
                  <a:lnTo>
                    <a:pt x="259207" y="52451"/>
                  </a:lnTo>
                  <a:lnTo>
                    <a:pt x="259207" y="16294"/>
                  </a:lnTo>
                  <a:lnTo>
                    <a:pt x="258826" y="15240"/>
                  </a:lnTo>
                  <a:lnTo>
                    <a:pt x="253238" y="0"/>
                  </a:lnTo>
                  <a:lnTo>
                    <a:pt x="240030" y="0"/>
                  </a:lnTo>
                  <a:lnTo>
                    <a:pt x="208153" y="87630"/>
                  </a:lnTo>
                  <a:lnTo>
                    <a:pt x="222123" y="87630"/>
                  </a:lnTo>
                  <a:lnTo>
                    <a:pt x="230378" y="63373"/>
                  </a:lnTo>
                  <a:lnTo>
                    <a:pt x="262623" y="63373"/>
                  </a:lnTo>
                  <a:lnTo>
                    <a:pt x="271145" y="87630"/>
                  </a:lnTo>
                  <a:lnTo>
                    <a:pt x="285242" y="87630"/>
                  </a:lnTo>
                  <a:close/>
                </a:path>
                <a:path w="569594" h="89534">
                  <a:moveTo>
                    <a:pt x="357251" y="87630"/>
                  </a:moveTo>
                  <a:lnTo>
                    <a:pt x="337693" y="58039"/>
                  </a:lnTo>
                  <a:lnTo>
                    <a:pt x="336423" y="56134"/>
                  </a:lnTo>
                  <a:lnTo>
                    <a:pt x="343916" y="52705"/>
                  </a:lnTo>
                  <a:lnTo>
                    <a:pt x="349504" y="47371"/>
                  </a:lnTo>
                  <a:lnTo>
                    <a:pt x="349758" y="46990"/>
                  </a:lnTo>
                  <a:lnTo>
                    <a:pt x="353060" y="40259"/>
                  </a:lnTo>
                  <a:lnTo>
                    <a:pt x="354203" y="31369"/>
                  </a:lnTo>
                  <a:lnTo>
                    <a:pt x="354203" y="26543"/>
                  </a:lnTo>
                  <a:lnTo>
                    <a:pt x="352171" y="15240"/>
                  </a:lnTo>
                  <a:lnTo>
                    <a:pt x="349377" y="11303"/>
                  </a:lnTo>
                  <a:lnTo>
                    <a:pt x="346329" y="6858"/>
                  </a:lnTo>
                  <a:lnTo>
                    <a:pt x="340868" y="3873"/>
                  </a:lnTo>
                  <a:lnTo>
                    <a:pt x="340868" y="16383"/>
                  </a:lnTo>
                  <a:lnTo>
                    <a:pt x="340868" y="41656"/>
                  </a:lnTo>
                  <a:lnTo>
                    <a:pt x="335153" y="46990"/>
                  </a:lnTo>
                  <a:lnTo>
                    <a:pt x="305054" y="46990"/>
                  </a:lnTo>
                  <a:lnTo>
                    <a:pt x="305054" y="11303"/>
                  </a:lnTo>
                  <a:lnTo>
                    <a:pt x="335153" y="11303"/>
                  </a:lnTo>
                  <a:lnTo>
                    <a:pt x="340868" y="16383"/>
                  </a:lnTo>
                  <a:lnTo>
                    <a:pt x="340868" y="3873"/>
                  </a:lnTo>
                  <a:lnTo>
                    <a:pt x="337058" y="1778"/>
                  </a:lnTo>
                  <a:lnTo>
                    <a:pt x="324866" y="0"/>
                  </a:lnTo>
                  <a:lnTo>
                    <a:pt x="291846" y="0"/>
                  </a:lnTo>
                  <a:lnTo>
                    <a:pt x="291846" y="87630"/>
                  </a:lnTo>
                  <a:lnTo>
                    <a:pt x="305054" y="87630"/>
                  </a:lnTo>
                  <a:lnTo>
                    <a:pt x="305054" y="58039"/>
                  </a:lnTo>
                  <a:lnTo>
                    <a:pt x="322326" y="58039"/>
                  </a:lnTo>
                  <a:lnTo>
                    <a:pt x="341503" y="87630"/>
                  </a:lnTo>
                  <a:lnTo>
                    <a:pt x="357251" y="87630"/>
                  </a:lnTo>
                  <a:close/>
                </a:path>
                <a:path w="569594" h="89534">
                  <a:moveTo>
                    <a:pt x="421259" y="76454"/>
                  </a:moveTo>
                  <a:lnTo>
                    <a:pt x="380619" y="76454"/>
                  </a:lnTo>
                  <a:lnTo>
                    <a:pt x="380619" y="0"/>
                  </a:lnTo>
                  <a:lnTo>
                    <a:pt x="367411" y="0"/>
                  </a:lnTo>
                  <a:lnTo>
                    <a:pt x="367411" y="87630"/>
                  </a:lnTo>
                  <a:lnTo>
                    <a:pt x="421132" y="87630"/>
                  </a:lnTo>
                  <a:lnTo>
                    <a:pt x="421259" y="76454"/>
                  </a:lnTo>
                  <a:close/>
                </a:path>
                <a:path w="569594" h="89534">
                  <a:moveTo>
                    <a:pt x="498221" y="87630"/>
                  </a:moveTo>
                  <a:lnTo>
                    <a:pt x="489331" y="63373"/>
                  </a:lnTo>
                  <a:lnTo>
                    <a:pt x="485267" y="52451"/>
                  </a:lnTo>
                  <a:lnTo>
                    <a:pt x="472186" y="16637"/>
                  </a:lnTo>
                  <a:lnTo>
                    <a:pt x="472186" y="52451"/>
                  </a:lnTo>
                  <a:lnTo>
                    <a:pt x="446786" y="52451"/>
                  </a:lnTo>
                  <a:lnTo>
                    <a:pt x="459232" y="15240"/>
                  </a:lnTo>
                  <a:lnTo>
                    <a:pt x="472186" y="52451"/>
                  </a:lnTo>
                  <a:lnTo>
                    <a:pt x="472186" y="16637"/>
                  </a:lnTo>
                  <a:lnTo>
                    <a:pt x="471678" y="15240"/>
                  </a:lnTo>
                  <a:lnTo>
                    <a:pt x="466090" y="0"/>
                  </a:lnTo>
                  <a:lnTo>
                    <a:pt x="453009" y="0"/>
                  </a:lnTo>
                  <a:lnTo>
                    <a:pt x="421259" y="87630"/>
                  </a:lnTo>
                  <a:lnTo>
                    <a:pt x="435102" y="87630"/>
                  </a:lnTo>
                  <a:lnTo>
                    <a:pt x="443230" y="63373"/>
                  </a:lnTo>
                  <a:lnTo>
                    <a:pt x="475615" y="63373"/>
                  </a:lnTo>
                  <a:lnTo>
                    <a:pt x="483997" y="87630"/>
                  </a:lnTo>
                  <a:lnTo>
                    <a:pt x="498221" y="87630"/>
                  </a:lnTo>
                  <a:close/>
                </a:path>
                <a:path w="569594" h="89534">
                  <a:moveTo>
                    <a:pt x="569087" y="87630"/>
                  </a:moveTo>
                  <a:lnTo>
                    <a:pt x="537845" y="52070"/>
                  </a:lnTo>
                  <a:lnTo>
                    <a:pt x="532130" y="45593"/>
                  </a:lnTo>
                  <a:lnTo>
                    <a:pt x="536829" y="39497"/>
                  </a:lnTo>
                  <a:lnTo>
                    <a:pt x="568198" y="0"/>
                  </a:lnTo>
                  <a:lnTo>
                    <a:pt x="553339" y="0"/>
                  </a:lnTo>
                  <a:lnTo>
                    <a:pt x="522732" y="39497"/>
                  </a:lnTo>
                  <a:lnTo>
                    <a:pt x="517525" y="39497"/>
                  </a:lnTo>
                  <a:lnTo>
                    <a:pt x="517525" y="0"/>
                  </a:lnTo>
                  <a:lnTo>
                    <a:pt x="504825" y="0"/>
                  </a:lnTo>
                  <a:lnTo>
                    <a:pt x="504825" y="87630"/>
                  </a:lnTo>
                  <a:lnTo>
                    <a:pt x="517525" y="87630"/>
                  </a:lnTo>
                  <a:lnTo>
                    <a:pt x="517525" y="52070"/>
                  </a:lnTo>
                  <a:lnTo>
                    <a:pt x="522478" y="52070"/>
                  </a:lnTo>
                  <a:lnTo>
                    <a:pt x="552958" y="87630"/>
                  </a:lnTo>
                  <a:lnTo>
                    <a:pt x="569087" y="87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970277" y="9144000"/>
              <a:ext cx="330708" cy="91186"/>
            </a:xfrm>
            <a:prstGeom prst="rect">
              <a:avLst/>
            </a:prstGeom>
          </p:spPr>
        </p:pic>
      </p:grpSp>
      <p:grpSp>
        <p:nvGrpSpPr>
          <p:cNvPr id="54" name="object 54"/>
          <p:cNvGrpSpPr/>
          <p:nvPr/>
        </p:nvGrpSpPr>
        <p:grpSpPr>
          <a:xfrm>
            <a:off x="1071880" y="9288780"/>
            <a:ext cx="929640" cy="269240"/>
            <a:chOff x="1071880" y="9288780"/>
            <a:chExt cx="929640" cy="269240"/>
          </a:xfrm>
        </p:grpSpPr>
        <p:pic>
          <p:nvPicPr>
            <p:cNvPr id="55" name="object 55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71880" y="9288780"/>
              <a:ext cx="929640" cy="11684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68400" y="9441180"/>
              <a:ext cx="716280" cy="116840"/>
            </a:xfrm>
            <a:prstGeom prst="rect">
              <a:avLst/>
            </a:prstGeom>
          </p:spPr>
        </p:pic>
      </p:grpSp>
      <p:sp>
        <p:nvSpPr>
          <p:cNvPr id="57" name="object 57"/>
          <p:cNvSpPr/>
          <p:nvPr/>
        </p:nvSpPr>
        <p:spPr>
          <a:xfrm>
            <a:off x="448309" y="426339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8309" y="714883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5709920" y="3619500"/>
            <a:ext cx="640080" cy="91440"/>
            <a:chOff x="5709920" y="3619500"/>
            <a:chExt cx="640080" cy="91440"/>
          </a:xfrm>
        </p:grpSpPr>
        <p:pic>
          <p:nvPicPr>
            <p:cNvPr id="60" name="object 60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709920" y="3619500"/>
              <a:ext cx="265938" cy="9118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018403" y="3619500"/>
              <a:ext cx="331343" cy="91185"/>
            </a:xfrm>
            <a:prstGeom prst="rect">
              <a:avLst/>
            </a:prstGeom>
          </p:spPr>
        </p:pic>
      </p:grpSp>
      <p:grpSp>
        <p:nvGrpSpPr>
          <p:cNvPr id="62" name="object 62"/>
          <p:cNvGrpSpPr/>
          <p:nvPr/>
        </p:nvGrpSpPr>
        <p:grpSpPr>
          <a:xfrm>
            <a:off x="5501640" y="3764279"/>
            <a:ext cx="1082040" cy="269240"/>
            <a:chOff x="5501640" y="3764279"/>
            <a:chExt cx="1082040" cy="269240"/>
          </a:xfrm>
        </p:grpSpPr>
        <p:pic>
          <p:nvPicPr>
            <p:cNvPr id="63" name="object 6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501640" y="3764279"/>
              <a:ext cx="1082039" cy="11684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74360" y="3916679"/>
              <a:ext cx="713739" cy="116840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93562" y="2264341"/>
            <a:ext cx="834028" cy="87139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397573" y="2264922"/>
            <a:ext cx="772583" cy="897035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613400" y="2217420"/>
            <a:ext cx="904240" cy="901700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680719" y="5008879"/>
            <a:ext cx="1671320" cy="967739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280659" y="5008879"/>
            <a:ext cx="1671319" cy="967739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048774" y="5226607"/>
            <a:ext cx="1506664" cy="806343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875279" y="7635240"/>
            <a:ext cx="1823720" cy="114300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5732779" y="7528559"/>
            <a:ext cx="731520" cy="120650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988060" y="7637780"/>
            <a:ext cx="1193800" cy="1173480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75" name="object 75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79" name="object 79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3040" y="1877060"/>
            <a:ext cx="2847340" cy="16941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1320" y="4630420"/>
            <a:ext cx="1584960" cy="16459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52340" y="4673600"/>
            <a:ext cx="1051560" cy="64007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748020" y="9210040"/>
            <a:ext cx="596900" cy="91440"/>
            <a:chOff x="5748020" y="9210040"/>
            <a:chExt cx="596900" cy="9144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8020" y="9211818"/>
              <a:ext cx="189356" cy="876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9668" y="9210040"/>
              <a:ext cx="364952" cy="9118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5483859" y="9354821"/>
            <a:ext cx="1158240" cy="269240"/>
            <a:chOff x="5483859" y="9354821"/>
            <a:chExt cx="1158240" cy="26924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83859" y="9354821"/>
              <a:ext cx="1158239" cy="1142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64199" y="9499601"/>
              <a:ext cx="772160" cy="124458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999739" y="9210293"/>
            <a:ext cx="654050" cy="92710"/>
            <a:chOff x="2999739" y="9210293"/>
            <a:chExt cx="654050" cy="92710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99739" y="9210293"/>
              <a:ext cx="352381" cy="924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95217" y="9212069"/>
              <a:ext cx="189357" cy="8890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26992" y="9212071"/>
              <a:ext cx="26670" cy="88900"/>
            </a:xfrm>
            <a:custGeom>
              <a:avLst/>
              <a:gdLst/>
              <a:ahLst/>
              <a:cxnLst/>
              <a:rect l="l" t="t" r="r" b="b"/>
              <a:pathLst>
                <a:path w="26670" h="88900">
                  <a:moveTo>
                    <a:pt x="14605" y="0"/>
                  </a:moveTo>
                  <a:lnTo>
                    <a:pt x="0" y="0"/>
                  </a:lnTo>
                  <a:lnTo>
                    <a:pt x="0" y="88899"/>
                  </a:lnTo>
                  <a:lnTo>
                    <a:pt x="13081" y="88899"/>
                  </a:lnTo>
                  <a:lnTo>
                    <a:pt x="12700" y="21081"/>
                  </a:lnTo>
                  <a:lnTo>
                    <a:pt x="26289" y="21081"/>
                  </a:lnTo>
                  <a:lnTo>
                    <a:pt x="146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639693" y="9189719"/>
            <a:ext cx="503555" cy="113030"/>
          </a:xfrm>
          <a:custGeom>
            <a:avLst/>
            <a:gdLst/>
            <a:ahLst/>
            <a:cxnLst/>
            <a:rect l="l" t="t" r="r" b="b"/>
            <a:pathLst>
              <a:path w="503554" h="113029">
                <a:moveTo>
                  <a:pt x="73914" y="22352"/>
                </a:moveTo>
                <a:lnTo>
                  <a:pt x="59309" y="22352"/>
                </a:lnTo>
                <a:lnTo>
                  <a:pt x="30861" y="74422"/>
                </a:lnTo>
                <a:lnTo>
                  <a:pt x="13589" y="43434"/>
                </a:lnTo>
                <a:lnTo>
                  <a:pt x="0" y="43434"/>
                </a:lnTo>
                <a:lnTo>
                  <a:pt x="24384" y="87630"/>
                </a:lnTo>
                <a:lnTo>
                  <a:pt x="36576" y="87630"/>
                </a:lnTo>
                <a:lnTo>
                  <a:pt x="43942" y="74422"/>
                </a:lnTo>
                <a:lnTo>
                  <a:pt x="61214" y="43307"/>
                </a:lnTo>
                <a:lnTo>
                  <a:pt x="60833" y="111252"/>
                </a:lnTo>
                <a:lnTo>
                  <a:pt x="73914" y="111252"/>
                </a:lnTo>
                <a:lnTo>
                  <a:pt x="73914" y="43307"/>
                </a:lnTo>
                <a:lnTo>
                  <a:pt x="73914" y="22352"/>
                </a:lnTo>
                <a:close/>
              </a:path>
              <a:path w="503554" h="113029">
                <a:moveTo>
                  <a:pt x="157480" y="111252"/>
                </a:moveTo>
                <a:lnTo>
                  <a:pt x="148590" y="86614"/>
                </a:lnTo>
                <a:lnTo>
                  <a:pt x="144653" y="75565"/>
                </a:lnTo>
                <a:lnTo>
                  <a:pt x="131445" y="38912"/>
                </a:lnTo>
                <a:lnTo>
                  <a:pt x="131445" y="75565"/>
                </a:lnTo>
                <a:lnTo>
                  <a:pt x="106172" y="75565"/>
                </a:lnTo>
                <a:lnTo>
                  <a:pt x="118618" y="37846"/>
                </a:lnTo>
                <a:lnTo>
                  <a:pt x="131445" y="75565"/>
                </a:lnTo>
                <a:lnTo>
                  <a:pt x="131445" y="38912"/>
                </a:lnTo>
                <a:lnTo>
                  <a:pt x="131064" y="37846"/>
                </a:lnTo>
                <a:lnTo>
                  <a:pt x="125476" y="22352"/>
                </a:lnTo>
                <a:lnTo>
                  <a:pt x="112395" y="22352"/>
                </a:lnTo>
                <a:lnTo>
                  <a:pt x="80518" y="111252"/>
                </a:lnTo>
                <a:lnTo>
                  <a:pt x="94488" y="111252"/>
                </a:lnTo>
                <a:lnTo>
                  <a:pt x="102616" y="86614"/>
                </a:lnTo>
                <a:lnTo>
                  <a:pt x="135001" y="86614"/>
                </a:lnTo>
                <a:lnTo>
                  <a:pt x="143383" y="111252"/>
                </a:lnTo>
                <a:lnTo>
                  <a:pt x="157480" y="111252"/>
                </a:lnTo>
                <a:close/>
              </a:path>
              <a:path w="503554" h="113029">
                <a:moveTo>
                  <a:pt x="228346" y="111252"/>
                </a:moveTo>
                <a:lnTo>
                  <a:pt x="197104" y="75184"/>
                </a:lnTo>
                <a:lnTo>
                  <a:pt x="191389" y="68580"/>
                </a:lnTo>
                <a:lnTo>
                  <a:pt x="196088" y="62484"/>
                </a:lnTo>
                <a:lnTo>
                  <a:pt x="227330" y="22352"/>
                </a:lnTo>
                <a:lnTo>
                  <a:pt x="212471" y="22352"/>
                </a:lnTo>
                <a:lnTo>
                  <a:pt x="181991" y="62484"/>
                </a:lnTo>
                <a:lnTo>
                  <a:pt x="176784" y="62484"/>
                </a:lnTo>
                <a:lnTo>
                  <a:pt x="176784" y="22352"/>
                </a:lnTo>
                <a:lnTo>
                  <a:pt x="164084" y="22352"/>
                </a:lnTo>
                <a:lnTo>
                  <a:pt x="164084" y="111252"/>
                </a:lnTo>
                <a:lnTo>
                  <a:pt x="176784" y="111252"/>
                </a:lnTo>
                <a:lnTo>
                  <a:pt x="176784" y="75184"/>
                </a:lnTo>
                <a:lnTo>
                  <a:pt x="181737" y="75184"/>
                </a:lnTo>
                <a:lnTo>
                  <a:pt x="212217" y="111252"/>
                </a:lnTo>
                <a:lnTo>
                  <a:pt x="228346" y="111252"/>
                </a:lnTo>
                <a:close/>
              </a:path>
              <a:path w="503554" h="113029">
                <a:moveTo>
                  <a:pt x="247218" y="22377"/>
                </a:moveTo>
                <a:lnTo>
                  <a:pt x="234061" y="22377"/>
                </a:lnTo>
                <a:lnTo>
                  <a:pt x="234061" y="111252"/>
                </a:lnTo>
                <a:lnTo>
                  <a:pt x="247218" y="111252"/>
                </a:lnTo>
                <a:lnTo>
                  <a:pt x="247218" y="22377"/>
                </a:lnTo>
                <a:close/>
              </a:path>
              <a:path w="503554" h="113029">
                <a:moveTo>
                  <a:pt x="248158" y="2540"/>
                </a:moveTo>
                <a:lnTo>
                  <a:pt x="245110" y="0"/>
                </a:lnTo>
                <a:lnTo>
                  <a:pt x="235839" y="0"/>
                </a:lnTo>
                <a:lnTo>
                  <a:pt x="232918" y="2540"/>
                </a:lnTo>
                <a:lnTo>
                  <a:pt x="232918" y="13208"/>
                </a:lnTo>
                <a:lnTo>
                  <a:pt x="235839" y="15621"/>
                </a:lnTo>
                <a:lnTo>
                  <a:pt x="245110" y="15621"/>
                </a:lnTo>
                <a:lnTo>
                  <a:pt x="248158" y="13208"/>
                </a:lnTo>
                <a:lnTo>
                  <a:pt x="248158" y="2540"/>
                </a:lnTo>
                <a:close/>
              </a:path>
              <a:path w="503554" h="113029">
                <a:moveTo>
                  <a:pt x="325882" y="22352"/>
                </a:moveTo>
                <a:lnTo>
                  <a:pt x="312801" y="22352"/>
                </a:lnTo>
                <a:lnTo>
                  <a:pt x="313055" y="89281"/>
                </a:lnTo>
                <a:lnTo>
                  <a:pt x="288544" y="44577"/>
                </a:lnTo>
                <a:lnTo>
                  <a:pt x="276352" y="22352"/>
                </a:lnTo>
                <a:lnTo>
                  <a:pt x="261366" y="22352"/>
                </a:lnTo>
                <a:lnTo>
                  <a:pt x="261366" y="111252"/>
                </a:lnTo>
                <a:lnTo>
                  <a:pt x="274574" y="111252"/>
                </a:lnTo>
                <a:lnTo>
                  <a:pt x="274193" y="44577"/>
                </a:lnTo>
                <a:lnTo>
                  <a:pt x="310642" y="111252"/>
                </a:lnTo>
                <a:lnTo>
                  <a:pt x="325882" y="111252"/>
                </a:lnTo>
                <a:lnTo>
                  <a:pt x="325882" y="89281"/>
                </a:lnTo>
                <a:lnTo>
                  <a:pt x="325882" y="22352"/>
                </a:lnTo>
                <a:close/>
              </a:path>
              <a:path w="503554" h="113029">
                <a:moveTo>
                  <a:pt x="409321" y="111252"/>
                </a:moveTo>
                <a:lnTo>
                  <a:pt x="400558" y="86614"/>
                </a:lnTo>
                <a:lnTo>
                  <a:pt x="396494" y="75565"/>
                </a:lnTo>
                <a:lnTo>
                  <a:pt x="383413" y="39268"/>
                </a:lnTo>
                <a:lnTo>
                  <a:pt x="383413" y="75565"/>
                </a:lnTo>
                <a:lnTo>
                  <a:pt x="358140" y="75565"/>
                </a:lnTo>
                <a:lnTo>
                  <a:pt x="370459" y="37846"/>
                </a:lnTo>
                <a:lnTo>
                  <a:pt x="383413" y="75565"/>
                </a:lnTo>
                <a:lnTo>
                  <a:pt x="383413" y="39268"/>
                </a:lnTo>
                <a:lnTo>
                  <a:pt x="382905" y="37846"/>
                </a:lnTo>
                <a:lnTo>
                  <a:pt x="377444" y="22352"/>
                </a:lnTo>
                <a:lnTo>
                  <a:pt x="364236" y="22352"/>
                </a:lnTo>
                <a:lnTo>
                  <a:pt x="332486" y="111252"/>
                </a:lnTo>
                <a:lnTo>
                  <a:pt x="346456" y="111252"/>
                </a:lnTo>
                <a:lnTo>
                  <a:pt x="354584" y="86614"/>
                </a:lnTo>
                <a:lnTo>
                  <a:pt x="386842" y="86614"/>
                </a:lnTo>
                <a:lnTo>
                  <a:pt x="395224" y="111252"/>
                </a:lnTo>
                <a:lnTo>
                  <a:pt x="409321" y="111252"/>
                </a:lnTo>
                <a:close/>
              </a:path>
              <a:path w="503554" h="113029">
                <a:moveTo>
                  <a:pt x="477266" y="84455"/>
                </a:moveTo>
                <a:lnTo>
                  <a:pt x="436753" y="59944"/>
                </a:lnTo>
                <a:lnTo>
                  <a:pt x="428244" y="57531"/>
                </a:lnTo>
                <a:lnTo>
                  <a:pt x="428244" y="38227"/>
                </a:lnTo>
                <a:lnTo>
                  <a:pt x="433451" y="32131"/>
                </a:lnTo>
                <a:lnTo>
                  <a:pt x="457962" y="32131"/>
                </a:lnTo>
                <a:lnTo>
                  <a:pt x="462407" y="41275"/>
                </a:lnTo>
                <a:lnTo>
                  <a:pt x="462407" y="51181"/>
                </a:lnTo>
                <a:lnTo>
                  <a:pt x="475488" y="51181"/>
                </a:lnTo>
                <a:lnTo>
                  <a:pt x="475488" y="48133"/>
                </a:lnTo>
                <a:lnTo>
                  <a:pt x="473583" y="37846"/>
                </a:lnTo>
                <a:lnTo>
                  <a:pt x="469900" y="32131"/>
                </a:lnTo>
                <a:lnTo>
                  <a:pt x="467995" y="29083"/>
                </a:lnTo>
                <a:lnTo>
                  <a:pt x="458470" y="22987"/>
                </a:lnTo>
                <a:lnTo>
                  <a:pt x="444881" y="20701"/>
                </a:lnTo>
                <a:lnTo>
                  <a:pt x="431546" y="22606"/>
                </a:lnTo>
                <a:lnTo>
                  <a:pt x="422275" y="27813"/>
                </a:lnTo>
                <a:lnTo>
                  <a:pt x="416814" y="35687"/>
                </a:lnTo>
                <a:lnTo>
                  <a:pt x="415036" y="45593"/>
                </a:lnTo>
                <a:lnTo>
                  <a:pt x="415036" y="48133"/>
                </a:lnTo>
                <a:lnTo>
                  <a:pt x="445516" y="72771"/>
                </a:lnTo>
                <a:lnTo>
                  <a:pt x="456438" y="73787"/>
                </a:lnTo>
                <a:lnTo>
                  <a:pt x="464058" y="77089"/>
                </a:lnTo>
                <a:lnTo>
                  <a:pt x="464058" y="95504"/>
                </a:lnTo>
                <a:lnTo>
                  <a:pt x="458089" y="101473"/>
                </a:lnTo>
                <a:lnTo>
                  <a:pt x="446151" y="101473"/>
                </a:lnTo>
                <a:lnTo>
                  <a:pt x="437515" y="99822"/>
                </a:lnTo>
                <a:lnTo>
                  <a:pt x="431419" y="95758"/>
                </a:lnTo>
                <a:lnTo>
                  <a:pt x="427736" y="90043"/>
                </a:lnTo>
                <a:lnTo>
                  <a:pt x="426466" y="83693"/>
                </a:lnTo>
                <a:lnTo>
                  <a:pt x="426466" y="82296"/>
                </a:lnTo>
                <a:lnTo>
                  <a:pt x="413258" y="82296"/>
                </a:lnTo>
                <a:lnTo>
                  <a:pt x="413258" y="85217"/>
                </a:lnTo>
                <a:lnTo>
                  <a:pt x="415544" y="96139"/>
                </a:lnTo>
                <a:lnTo>
                  <a:pt x="421894" y="104902"/>
                </a:lnTo>
                <a:lnTo>
                  <a:pt x="432181" y="110871"/>
                </a:lnTo>
                <a:lnTo>
                  <a:pt x="446151" y="113030"/>
                </a:lnTo>
                <a:lnTo>
                  <a:pt x="459740" y="111125"/>
                </a:lnTo>
                <a:lnTo>
                  <a:pt x="469392" y="106045"/>
                </a:lnTo>
                <a:lnTo>
                  <a:pt x="472821" y="101473"/>
                </a:lnTo>
                <a:lnTo>
                  <a:pt x="475234" y="98044"/>
                </a:lnTo>
                <a:lnTo>
                  <a:pt x="477266" y="87630"/>
                </a:lnTo>
                <a:lnTo>
                  <a:pt x="477266" y="84455"/>
                </a:lnTo>
                <a:close/>
              </a:path>
              <a:path w="503554" h="113029">
                <a:moveTo>
                  <a:pt x="502996" y="22377"/>
                </a:moveTo>
                <a:lnTo>
                  <a:pt x="489839" y="22377"/>
                </a:lnTo>
                <a:lnTo>
                  <a:pt x="489839" y="111252"/>
                </a:lnTo>
                <a:lnTo>
                  <a:pt x="502996" y="111252"/>
                </a:lnTo>
                <a:lnTo>
                  <a:pt x="502996" y="223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3276600" y="9204452"/>
            <a:ext cx="1300480" cy="419734"/>
            <a:chOff x="3276600" y="9204452"/>
            <a:chExt cx="1300480" cy="419734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192777" y="9204452"/>
              <a:ext cx="383794" cy="11175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76600" y="9354821"/>
              <a:ext cx="1041400" cy="11429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23920" y="9499601"/>
              <a:ext cx="731520" cy="124458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61719" y="9154159"/>
            <a:ext cx="904240" cy="26415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70939" y="9476740"/>
            <a:ext cx="670560" cy="114298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448309" y="432942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8309" y="721233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1508760" y="3629659"/>
            <a:ext cx="1264920" cy="419100"/>
            <a:chOff x="1508760" y="3629659"/>
            <a:chExt cx="1264920" cy="419100"/>
          </a:xfrm>
        </p:grpSpPr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08760" y="3629659"/>
              <a:ext cx="1241425" cy="281813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2760472" y="3652024"/>
              <a:ext cx="13335" cy="88900"/>
            </a:xfrm>
            <a:custGeom>
              <a:avLst/>
              <a:gdLst/>
              <a:ahLst/>
              <a:cxnLst/>
              <a:rect l="l" t="t" r="r" b="b"/>
              <a:pathLst>
                <a:path w="13335" h="88900">
                  <a:moveTo>
                    <a:pt x="13188" y="0"/>
                  </a:moveTo>
                  <a:lnTo>
                    <a:pt x="0" y="0"/>
                  </a:lnTo>
                  <a:lnTo>
                    <a:pt x="0" y="88887"/>
                  </a:lnTo>
                  <a:lnTo>
                    <a:pt x="13188" y="88887"/>
                  </a:lnTo>
                  <a:lnTo>
                    <a:pt x="131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75460" y="3949699"/>
              <a:ext cx="731519" cy="99059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73200" y="6583680"/>
            <a:ext cx="1287780" cy="24892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747520" y="6880861"/>
            <a:ext cx="749300" cy="109218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4582159" y="6626859"/>
            <a:ext cx="2230120" cy="264160"/>
            <a:chOff x="4582159" y="6626859"/>
            <a:chExt cx="2230120" cy="264160"/>
          </a:xfrm>
        </p:grpSpPr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82159" y="6626859"/>
              <a:ext cx="2230119" cy="13207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89219" y="6794499"/>
              <a:ext cx="1038860" cy="96520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638040" y="3629659"/>
            <a:ext cx="1750060" cy="13207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298440" y="6939281"/>
            <a:ext cx="797560" cy="109218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5097779" y="3797300"/>
            <a:ext cx="850265" cy="269240"/>
            <a:chOff x="5097779" y="3797300"/>
            <a:chExt cx="850265" cy="269240"/>
          </a:xfrm>
        </p:grpSpPr>
        <p:pic>
          <p:nvPicPr>
            <p:cNvPr id="46" name="object 4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097779" y="3797300"/>
              <a:ext cx="368173" cy="9550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03544" y="3797300"/>
              <a:ext cx="337819" cy="114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82131" y="3803650"/>
              <a:ext cx="65912" cy="8788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171439" y="3949700"/>
              <a:ext cx="683260" cy="116840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836159" y="5382259"/>
            <a:ext cx="1844039" cy="1008380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66800" y="2019300"/>
            <a:ext cx="2085339" cy="1376679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2057400" y="4544059"/>
            <a:ext cx="2379980" cy="990600"/>
            <a:chOff x="2057400" y="4544059"/>
            <a:chExt cx="2379980" cy="990600"/>
          </a:xfrm>
        </p:grpSpPr>
        <p:sp>
          <p:nvSpPr>
            <p:cNvPr id="53" name="object 53"/>
            <p:cNvSpPr/>
            <p:nvPr/>
          </p:nvSpPr>
          <p:spPr>
            <a:xfrm>
              <a:off x="2057400" y="4544059"/>
              <a:ext cx="2379980" cy="990600"/>
            </a:xfrm>
            <a:custGeom>
              <a:avLst/>
              <a:gdLst/>
              <a:ahLst/>
              <a:cxnLst/>
              <a:rect l="l" t="t" r="r" b="b"/>
              <a:pathLst>
                <a:path w="2379979" h="990600">
                  <a:moveTo>
                    <a:pt x="2379599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091563" y="990600"/>
                  </a:lnTo>
                  <a:lnTo>
                    <a:pt x="2379599" y="702944"/>
                  </a:lnTo>
                  <a:lnTo>
                    <a:pt x="2379599" y="0"/>
                  </a:lnTo>
                  <a:close/>
                </a:path>
              </a:pathLst>
            </a:custGeom>
            <a:solidFill>
              <a:srgbClr val="E8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283460" y="4653660"/>
              <a:ext cx="124460" cy="71120"/>
            </a:xfrm>
            <a:custGeom>
              <a:avLst/>
              <a:gdLst/>
              <a:ahLst/>
              <a:cxnLst/>
              <a:rect l="l" t="t" r="r" b="b"/>
              <a:pathLst>
                <a:path w="124460" h="71120">
                  <a:moveTo>
                    <a:pt x="61595" y="71120"/>
                  </a:moveTo>
                  <a:lnTo>
                    <a:pt x="54483" y="51435"/>
                  </a:lnTo>
                  <a:lnTo>
                    <a:pt x="51308" y="42545"/>
                  </a:lnTo>
                  <a:lnTo>
                    <a:pt x="40767" y="13335"/>
                  </a:lnTo>
                  <a:lnTo>
                    <a:pt x="40767" y="42545"/>
                  </a:lnTo>
                  <a:lnTo>
                    <a:pt x="20574" y="42545"/>
                  </a:lnTo>
                  <a:lnTo>
                    <a:pt x="30480" y="12446"/>
                  </a:lnTo>
                  <a:lnTo>
                    <a:pt x="40767" y="42545"/>
                  </a:lnTo>
                  <a:lnTo>
                    <a:pt x="40767" y="13335"/>
                  </a:lnTo>
                  <a:lnTo>
                    <a:pt x="40386" y="12446"/>
                  </a:lnTo>
                  <a:lnTo>
                    <a:pt x="35941" y="0"/>
                  </a:lnTo>
                  <a:lnTo>
                    <a:pt x="25527" y="0"/>
                  </a:lnTo>
                  <a:lnTo>
                    <a:pt x="0" y="71120"/>
                  </a:lnTo>
                  <a:lnTo>
                    <a:pt x="11176" y="71120"/>
                  </a:lnTo>
                  <a:lnTo>
                    <a:pt x="17653" y="51435"/>
                  </a:lnTo>
                  <a:lnTo>
                    <a:pt x="43561" y="51435"/>
                  </a:lnTo>
                  <a:lnTo>
                    <a:pt x="50292" y="71120"/>
                  </a:lnTo>
                  <a:lnTo>
                    <a:pt x="61595" y="71120"/>
                  </a:lnTo>
                  <a:close/>
                </a:path>
                <a:path w="124460" h="71120">
                  <a:moveTo>
                    <a:pt x="124409" y="36004"/>
                  </a:moveTo>
                  <a:lnTo>
                    <a:pt x="94234" y="36004"/>
                  </a:lnTo>
                  <a:lnTo>
                    <a:pt x="94234" y="44831"/>
                  </a:lnTo>
                  <a:lnTo>
                    <a:pt x="124409" y="44831"/>
                  </a:lnTo>
                  <a:lnTo>
                    <a:pt x="124409" y="36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446654" y="4653660"/>
              <a:ext cx="347218" cy="7111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830576" y="4636007"/>
              <a:ext cx="342138" cy="10540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521964" y="4635499"/>
              <a:ext cx="841375" cy="297180"/>
            </a:xfrm>
            <a:custGeom>
              <a:avLst/>
              <a:gdLst/>
              <a:ahLst/>
              <a:cxnLst/>
              <a:rect l="l" t="t" r="r" b="b"/>
              <a:pathLst>
                <a:path w="841375" h="297179">
                  <a:moveTo>
                    <a:pt x="49530" y="36449"/>
                  </a:moveTo>
                  <a:lnTo>
                    <a:pt x="24765" y="16764"/>
                  </a:lnTo>
                  <a:lnTo>
                    <a:pt x="14859" y="18288"/>
                  </a:lnTo>
                  <a:lnTo>
                    <a:pt x="7112" y="22860"/>
                  </a:lnTo>
                  <a:lnTo>
                    <a:pt x="1905" y="29972"/>
                  </a:lnTo>
                  <a:lnTo>
                    <a:pt x="0" y="39243"/>
                  </a:lnTo>
                  <a:lnTo>
                    <a:pt x="0" y="68199"/>
                  </a:lnTo>
                  <a:lnTo>
                    <a:pt x="1905" y="77470"/>
                  </a:lnTo>
                  <a:lnTo>
                    <a:pt x="7112" y="84582"/>
                  </a:lnTo>
                  <a:lnTo>
                    <a:pt x="14859" y="89154"/>
                  </a:lnTo>
                  <a:lnTo>
                    <a:pt x="24765" y="90678"/>
                  </a:lnTo>
                  <a:lnTo>
                    <a:pt x="34798" y="89281"/>
                  </a:lnTo>
                  <a:lnTo>
                    <a:pt x="42545" y="85090"/>
                  </a:lnTo>
                  <a:lnTo>
                    <a:pt x="47625" y="78867"/>
                  </a:lnTo>
                  <a:lnTo>
                    <a:pt x="49530" y="70993"/>
                  </a:lnTo>
                  <a:lnTo>
                    <a:pt x="49530" y="65659"/>
                  </a:lnTo>
                  <a:lnTo>
                    <a:pt x="38989" y="65659"/>
                  </a:lnTo>
                  <a:lnTo>
                    <a:pt x="38989" y="76962"/>
                  </a:lnTo>
                  <a:lnTo>
                    <a:pt x="33274" y="81534"/>
                  </a:lnTo>
                  <a:lnTo>
                    <a:pt x="16510" y="81534"/>
                  </a:lnTo>
                  <a:lnTo>
                    <a:pt x="10668" y="76454"/>
                  </a:lnTo>
                  <a:lnTo>
                    <a:pt x="10668" y="31115"/>
                  </a:lnTo>
                  <a:lnTo>
                    <a:pt x="16510" y="25908"/>
                  </a:lnTo>
                  <a:lnTo>
                    <a:pt x="33274" y="25908"/>
                  </a:lnTo>
                  <a:lnTo>
                    <a:pt x="38989" y="30607"/>
                  </a:lnTo>
                  <a:lnTo>
                    <a:pt x="38989" y="40894"/>
                  </a:lnTo>
                  <a:lnTo>
                    <a:pt x="49530" y="40894"/>
                  </a:lnTo>
                  <a:lnTo>
                    <a:pt x="49530" y="36449"/>
                  </a:lnTo>
                  <a:close/>
                </a:path>
                <a:path w="841375" h="297179">
                  <a:moveTo>
                    <a:pt x="50419" y="246761"/>
                  </a:moveTo>
                  <a:lnTo>
                    <a:pt x="48768" y="237490"/>
                  </a:lnTo>
                  <a:lnTo>
                    <a:pt x="46101" y="233426"/>
                  </a:lnTo>
                  <a:lnTo>
                    <a:pt x="44069" y="230378"/>
                  </a:lnTo>
                  <a:lnTo>
                    <a:pt x="39751" y="227711"/>
                  </a:lnTo>
                  <a:lnTo>
                    <a:pt x="39751" y="238506"/>
                  </a:lnTo>
                  <a:lnTo>
                    <a:pt x="39751" y="281178"/>
                  </a:lnTo>
                  <a:lnTo>
                    <a:pt x="35179" y="286258"/>
                  </a:lnTo>
                  <a:lnTo>
                    <a:pt x="11049" y="286258"/>
                  </a:lnTo>
                  <a:lnTo>
                    <a:pt x="11049" y="233426"/>
                  </a:lnTo>
                  <a:lnTo>
                    <a:pt x="35179" y="233426"/>
                  </a:lnTo>
                  <a:lnTo>
                    <a:pt x="39751" y="238506"/>
                  </a:lnTo>
                  <a:lnTo>
                    <a:pt x="39751" y="227711"/>
                  </a:lnTo>
                  <a:lnTo>
                    <a:pt x="36703" y="225806"/>
                  </a:lnTo>
                  <a:lnTo>
                    <a:pt x="26924" y="224282"/>
                  </a:lnTo>
                  <a:lnTo>
                    <a:pt x="508" y="224282"/>
                  </a:lnTo>
                  <a:lnTo>
                    <a:pt x="508" y="295402"/>
                  </a:lnTo>
                  <a:lnTo>
                    <a:pt x="26924" y="295402"/>
                  </a:lnTo>
                  <a:lnTo>
                    <a:pt x="50419" y="272796"/>
                  </a:lnTo>
                  <a:lnTo>
                    <a:pt x="50419" y="246761"/>
                  </a:lnTo>
                  <a:close/>
                </a:path>
                <a:path w="841375" h="297179">
                  <a:moveTo>
                    <a:pt x="116662" y="54165"/>
                  </a:moveTo>
                  <a:lnTo>
                    <a:pt x="86487" y="54165"/>
                  </a:lnTo>
                  <a:lnTo>
                    <a:pt x="86487" y="62992"/>
                  </a:lnTo>
                  <a:lnTo>
                    <a:pt x="116662" y="62992"/>
                  </a:lnTo>
                  <a:lnTo>
                    <a:pt x="116662" y="54165"/>
                  </a:lnTo>
                  <a:close/>
                </a:path>
                <a:path w="841375" h="297179">
                  <a:moveTo>
                    <a:pt x="117665" y="260134"/>
                  </a:moveTo>
                  <a:lnTo>
                    <a:pt x="87503" y="260134"/>
                  </a:lnTo>
                  <a:lnTo>
                    <a:pt x="87503" y="268986"/>
                  </a:lnTo>
                  <a:lnTo>
                    <a:pt x="117665" y="268986"/>
                  </a:lnTo>
                  <a:lnTo>
                    <a:pt x="117665" y="260134"/>
                  </a:lnTo>
                  <a:close/>
                </a:path>
                <a:path w="841375" h="297179">
                  <a:moveTo>
                    <a:pt x="265684" y="89281"/>
                  </a:moveTo>
                  <a:lnTo>
                    <a:pt x="258699" y="69596"/>
                  </a:lnTo>
                  <a:lnTo>
                    <a:pt x="255524" y="60706"/>
                  </a:lnTo>
                  <a:lnTo>
                    <a:pt x="244983" y="31496"/>
                  </a:lnTo>
                  <a:lnTo>
                    <a:pt x="244983" y="60706"/>
                  </a:lnTo>
                  <a:lnTo>
                    <a:pt x="224663" y="60706"/>
                  </a:lnTo>
                  <a:lnTo>
                    <a:pt x="234696" y="30607"/>
                  </a:lnTo>
                  <a:lnTo>
                    <a:pt x="244983" y="60706"/>
                  </a:lnTo>
                  <a:lnTo>
                    <a:pt x="244983" y="31496"/>
                  </a:lnTo>
                  <a:lnTo>
                    <a:pt x="244602" y="30607"/>
                  </a:lnTo>
                  <a:lnTo>
                    <a:pt x="240157" y="18161"/>
                  </a:lnTo>
                  <a:lnTo>
                    <a:pt x="229616" y="18161"/>
                  </a:lnTo>
                  <a:lnTo>
                    <a:pt x="204597" y="88011"/>
                  </a:lnTo>
                  <a:lnTo>
                    <a:pt x="180721" y="60452"/>
                  </a:lnTo>
                  <a:lnTo>
                    <a:pt x="176149" y="55118"/>
                  </a:lnTo>
                  <a:lnTo>
                    <a:pt x="179959" y="50292"/>
                  </a:lnTo>
                  <a:lnTo>
                    <a:pt x="204978" y="18161"/>
                  </a:lnTo>
                  <a:lnTo>
                    <a:pt x="193167" y="18161"/>
                  </a:lnTo>
                  <a:lnTo>
                    <a:pt x="168656" y="50292"/>
                  </a:lnTo>
                  <a:lnTo>
                    <a:pt x="164465" y="50292"/>
                  </a:lnTo>
                  <a:lnTo>
                    <a:pt x="164465" y="18161"/>
                  </a:lnTo>
                  <a:lnTo>
                    <a:pt x="154305" y="18161"/>
                  </a:lnTo>
                  <a:lnTo>
                    <a:pt x="154305" y="89281"/>
                  </a:lnTo>
                  <a:lnTo>
                    <a:pt x="164465" y="89281"/>
                  </a:lnTo>
                  <a:lnTo>
                    <a:pt x="164465" y="60452"/>
                  </a:lnTo>
                  <a:lnTo>
                    <a:pt x="168402" y="60452"/>
                  </a:lnTo>
                  <a:lnTo>
                    <a:pt x="192786" y="89281"/>
                  </a:lnTo>
                  <a:lnTo>
                    <a:pt x="215392" y="89281"/>
                  </a:lnTo>
                  <a:lnTo>
                    <a:pt x="215798" y="88011"/>
                  </a:lnTo>
                  <a:lnTo>
                    <a:pt x="221869" y="69596"/>
                  </a:lnTo>
                  <a:lnTo>
                    <a:pt x="247777" y="69596"/>
                  </a:lnTo>
                  <a:lnTo>
                    <a:pt x="254508" y="89281"/>
                  </a:lnTo>
                  <a:lnTo>
                    <a:pt x="265684" y="89281"/>
                  </a:lnTo>
                  <a:close/>
                </a:path>
                <a:path w="841375" h="297179">
                  <a:moveTo>
                    <a:pt x="266700" y="295402"/>
                  </a:moveTo>
                  <a:lnTo>
                    <a:pt x="259588" y="275717"/>
                  </a:lnTo>
                  <a:lnTo>
                    <a:pt x="256413" y="266827"/>
                  </a:lnTo>
                  <a:lnTo>
                    <a:pt x="245872" y="237490"/>
                  </a:lnTo>
                  <a:lnTo>
                    <a:pt x="245872" y="266827"/>
                  </a:lnTo>
                  <a:lnTo>
                    <a:pt x="225679" y="266827"/>
                  </a:lnTo>
                  <a:lnTo>
                    <a:pt x="235585" y="236601"/>
                  </a:lnTo>
                  <a:lnTo>
                    <a:pt x="245872" y="266827"/>
                  </a:lnTo>
                  <a:lnTo>
                    <a:pt x="245872" y="237490"/>
                  </a:lnTo>
                  <a:lnTo>
                    <a:pt x="245491" y="236601"/>
                  </a:lnTo>
                  <a:lnTo>
                    <a:pt x="241046" y="224282"/>
                  </a:lnTo>
                  <a:lnTo>
                    <a:pt x="230632" y="224282"/>
                  </a:lnTo>
                  <a:lnTo>
                    <a:pt x="205613" y="294132"/>
                  </a:lnTo>
                  <a:lnTo>
                    <a:pt x="181610" y="266446"/>
                  </a:lnTo>
                  <a:lnTo>
                    <a:pt x="177038" y="261239"/>
                  </a:lnTo>
                  <a:lnTo>
                    <a:pt x="180848" y="256286"/>
                  </a:lnTo>
                  <a:lnTo>
                    <a:pt x="205867" y="224282"/>
                  </a:lnTo>
                  <a:lnTo>
                    <a:pt x="194056" y="224282"/>
                  </a:lnTo>
                  <a:lnTo>
                    <a:pt x="169545" y="256286"/>
                  </a:lnTo>
                  <a:lnTo>
                    <a:pt x="165354" y="256286"/>
                  </a:lnTo>
                  <a:lnTo>
                    <a:pt x="165354" y="224282"/>
                  </a:lnTo>
                  <a:lnTo>
                    <a:pt x="155194" y="224282"/>
                  </a:lnTo>
                  <a:lnTo>
                    <a:pt x="155194" y="295402"/>
                  </a:lnTo>
                  <a:lnTo>
                    <a:pt x="165354" y="295402"/>
                  </a:lnTo>
                  <a:lnTo>
                    <a:pt x="165354" y="266446"/>
                  </a:lnTo>
                  <a:lnTo>
                    <a:pt x="169418" y="266446"/>
                  </a:lnTo>
                  <a:lnTo>
                    <a:pt x="193802" y="295402"/>
                  </a:lnTo>
                  <a:lnTo>
                    <a:pt x="216281" y="295402"/>
                  </a:lnTo>
                  <a:lnTo>
                    <a:pt x="216687" y="294132"/>
                  </a:lnTo>
                  <a:lnTo>
                    <a:pt x="222758" y="275717"/>
                  </a:lnTo>
                  <a:lnTo>
                    <a:pt x="248666" y="275717"/>
                  </a:lnTo>
                  <a:lnTo>
                    <a:pt x="255397" y="295402"/>
                  </a:lnTo>
                  <a:lnTo>
                    <a:pt x="266700" y="295402"/>
                  </a:lnTo>
                  <a:close/>
                </a:path>
                <a:path w="841375" h="297179">
                  <a:moveTo>
                    <a:pt x="340360" y="18161"/>
                  </a:moveTo>
                  <a:lnTo>
                    <a:pt x="328676" y="18161"/>
                  </a:lnTo>
                  <a:lnTo>
                    <a:pt x="305943" y="59817"/>
                  </a:lnTo>
                  <a:lnTo>
                    <a:pt x="282702" y="18161"/>
                  </a:lnTo>
                  <a:lnTo>
                    <a:pt x="271018" y="18161"/>
                  </a:lnTo>
                  <a:lnTo>
                    <a:pt x="271018" y="89281"/>
                  </a:lnTo>
                  <a:lnTo>
                    <a:pt x="281559" y="89281"/>
                  </a:lnTo>
                  <a:lnTo>
                    <a:pt x="281178" y="35052"/>
                  </a:lnTo>
                  <a:lnTo>
                    <a:pt x="300736" y="70358"/>
                  </a:lnTo>
                  <a:lnTo>
                    <a:pt x="310515" y="70358"/>
                  </a:lnTo>
                  <a:lnTo>
                    <a:pt x="330200" y="34925"/>
                  </a:lnTo>
                  <a:lnTo>
                    <a:pt x="329946" y="89281"/>
                  </a:lnTo>
                  <a:lnTo>
                    <a:pt x="340360" y="89281"/>
                  </a:lnTo>
                  <a:lnTo>
                    <a:pt x="340360" y="18161"/>
                  </a:lnTo>
                  <a:close/>
                </a:path>
                <a:path w="841375" h="297179">
                  <a:moveTo>
                    <a:pt x="341376" y="224282"/>
                  </a:moveTo>
                  <a:lnTo>
                    <a:pt x="329692" y="224282"/>
                  </a:lnTo>
                  <a:lnTo>
                    <a:pt x="306832" y="265938"/>
                  </a:lnTo>
                  <a:lnTo>
                    <a:pt x="283591" y="224282"/>
                  </a:lnTo>
                  <a:lnTo>
                    <a:pt x="271907" y="224282"/>
                  </a:lnTo>
                  <a:lnTo>
                    <a:pt x="271907" y="295402"/>
                  </a:lnTo>
                  <a:lnTo>
                    <a:pt x="282448" y="295402"/>
                  </a:lnTo>
                  <a:lnTo>
                    <a:pt x="282067" y="241046"/>
                  </a:lnTo>
                  <a:lnTo>
                    <a:pt x="301752" y="276479"/>
                  </a:lnTo>
                  <a:lnTo>
                    <a:pt x="311531" y="276479"/>
                  </a:lnTo>
                  <a:lnTo>
                    <a:pt x="331216" y="241046"/>
                  </a:lnTo>
                  <a:lnTo>
                    <a:pt x="330835" y="295402"/>
                  </a:lnTo>
                  <a:lnTo>
                    <a:pt x="341376" y="295402"/>
                  </a:lnTo>
                  <a:lnTo>
                    <a:pt x="341376" y="224282"/>
                  </a:lnTo>
                  <a:close/>
                </a:path>
                <a:path w="841375" h="297179">
                  <a:moveTo>
                    <a:pt x="407289" y="89281"/>
                  </a:moveTo>
                  <a:lnTo>
                    <a:pt x="400177" y="69596"/>
                  </a:lnTo>
                  <a:lnTo>
                    <a:pt x="397002" y="60706"/>
                  </a:lnTo>
                  <a:lnTo>
                    <a:pt x="386461" y="31496"/>
                  </a:lnTo>
                  <a:lnTo>
                    <a:pt x="386461" y="60706"/>
                  </a:lnTo>
                  <a:lnTo>
                    <a:pt x="366268" y="60706"/>
                  </a:lnTo>
                  <a:lnTo>
                    <a:pt x="376174" y="30607"/>
                  </a:lnTo>
                  <a:lnTo>
                    <a:pt x="386461" y="60706"/>
                  </a:lnTo>
                  <a:lnTo>
                    <a:pt x="386461" y="31496"/>
                  </a:lnTo>
                  <a:lnTo>
                    <a:pt x="386080" y="30607"/>
                  </a:lnTo>
                  <a:lnTo>
                    <a:pt x="381635" y="18161"/>
                  </a:lnTo>
                  <a:lnTo>
                    <a:pt x="371221" y="18161"/>
                  </a:lnTo>
                  <a:lnTo>
                    <a:pt x="345694" y="89281"/>
                  </a:lnTo>
                  <a:lnTo>
                    <a:pt x="356870" y="89281"/>
                  </a:lnTo>
                  <a:lnTo>
                    <a:pt x="363347" y="69596"/>
                  </a:lnTo>
                  <a:lnTo>
                    <a:pt x="389255" y="69596"/>
                  </a:lnTo>
                  <a:lnTo>
                    <a:pt x="395986" y="89281"/>
                  </a:lnTo>
                  <a:lnTo>
                    <a:pt x="407289" y="89281"/>
                  </a:lnTo>
                  <a:close/>
                </a:path>
                <a:path w="841375" h="297179">
                  <a:moveTo>
                    <a:pt x="408178" y="295402"/>
                  </a:moveTo>
                  <a:lnTo>
                    <a:pt x="401066" y="275717"/>
                  </a:lnTo>
                  <a:lnTo>
                    <a:pt x="397891" y="266827"/>
                  </a:lnTo>
                  <a:lnTo>
                    <a:pt x="387350" y="237490"/>
                  </a:lnTo>
                  <a:lnTo>
                    <a:pt x="387350" y="266827"/>
                  </a:lnTo>
                  <a:lnTo>
                    <a:pt x="367157" y="266827"/>
                  </a:lnTo>
                  <a:lnTo>
                    <a:pt x="377063" y="236601"/>
                  </a:lnTo>
                  <a:lnTo>
                    <a:pt x="387350" y="266827"/>
                  </a:lnTo>
                  <a:lnTo>
                    <a:pt x="387350" y="237490"/>
                  </a:lnTo>
                  <a:lnTo>
                    <a:pt x="387096" y="236601"/>
                  </a:lnTo>
                  <a:lnTo>
                    <a:pt x="382524" y="224282"/>
                  </a:lnTo>
                  <a:lnTo>
                    <a:pt x="372110" y="224282"/>
                  </a:lnTo>
                  <a:lnTo>
                    <a:pt x="346583" y="295402"/>
                  </a:lnTo>
                  <a:lnTo>
                    <a:pt x="357759" y="295402"/>
                  </a:lnTo>
                  <a:lnTo>
                    <a:pt x="364363" y="275717"/>
                  </a:lnTo>
                  <a:lnTo>
                    <a:pt x="390144" y="275717"/>
                  </a:lnTo>
                  <a:lnTo>
                    <a:pt x="396875" y="295402"/>
                  </a:lnTo>
                  <a:lnTo>
                    <a:pt x="408178" y="295402"/>
                  </a:lnTo>
                  <a:close/>
                </a:path>
                <a:path w="841375" h="297179">
                  <a:moveTo>
                    <a:pt x="489458" y="36322"/>
                  </a:moveTo>
                  <a:lnTo>
                    <a:pt x="487553" y="28448"/>
                  </a:lnTo>
                  <a:lnTo>
                    <a:pt x="482473" y="22225"/>
                  </a:lnTo>
                  <a:lnTo>
                    <a:pt x="474599" y="18161"/>
                  </a:lnTo>
                  <a:lnTo>
                    <a:pt x="464566" y="16764"/>
                  </a:lnTo>
                  <a:lnTo>
                    <a:pt x="454406" y="18288"/>
                  </a:lnTo>
                  <a:lnTo>
                    <a:pt x="446532" y="22860"/>
                  </a:lnTo>
                  <a:lnTo>
                    <a:pt x="441325" y="29972"/>
                  </a:lnTo>
                  <a:lnTo>
                    <a:pt x="439420" y="39243"/>
                  </a:lnTo>
                  <a:lnTo>
                    <a:pt x="439420" y="68199"/>
                  </a:lnTo>
                  <a:lnTo>
                    <a:pt x="441325" y="77470"/>
                  </a:lnTo>
                  <a:lnTo>
                    <a:pt x="446278" y="84582"/>
                  </a:lnTo>
                  <a:lnTo>
                    <a:pt x="454025" y="89154"/>
                  </a:lnTo>
                  <a:lnTo>
                    <a:pt x="463677" y="90678"/>
                  </a:lnTo>
                  <a:lnTo>
                    <a:pt x="469646" y="90678"/>
                  </a:lnTo>
                  <a:lnTo>
                    <a:pt x="475869" y="88392"/>
                  </a:lnTo>
                  <a:lnTo>
                    <a:pt x="479425" y="84836"/>
                  </a:lnTo>
                  <a:lnTo>
                    <a:pt x="480187" y="89408"/>
                  </a:lnTo>
                  <a:lnTo>
                    <a:pt x="489458" y="89408"/>
                  </a:lnTo>
                  <a:lnTo>
                    <a:pt x="489458" y="52959"/>
                  </a:lnTo>
                  <a:lnTo>
                    <a:pt x="463931" y="52959"/>
                  </a:lnTo>
                  <a:lnTo>
                    <a:pt x="463931" y="61976"/>
                  </a:lnTo>
                  <a:lnTo>
                    <a:pt x="478917" y="61976"/>
                  </a:lnTo>
                  <a:lnTo>
                    <a:pt x="478917" y="74930"/>
                  </a:lnTo>
                  <a:lnTo>
                    <a:pt x="475869" y="78994"/>
                  </a:lnTo>
                  <a:lnTo>
                    <a:pt x="470408" y="81534"/>
                  </a:lnTo>
                  <a:lnTo>
                    <a:pt x="455676" y="81534"/>
                  </a:lnTo>
                  <a:lnTo>
                    <a:pt x="450088" y="76454"/>
                  </a:lnTo>
                  <a:lnTo>
                    <a:pt x="450088" y="31115"/>
                  </a:lnTo>
                  <a:lnTo>
                    <a:pt x="456057" y="25908"/>
                  </a:lnTo>
                  <a:lnTo>
                    <a:pt x="473202" y="25908"/>
                  </a:lnTo>
                  <a:lnTo>
                    <a:pt x="479044" y="30353"/>
                  </a:lnTo>
                  <a:lnTo>
                    <a:pt x="479044" y="40132"/>
                  </a:lnTo>
                  <a:lnTo>
                    <a:pt x="489458" y="40132"/>
                  </a:lnTo>
                  <a:lnTo>
                    <a:pt x="489458" y="36322"/>
                  </a:lnTo>
                  <a:close/>
                </a:path>
                <a:path w="841375" h="297179">
                  <a:moveTo>
                    <a:pt x="490728" y="246761"/>
                  </a:moveTo>
                  <a:lnTo>
                    <a:pt x="489077" y="237490"/>
                  </a:lnTo>
                  <a:lnTo>
                    <a:pt x="486410" y="233426"/>
                  </a:lnTo>
                  <a:lnTo>
                    <a:pt x="484378" y="230378"/>
                  </a:lnTo>
                  <a:lnTo>
                    <a:pt x="479933" y="227711"/>
                  </a:lnTo>
                  <a:lnTo>
                    <a:pt x="479933" y="238506"/>
                  </a:lnTo>
                  <a:lnTo>
                    <a:pt x="479933" y="281178"/>
                  </a:lnTo>
                  <a:lnTo>
                    <a:pt x="475488" y="286258"/>
                  </a:lnTo>
                  <a:lnTo>
                    <a:pt x="451358" y="286258"/>
                  </a:lnTo>
                  <a:lnTo>
                    <a:pt x="451358" y="233426"/>
                  </a:lnTo>
                  <a:lnTo>
                    <a:pt x="475488" y="233426"/>
                  </a:lnTo>
                  <a:lnTo>
                    <a:pt x="479933" y="238506"/>
                  </a:lnTo>
                  <a:lnTo>
                    <a:pt x="479933" y="227711"/>
                  </a:lnTo>
                  <a:lnTo>
                    <a:pt x="477012" y="225806"/>
                  </a:lnTo>
                  <a:lnTo>
                    <a:pt x="467233" y="224282"/>
                  </a:lnTo>
                  <a:lnTo>
                    <a:pt x="440817" y="224282"/>
                  </a:lnTo>
                  <a:lnTo>
                    <a:pt x="440817" y="295402"/>
                  </a:lnTo>
                  <a:lnTo>
                    <a:pt x="467233" y="295402"/>
                  </a:lnTo>
                  <a:lnTo>
                    <a:pt x="477012" y="293751"/>
                  </a:lnTo>
                  <a:lnTo>
                    <a:pt x="484378" y="289306"/>
                  </a:lnTo>
                  <a:lnTo>
                    <a:pt x="486283" y="286258"/>
                  </a:lnTo>
                  <a:lnTo>
                    <a:pt x="489077" y="282194"/>
                  </a:lnTo>
                  <a:lnTo>
                    <a:pt x="490728" y="272796"/>
                  </a:lnTo>
                  <a:lnTo>
                    <a:pt x="490728" y="246761"/>
                  </a:lnTo>
                  <a:close/>
                </a:path>
                <a:path w="841375" h="297179">
                  <a:moveTo>
                    <a:pt x="543560" y="80264"/>
                  </a:moveTo>
                  <a:lnTo>
                    <a:pt x="510794" y="80264"/>
                  </a:lnTo>
                  <a:lnTo>
                    <a:pt x="510794" y="59309"/>
                  </a:lnTo>
                  <a:lnTo>
                    <a:pt x="537464" y="59309"/>
                  </a:lnTo>
                  <a:lnTo>
                    <a:pt x="537464" y="50292"/>
                  </a:lnTo>
                  <a:lnTo>
                    <a:pt x="510794" y="50292"/>
                  </a:lnTo>
                  <a:lnTo>
                    <a:pt x="510794" y="27305"/>
                  </a:lnTo>
                  <a:lnTo>
                    <a:pt x="542798" y="27305"/>
                  </a:lnTo>
                  <a:lnTo>
                    <a:pt x="542798" y="18161"/>
                  </a:lnTo>
                  <a:lnTo>
                    <a:pt x="500253" y="18161"/>
                  </a:lnTo>
                  <a:lnTo>
                    <a:pt x="500253" y="89281"/>
                  </a:lnTo>
                  <a:lnTo>
                    <a:pt x="543560" y="89281"/>
                  </a:lnTo>
                  <a:lnTo>
                    <a:pt x="543560" y="80264"/>
                  </a:lnTo>
                  <a:close/>
                </a:path>
                <a:path w="841375" h="297179">
                  <a:moveTo>
                    <a:pt x="544957" y="286258"/>
                  </a:moveTo>
                  <a:lnTo>
                    <a:pt x="512064" y="286258"/>
                  </a:lnTo>
                  <a:lnTo>
                    <a:pt x="512064" y="265430"/>
                  </a:lnTo>
                  <a:lnTo>
                    <a:pt x="538861" y="265430"/>
                  </a:lnTo>
                  <a:lnTo>
                    <a:pt x="538861" y="256286"/>
                  </a:lnTo>
                  <a:lnTo>
                    <a:pt x="512064" y="256286"/>
                  </a:lnTo>
                  <a:lnTo>
                    <a:pt x="512064" y="233426"/>
                  </a:lnTo>
                  <a:lnTo>
                    <a:pt x="544068" y="233426"/>
                  </a:lnTo>
                  <a:lnTo>
                    <a:pt x="544068" y="224282"/>
                  </a:lnTo>
                  <a:lnTo>
                    <a:pt x="501523" y="224282"/>
                  </a:lnTo>
                  <a:lnTo>
                    <a:pt x="501523" y="295402"/>
                  </a:lnTo>
                  <a:lnTo>
                    <a:pt x="544957" y="295402"/>
                  </a:lnTo>
                  <a:lnTo>
                    <a:pt x="544957" y="286258"/>
                  </a:lnTo>
                  <a:close/>
                </a:path>
                <a:path w="841375" h="297179">
                  <a:moveTo>
                    <a:pt x="603504" y="18161"/>
                  </a:moveTo>
                  <a:lnTo>
                    <a:pt x="593090" y="18161"/>
                  </a:lnTo>
                  <a:lnTo>
                    <a:pt x="593217" y="71755"/>
                  </a:lnTo>
                  <a:lnTo>
                    <a:pt x="563880" y="18161"/>
                  </a:lnTo>
                  <a:lnTo>
                    <a:pt x="551942" y="18161"/>
                  </a:lnTo>
                  <a:lnTo>
                    <a:pt x="551942" y="89281"/>
                  </a:lnTo>
                  <a:lnTo>
                    <a:pt x="562483" y="89281"/>
                  </a:lnTo>
                  <a:lnTo>
                    <a:pt x="562229" y="35941"/>
                  </a:lnTo>
                  <a:lnTo>
                    <a:pt x="591312" y="89281"/>
                  </a:lnTo>
                  <a:lnTo>
                    <a:pt x="603504" y="89281"/>
                  </a:lnTo>
                  <a:lnTo>
                    <a:pt x="603504" y="18161"/>
                  </a:lnTo>
                  <a:close/>
                </a:path>
                <a:path w="841375" h="297179">
                  <a:moveTo>
                    <a:pt x="605536" y="295402"/>
                  </a:moveTo>
                  <a:lnTo>
                    <a:pt x="589915" y="271272"/>
                  </a:lnTo>
                  <a:lnTo>
                    <a:pt x="588899" y="269748"/>
                  </a:lnTo>
                  <a:lnTo>
                    <a:pt x="597916" y="267335"/>
                  </a:lnTo>
                  <a:lnTo>
                    <a:pt x="601472" y="262382"/>
                  </a:lnTo>
                  <a:lnTo>
                    <a:pt x="603123" y="260096"/>
                  </a:lnTo>
                  <a:lnTo>
                    <a:pt x="603123" y="245745"/>
                  </a:lnTo>
                  <a:lnTo>
                    <a:pt x="601472" y="236601"/>
                  </a:lnTo>
                  <a:lnTo>
                    <a:pt x="599313" y="233426"/>
                  </a:lnTo>
                  <a:lnTo>
                    <a:pt x="596773" y="229870"/>
                  </a:lnTo>
                  <a:lnTo>
                    <a:pt x="592455" y="227330"/>
                  </a:lnTo>
                  <a:lnTo>
                    <a:pt x="592455" y="237617"/>
                  </a:lnTo>
                  <a:lnTo>
                    <a:pt x="592455" y="258064"/>
                  </a:lnTo>
                  <a:lnTo>
                    <a:pt x="587883" y="262382"/>
                  </a:lnTo>
                  <a:lnTo>
                    <a:pt x="563753" y="262382"/>
                  </a:lnTo>
                  <a:lnTo>
                    <a:pt x="563753" y="233426"/>
                  </a:lnTo>
                  <a:lnTo>
                    <a:pt x="587883" y="233426"/>
                  </a:lnTo>
                  <a:lnTo>
                    <a:pt x="592455" y="237617"/>
                  </a:lnTo>
                  <a:lnTo>
                    <a:pt x="592455" y="227330"/>
                  </a:lnTo>
                  <a:lnTo>
                    <a:pt x="589407" y="225679"/>
                  </a:lnTo>
                  <a:lnTo>
                    <a:pt x="579628" y="224282"/>
                  </a:lnTo>
                  <a:lnTo>
                    <a:pt x="553212" y="224282"/>
                  </a:lnTo>
                  <a:lnTo>
                    <a:pt x="553212" y="295402"/>
                  </a:lnTo>
                  <a:lnTo>
                    <a:pt x="563753" y="295402"/>
                  </a:lnTo>
                  <a:lnTo>
                    <a:pt x="563753" y="271272"/>
                  </a:lnTo>
                  <a:lnTo>
                    <a:pt x="577596" y="271272"/>
                  </a:lnTo>
                  <a:lnTo>
                    <a:pt x="592963" y="295402"/>
                  </a:lnTo>
                  <a:lnTo>
                    <a:pt x="605536" y="295402"/>
                  </a:lnTo>
                  <a:close/>
                </a:path>
                <a:path w="841375" h="297179">
                  <a:moveTo>
                    <a:pt x="624192" y="224294"/>
                  </a:moveTo>
                  <a:lnTo>
                    <a:pt x="613664" y="224294"/>
                  </a:lnTo>
                  <a:lnTo>
                    <a:pt x="613664" y="295402"/>
                  </a:lnTo>
                  <a:lnTo>
                    <a:pt x="624192" y="295402"/>
                  </a:lnTo>
                  <a:lnTo>
                    <a:pt x="624192" y="224294"/>
                  </a:lnTo>
                  <a:close/>
                </a:path>
                <a:path w="841375" h="297179">
                  <a:moveTo>
                    <a:pt x="625094" y="208407"/>
                  </a:moveTo>
                  <a:lnTo>
                    <a:pt x="622681" y="206375"/>
                  </a:lnTo>
                  <a:lnTo>
                    <a:pt x="615188" y="206375"/>
                  </a:lnTo>
                  <a:lnTo>
                    <a:pt x="612902" y="208407"/>
                  </a:lnTo>
                  <a:lnTo>
                    <a:pt x="612902" y="216916"/>
                  </a:lnTo>
                  <a:lnTo>
                    <a:pt x="615188" y="218821"/>
                  </a:lnTo>
                  <a:lnTo>
                    <a:pt x="622681" y="218821"/>
                  </a:lnTo>
                  <a:lnTo>
                    <a:pt x="625094" y="216916"/>
                  </a:lnTo>
                  <a:lnTo>
                    <a:pt x="625094" y="208407"/>
                  </a:lnTo>
                  <a:close/>
                </a:path>
                <a:path w="841375" h="297179">
                  <a:moveTo>
                    <a:pt x="625462" y="18173"/>
                  </a:moveTo>
                  <a:lnTo>
                    <a:pt x="614934" y="18173"/>
                  </a:lnTo>
                  <a:lnTo>
                    <a:pt x="614934" y="89281"/>
                  </a:lnTo>
                  <a:lnTo>
                    <a:pt x="625462" y="89281"/>
                  </a:lnTo>
                  <a:lnTo>
                    <a:pt x="625462" y="18173"/>
                  </a:lnTo>
                  <a:close/>
                </a:path>
                <a:path w="841375" h="297179">
                  <a:moveTo>
                    <a:pt x="626237" y="2286"/>
                  </a:moveTo>
                  <a:lnTo>
                    <a:pt x="623824" y="254"/>
                  </a:lnTo>
                  <a:lnTo>
                    <a:pt x="616331" y="254"/>
                  </a:lnTo>
                  <a:lnTo>
                    <a:pt x="614045" y="2286"/>
                  </a:lnTo>
                  <a:lnTo>
                    <a:pt x="614045" y="10922"/>
                  </a:lnTo>
                  <a:lnTo>
                    <a:pt x="616331" y="12827"/>
                  </a:lnTo>
                  <a:lnTo>
                    <a:pt x="623824" y="12827"/>
                  </a:lnTo>
                  <a:lnTo>
                    <a:pt x="626237" y="10922"/>
                  </a:lnTo>
                  <a:lnTo>
                    <a:pt x="626237" y="2286"/>
                  </a:lnTo>
                  <a:close/>
                </a:path>
                <a:path w="841375" h="297179">
                  <a:moveTo>
                    <a:pt x="650367" y="47167"/>
                  </a:moveTo>
                  <a:lnTo>
                    <a:pt x="647446" y="45364"/>
                  </a:lnTo>
                  <a:lnTo>
                    <a:pt x="647446" y="46355"/>
                  </a:lnTo>
                  <a:lnTo>
                    <a:pt x="650367" y="47167"/>
                  </a:lnTo>
                  <a:close/>
                </a:path>
                <a:path w="841375" h="297179">
                  <a:moveTo>
                    <a:pt x="685292" y="38862"/>
                  </a:moveTo>
                  <a:lnTo>
                    <a:pt x="683768" y="30607"/>
                  </a:lnTo>
                  <a:lnTo>
                    <a:pt x="680847" y="26035"/>
                  </a:lnTo>
                  <a:lnTo>
                    <a:pt x="679323" y="23622"/>
                  </a:lnTo>
                  <a:lnTo>
                    <a:pt x="671703" y="18669"/>
                  </a:lnTo>
                  <a:lnTo>
                    <a:pt x="660781" y="16891"/>
                  </a:lnTo>
                  <a:lnTo>
                    <a:pt x="650113" y="18415"/>
                  </a:lnTo>
                  <a:lnTo>
                    <a:pt x="642620" y="22479"/>
                  </a:lnTo>
                  <a:lnTo>
                    <a:pt x="638302" y="28829"/>
                  </a:lnTo>
                  <a:lnTo>
                    <a:pt x="636905" y="36830"/>
                  </a:lnTo>
                  <a:lnTo>
                    <a:pt x="636905" y="38862"/>
                  </a:lnTo>
                  <a:lnTo>
                    <a:pt x="647446" y="45364"/>
                  </a:lnTo>
                  <a:lnTo>
                    <a:pt x="647446" y="30861"/>
                  </a:lnTo>
                  <a:lnTo>
                    <a:pt x="651637" y="26035"/>
                  </a:lnTo>
                  <a:lnTo>
                    <a:pt x="671195" y="26035"/>
                  </a:lnTo>
                  <a:lnTo>
                    <a:pt x="674751" y="33274"/>
                  </a:lnTo>
                  <a:lnTo>
                    <a:pt x="674751" y="41275"/>
                  </a:lnTo>
                  <a:lnTo>
                    <a:pt x="685292" y="41275"/>
                  </a:lnTo>
                  <a:lnTo>
                    <a:pt x="685292" y="38862"/>
                  </a:lnTo>
                  <a:close/>
                </a:path>
                <a:path w="841375" h="297179">
                  <a:moveTo>
                    <a:pt x="686689" y="67818"/>
                  </a:moveTo>
                  <a:lnTo>
                    <a:pt x="654304" y="48260"/>
                  </a:lnTo>
                  <a:lnTo>
                    <a:pt x="650367" y="47167"/>
                  </a:lnTo>
                  <a:lnTo>
                    <a:pt x="670052" y="59309"/>
                  </a:lnTo>
                  <a:lnTo>
                    <a:pt x="676148" y="61976"/>
                  </a:lnTo>
                  <a:lnTo>
                    <a:pt x="676148" y="76708"/>
                  </a:lnTo>
                  <a:lnTo>
                    <a:pt x="671322" y="81407"/>
                  </a:lnTo>
                  <a:lnTo>
                    <a:pt x="651256" y="81407"/>
                  </a:lnTo>
                  <a:lnTo>
                    <a:pt x="646049" y="74041"/>
                  </a:lnTo>
                  <a:lnTo>
                    <a:pt x="646049" y="66167"/>
                  </a:lnTo>
                  <a:lnTo>
                    <a:pt x="635508" y="66167"/>
                  </a:lnTo>
                  <a:lnTo>
                    <a:pt x="635508" y="68453"/>
                  </a:lnTo>
                  <a:lnTo>
                    <a:pt x="637032" y="76708"/>
                  </a:lnTo>
                  <a:lnTo>
                    <a:pt x="641477" y="83439"/>
                  </a:lnTo>
                  <a:lnTo>
                    <a:pt x="648716" y="88265"/>
                  </a:lnTo>
                  <a:lnTo>
                    <a:pt x="658622" y="90551"/>
                  </a:lnTo>
                  <a:lnTo>
                    <a:pt x="656463" y="95758"/>
                  </a:lnTo>
                  <a:lnTo>
                    <a:pt x="662686" y="95377"/>
                  </a:lnTo>
                  <a:lnTo>
                    <a:pt x="662686" y="100584"/>
                  </a:lnTo>
                  <a:lnTo>
                    <a:pt x="660654" y="101473"/>
                  </a:lnTo>
                  <a:lnTo>
                    <a:pt x="656717" y="101473"/>
                  </a:lnTo>
                  <a:lnTo>
                    <a:pt x="655320" y="101346"/>
                  </a:lnTo>
                  <a:lnTo>
                    <a:pt x="654304" y="101092"/>
                  </a:lnTo>
                  <a:lnTo>
                    <a:pt x="654304" y="105410"/>
                  </a:lnTo>
                  <a:lnTo>
                    <a:pt x="655955" y="105918"/>
                  </a:lnTo>
                  <a:lnTo>
                    <a:pt x="665480" y="105918"/>
                  </a:lnTo>
                  <a:lnTo>
                    <a:pt x="671322" y="104521"/>
                  </a:lnTo>
                  <a:lnTo>
                    <a:pt x="671322" y="101473"/>
                  </a:lnTo>
                  <a:lnTo>
                    <a:pt x="671322" y="95377"/>
                  </a:lnTo>
                  <a:lnTo>
                    <a:pt x="671322" y="95123"/>
                  </a:lnTo>
                  <a:lnTo>
                    <a:pt x="668528" y="93218"/>
                  </a:lnTo>
                  <a:lnTo>
                    <a:pt x="664972" y="92837"/>
                  </a:lnTo>
                  <a:lnTo>
                    <a:pt x="665734" y="90424"/>
                  </a:lnTo>
                  <a:lnTo>
                    <a:pt x="674878" y="88392"/>
                  </a:lnTo>
                  <a:lnTo>
                    <a:pt x="681355" y="84074"/>
                  </a:lnTo>
                  <a:lnTo>
                    <a:pt x="683133" y="81407"/>
                  </a:lnTo>
                  <a:lnTo>
                    <a:pt x="685419" y="77978"/>
                  </a:lnTo>
                  <a:lnTo>
                    <a:pt x="686689" y="70358"/>
                  </a:lnTo>
                  <a:lnTo>
                    <a:pt x="686689" y="67818"/>
                  </a:lnTo>
                  <a:close/>
                </a:path>
                <a:path w="841375" h="297179">
                  <a:moveTo>
                    <a:pt x="687197" y="224282"/>
                  </a:moveTo>
                  <a:lnTo>
                    <a:pt x="676783" y="224282"/>
                  </a:lnTo>
                  <a:lnTo>
                    <a:pt x="676910" y="277749"/>
                  </a:lnTo>
                  <a:lnTo>
                    <a:pt x="647573" y="224282"/>
                  </a:lnTo>
                  <a:lnTo>
                    <a:pt x="635635" y="224282"/>
                  </a:lnTo>
                  <a:lnTo>
                    <a:pt x="635635" y="295402"/>
                  </a:lnTo>
                  <a:lnTo>
                    <a:pt x="646176" y="295402"/>
                  </a:lnTo>
                  <a:lnTo>
                    <a:pt x="645922" y="242062"/>
                  </a:lnTo>
                  <a:lnTo>
                    <a:pt x="675005" y="295402"/>
                  </a:lnTo>
                  <a:lnTo>
                    <a:pt x="687197" y="295402"/>
                  </a:lnTo>
                  <a:lnTo>
                    <a:pt x="687197" y="224282"/>
                  </a:lnTo>
                  <a:close/>
                </a:path>
                <a:path w="841375" h="297179">
                  <a:moveTo>
                    <a:pt x="739775" y="80264"/>
                  </a:moveTo>
                  <a:lnTo>
                    <a:pt x="707263" y="80264"/>
                  </a:lnTo>
                  <a:lnTo>
                    <a:pt x="707263" y="18161"/>
                  </a:lnTo>
                  <a:lnTo>
                    <a:pt x="696722" y="18161"/>
                  </a:lnTo>
                  <a:lnTo>
                    <a:pt x="696722" y="89281"/>
                  </a:lnTo>
                  <a:lnTo>
                    <a:pt x="739775" y="89281"/>
                  </a:lnTo>
                  <a:lnTo>
                    <a:pt x="739775" y="80264"/>
                  </a:lnTo>
                  <a:close/>
                </a:path>
                <a:path w="841375" h="297179">
                  <a:moveTo>
                    <a:pt x="741680" y="286258"/>
                  </a:moveTo>
                  <a:lnTo>
                    <a:pt x="709168" y="286258"/>
                  </a:lnTo>
                  <a:lnTo>
                    <a:pt x="709168" y="224282"/>
                  </a:lnTo>
                  <a:lnTo>
                    <a:pt x="698627" y="224282"/>
                  </a:lnTo>
                  <a:lnTo>
                    <a:pt x="698627" y="295402"/>
                  </a:lnTo>
                  <a:lnTo>
                    <a:pt x="741680" y="295402"/>
                  </a:lnTo>
                  <a:lnTo>
                    <a:pt x="741680" y="286258"/>
                  </a:lnTo>
                  <a:close/>
                </a:path>
                <a:path w="841375" h="297179">
                  <a:moveTo>
                    <a:pt x="756399" y="18173"/>
                  </a:moveTo>
                  <a:lnTo>
                    <a:pt x="745871" y="18173"/>
                  </a:lnTo>
                  <a:lnTo>
                    <a:pt x="745871" y="89281"/>
                  </a:lnTo>
                  <a:lnTo>
                    <a:pt x="756399" y="89281"/>
                  </a:lnTo>
                  <a:lnTo>
                    <a:pt x="756399" y="18173"/>
                  </a:lnTo>
                  <a:close/>
                </a:path>
                <a:path w="841375" h="297179">
                  <a:moveTo>
                    <a:pt x="757174" y="2286"/>
                  </a:moveTo>
                  <a:lnTo>
                    <a:pt x="754761" y="254"/>
                  </a:lnTo>
                  <a:lnTo>
                    <a:pt x="747268" y="254"/>
                  </a:lnTo>
                  <a:lnTo>
                    <a:pt x="744982" y="2286"/>
                  </a:lnTo>
                  <a:lnTo>
                    <a:pt x="744982" y="10922"/>
                  </a:lnTo>
                  <a:lnTo>
                    <a:pt x="747268" y="12827"/>
                  </a:lnTo>
                  <a:lnTo>
                    <a:pt x="754761" y="12827"/>
                  </a:lnTo>
                  <a:lnTo>
                    <a:pt x="757174" y="10922"/>
                  </a:lnTo>
                  <a:lnTo>
                    <a:pt x="757174" y="2286"/>
                  </a:lnTo>
                  <a:close/>
                </a:path>
                <a:path w="841375" h="297179">
                  <a:moveTo>
                    <a:pt x="758177" y="224294"/>
                  </a:moveTo>
                  <a:lnTo>
                    <a:pt x="747649" y="224294"/>
                  </a:lnTo>
                  <a:lnTo>
                    <a:pt x="747649" y="295402"/>
                  </a:lnTo>
                  <a:lnTo>
                    <a:pt x="758177" y="295402"/>
                  </a:lnTo>
                  <a:lnTo>
                    <a:pt x="758177" y="224294"/>
                  </a:lnTo>
                  <a:close/>
                </a:path>
                <a:path w="841375" h="297179">
                  <a:moveTo>
                    <a:pt x="759079" y="208407"/>
                  </a:moveTo>
                  <a:lnTo>
                    <a:pt x="756539" y="206375"/>
                  </a:lnTo>
                  <a:lnTo>
                    <a:pt x="749173" y="206375"/>
                  </a:lnTo>
                  <a:lnTo>
                    <a:pt x="746887" y="208407"/>
                  </a:lnTo>
                  <a:lnTo>
                    <a:pt x="746887" y="216916"/>
                  </a:lnTo>
                  <a:lnTo>
                    <a:pt x="749173" y="218821"/>
                  </a:lnTo>
                  <a:lnTo>
                    <a:pt x="756539" y="218821"/>
                  </a:lnTo>
                  <a:lnTo>
                    <a:pt x="759079" y="216916"/>
                  </a:lnTo>
                  <a:lnTo>
                    <a:pt x="759079" y="208407"/>
                  </a:lnTo>
                  <a:close/>
                </a:path>
                <a:path w="841375" h="297179">
                  <a:moveTo>
                    <a:pt x="806196" y="0"/>
                  </a:moveTo>
                  <a:lnTo>
                    <a:pt x="798957" y="0"/>
                  </a:lnTo>
                  <a:lnTo>
                    <a:pt x="798957" y="4064"/>
                  </a:lnTo>
                  <a:lnTo>
                    <a:pt x="796925" y="6350"/>
                  </a:lnTo>
                  <a:lnTo>
                    <a:pt x="789305" y="6350"/>
                  </a:lnTo>
                  <a:lnTo>
                    <a:pt x="787273" y="4064"/>
                  </a:lnTo>
                  <a:lnTo>
                    <a:pt x="787273" y="0"/>
                  </a:lnTo>
                  <a:lnTo>
                    <a:pt x="780034" y="0"/>
                  </a:lnTo>
                  <a:lnTo>
                    <a:pt x="780034" y="8636"/>
                  </a:lnTo>
                  <a:lnTo>
                    <a:pt x="785368" y="12954"/>
                  </a:lnTo>
                  <a:lnTo>
                    <a:pt x="800735" y="12954"/>
                  </a:lnTo>
                  <a:lnTo>
                    <a:pt x="806196" y="8636"/>
                  </a:lnTo>
                  <a:lnTo>
                    <a:pt x="806196" y="0"/>
                  </a:lnTo>
                  <a:close/>
                </a:path>
                <a:path w="841375" h="297179">
                  <a:moveTo>
                    <a:pt x="808101" y="205994"/>
                  </a:moveTo>
                  <a:lnTo>
                    <a:pt x="800862" y="205994"/>
                  </a:lnTo>
                  <a:lnTo>
                    <a:pt x="800862" y="210058"/>
                  </a:lnTo>
                  <a:lnTo>
                    <a:pt x="798703" y="212471"/>
                  </a:lnTo>
                  <a:lnTo>
                    <a:pt x="791083" y="212471"/>
                  </a:lnTo>
                  <a:lnTo>
                    <a:pt x="789051" y="210058"/>
                  </a:lnTo>
                  <a:lnTo>
                    <a:pt x="789051" y="205994"/>
                  </a:lnTo>
                  <a:lnTo>
                    <a:pt x="781812" y="205994"/>
                  </a:lnTo>
                  <a:lnTo>
                    <a:pt x="781812" y="214630"/>
                  </a:lnTo>
                  <a:lnTo>
                    <a:pt x="787273" y="218948"/>
                  </a:lnTo>
                  <a:lnTo>
                    <a:pt x="802640" y="218948"/>
                  </a:lnTo>
                  <a:lnTo>
                    <a:pt x="808101" y="214630"/>
                  </a:lnTo>
                  <a:lnTo>
                    <a:pt x="808101" y="205994"/>
                  </a:lnTo>
                  <a:close/>
                </a:path>
                <a:path w="841375" h="297179">
                  <a:moveTo>
                    <a:pt x="817245" y="36322"/>
                  </a:moveTo>
                  <a:lnTo>
                    <a:pt x="815340" y="28448"/>
                  </a:lnTo>
                  <a:lnTo>
                    <a:pt x="810260" y="22225"/>
                  </a:lnTo>
                  <a:lnTo>
                    <a:pt x="802259" y="18161"/>
                  </a:lnTo>
                  <a:lnTo>
                    <a:pt x="792353" y="16764"/>
                  </a:lnTo>
                  <a:lnTo>
                    <a:pt x="782193" y="18288"/>
                  </a:lnTo>
                  <a:lnTo>
                    <a:pt x="774319" y="22860"/>
                  </a:lnTo>
                  <a:lnTo>
                    <a:pt x="769112" y="29972"/>
                  </a:lnTo>
                  <a:lnTo>
                    <a:pt x="767207" y="39243"/>
                  </a:lnTo>
                  <a:lnTo>
                    <a:pt x="767207" y="68199"/>
                  </a:lnTo>
                  <a:lnTo>
                    <a:pt x="768985" y="77470"/>
                  </a:lnTo>
                  <a:lnTo>
                    <a:pt x="774065" y="84582"/>
                  </a:lnTo>
                  <a:lnTo>
                    <a:pt x="781812" y="89154"/>
                  </a:lnTo>
                  <a:lnTo>
                    <a:pt x="791464" y="90678"/>
                  </a:lnTo>
                  <a:lnTo>
                    <a:pt x="797433" y="90678"/>
                  </a:lnTo>
                  <a:lnTo>
                    <a:pt x="803656" y="88392"/>
                  </a:lnTo>
                  <a:lnTo>
                    <a:pt x="807212" y="84836"/>
                  </a:lnTo>
                  <a:lnTo>
                    <a:pt x="807974" y="89408"/>
                  </a:lnTo>
                  <a:lnTo>
                    <a:pt x="817245" y="89408"/>
                  </a:lnTo>
                  <a:lnTo>
                    <a:pt x="817245" y="52959"/>
                  </a:lnTo>
                  <a:lnTo>
                    <a:pt x="791718" y="52959"/>
                  </a:lnTo>
                  <a:lnTo>
                    <a:pt x="791718" y="61976"/>
                  </a:lnTo>
                  <a:lnTo>
                    <a:pt x="806577" y="61976"/>
                  </a:lnTo>
                  <a:lnTo>
                    <a:pt x="806577" y="74930"/>
                  </a:lnTo>
                  <a:lnTo>
                    <a:pt x="803529" y="78994"/>
                  </a:lnTo>
                  <a:lnTo>
                    <a:pt x="798195" y="81534"/>
                  </a:lnTo>
                  <a:lnTo>
                    <a:pt x="783336" y="81534"/>
                  </a:lnTo>
                  <a:lnTo>
                    <a:pt x="777875" y="76454"/>
                  </a:lnTo>
                  <a:lnTo>
                    <a:pt x="777875" y="31115"/>
                  </a:lnTo>
                  <a:lnTo>
                    <a:pt x="783844" y="25908"/>
                  </a:lnTo>
                  <a:lnTo>
                    <a:pt x="800989" y="25908"/>
                  </a:lnTo>
                  <a:lnTo>
                    <a:pt x="806831" y="30353"/>
                  </a:lnTo>
                  <a:lnTo>
                    <a:pt x="806831" y="40132"/>
                  </a:lnTo>
                  <a:lnTo>
                    <a:pt x="817245" y="40132"/>
                  </a:lnTo>
                  <a:lnTo>
                    <a:pt x="817245" y="36322"/>
                  </a:lnTo>
                  <a:close/>
                </a:path>
                <a:path w="841375" h="297179">
                  <a:moveTo>
                    <a:pt x="819023" y="242443"/>
                  </a:moveTo>
                  <a:lnTo>
                    <a:pt x="817245" y="234442"/>
                  </a:lnTo>
                  <a:lnTo>
                    <a:pt x="815086" y="232029"/>
                  </a:lnTo>
                  <a:lnTo>
                    <a:pt x="812038" y="228219"/>
                  </a:lnTo>
                  <a:lnTo>
                    <a:pt x="804164" y="224282"/>
                  </a:lnTo>
                  <a:lnTo>
                    <a:pt x="794131" y="222758"/>
                  </a:lnTo>
                  <a:lnTo>
                    <a:pt x="784098" y="224409"/>
                  </a:lnTo>
                  <a:lnTo>
                    <a:pt x="776097" y="228854"/>
                  </a:lnTo>
                  <a:lnTo>
                    <a:pt x="770890" y="235966"/>
                  </a:lnTo>
                  <a:lnTo>
                    <a:pt x="769112" y="245364"/>
                  </a:lnTo>
                  <a:lnTo>
                    <a:pt x="769112" y="274193"/>
                  </a:lnTo>
                  <a:lnTo>
                    <a:pt x="770890" y="283591"/>
                  </a:lnTo>
                  <a:lnTo>
                    <a:pt x="775970" y="290576"/>
                  </a:lnTo>
                  <a:lnTo>
                    <a:pt x="783590" y="295148"/>
                  </a:lnTo>
                  <a:lnTo>
                    <a:pt x="793242" y="296799"/>
                  </a:lnTo>
                  <a:lnTo>
                    <a:pt x="799211" y="296799"/>
                  </a:lnTo>
                  <a:lnTo>
                    <a:pt x="805561" y="294386"/>
                  </a:lnTo>
                  <a:lnTo>
                    <a:pt x="809117" y="290957"/>
                  </a:lnTo>
                  <a:lnTo>
                    <a:pt x="809879" y="295529"/>
                  </a:lnTo>
                  <a:lnTo>
                    <a:pt x="819023" y="295529"/>
                  </a:lnTo>
                  <a:lnTo>
                    <a:pt x="819023" y="258953"/>
                  </a:lnTo>
                  <a:lnTo>
                    <a:pt x="793623" y="258953"/>
                  </a:lnTo>
                  <a:lnTo>
                    <a:pt x="793623" y="267970"/>
                  </a:lnTo>
                  <a:lnTo>
                    <a:pt x="808482" y="267970"/>
                  </a:lnTo>
                  <a:lnTo>
                    <a:pt x="808482" y="281051"/>
                  </a:lnTo>
                  <a:lnTo>
                    <a:pt x="805434" y="284988"/>
                  </a:lnTo>
                  <a:lnTo>
                    <a:pt x="800100" y="287655"/>
                  </a:lnTo>
                  <a:lnTo>
                    <a:pt x="785241" y="287655"/>
                  </a:lnTo>
                  <a:lnTo>
                    <a:pt x="779780" y="282448"/>
                  </a:lnTo>
                  <a:lnTo>
                    <a:pt x="779780" y="237109"/>
                  </a:lnTo>
                  <a:lnTo>
                    <a:pt x="785622" y="232029"/>
                  </a:lnTo>
                  <a:lnTo>
                    <a:pt x="802767" y="232029"/>
                  </a:lnTo>
                  <a:lnTo>
                    <a:pt x="808736" y="236474"/>
                  </a:lnTo>
                  <a:lnTo>
                    <a:pt x="808736" y="246253"/>
                  </a:lnTo>
                  <a:lnTo>
                    <a:pt x="819023" y="246253"/>
                  </a:lnTo>
                  <a:lnTo>
                    <a:pt x="819023" y="242443"/>
                  </a:lnTo>
                  <a:close/>
                </a:path>
                <a:path w="841375" h="297179">
                  <a:moveTo>
                    <a:pt x="838568" y="18173"/>
                  </a:moveTo>
                  <a:lnTo>
                    <a:pt x="828040" y="18173"/>
                  </a:lnTo>
                  <a:lnTo>
                    <a:pt x="828040" y="89281"/>
                  </a:lnTo>
                  <a:lnTo>
                    <a:pt x="838568" y="89281"/>
                  </a:lnTo>
                  <a:lnTo>
                    <a:pt x="838568" y="18173"/>
                  </a:lnTo>
                  <a:close/>
                </a:path>
                <a:path w="841375" h="297179">
                  <a:moveTo>
                    <a:pt x="839343" y="2286"/>
                  </a:moveTo>
                  <a:lnTo>
                    <a:pt x="836930" y="254"/>
                  </a:lnTo>
                  <a:lnTo>
                    <a:pt x="829437" y="254"/>
                  </a:lnTo>
                  <a:lnTo>
                    <a:pt x="827151" y="2286"/>
                  </a:lnTo>
                  <a:lnTo>
                    <a:pt x="827151" y="10922"/>
                  </a:lnTo>
                  <a:lnTo>
                    <a:pt x="829437" y="12827"/>
                  </a:lnTo>
                  <a:lnTo>
                    <a:pt x="836930" y="12827"/>
                  </a:lnTo>
                  <a:lnTo>
                    <a:pt x="839343" y="10922"/>
                  </a:lnTo>
                  <a:lnTo>
                    <a:pt x="839343" y="2286"/>
                  </a:lnTo>
                  <a:close/>
                </a:path>
                <a:path w="841375" h="297179">
                  <a:moveTo>
                    <a:pt x="840346" y="224294"/>
                  </a:moveTo>
                  <a:lnTo>
                    <a:pt x="829818" y="224294"/>
                  </a:lnTo>
                  <a:lnTo>
                    <a:pt x="829818" y="295402"/>
                  </a:lnTo>
                  <a:lnTo>
                    <a:pt x="840346" y="295402"/>
                  </a:lnTo>
                  <a:lnTo>
                    <a:pt x="840346" y="224294"/>
                  </a:lnTo>
                  <a:close/>
                </a:path>
                <a:path w="841375" h="297179">
                  <a:moveTo>
                    <a:pt x="841248" y="208407"/>
                  </a:moveTo>
                  <a:lnTo>
                    <a:pt x="838708" y="206375"/>
                  </a:lnTo>
                  <a:lnTo>
                    <a:pt x="831342" y="206375"/>
                  </a:lnTo>
                  <a:lnTo>
                    <a:pt x="829056" y="208407"/>
                  </a:lnTo>
                  <a:lnTo>
                    <a:pt x="829056" y="216916"/>
                  </a:lnTo>
                  <a:lnTo>
                    <a:pt x="831342" y="218821"/>
                  </a:lnTo>
                  <a:lnTo>
                    <a:pt x="838708" y="218821"/>
                  </a:lnTo>
                  <a:lnTo>
                    <a:pt x="841248" y="216916"/>
                  </a:lnTo>
                  <a:lnTo>
                    <a:pt x="841248" y="2084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33600" y="4625339"/>
              <a:ext cx="78740" cy="124460"/>
            </a:xfrm>
            <a:custGeom>
              <a:avLst/>
              <a:gdLst/>
              <a:ahLst/>
              <a:cxnLst/>
              <a:rect l="l" t="t" r="r" b="b"/>
              <a:pathLst>
                <a:path w="78739" h="124460">
                  <a:moveTo>
                    <a:pt x="32385" y="0"/>
                  </a:moveTo>
                  <a:lnTo>
                    <a:pt x="78358" y="45847"/>
                  </a:lnTo>
                  <a:lnTo>
                    <a:pt x="0" y="124206"/>
                  </a:lnTo>
                </a:path>
              </a:pathLst>
            </a:custGeom>
            <a:ln w="25401">
              <a:solidFill>
                <a:srgbClr val="FDB1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288540" y="4859273"/>
              <a:ext cx="117475" cy="71755"/>
            </a:xfrm>
            <a:custGeom>
              <a:avLst/>
              <a:gdLst/>
              <a:ahLst/>
              <a:cxnLst/>
              <a:rect l="l" t="t" r="r" b="b"/>
              <a:pathLst>
                <a:path w="117475" h="71754">
                  <a:moveTo>
                    <a:pt x="49911" y="43434"/>
                  </a:moveTo>
                  <a:lnTo>
                    <a:pt x="48006" y="40640"/>
                  </a:lnTo>
                  <a:lnTo>
                    <a:pt x="46101" y="37719"/>
                  </a:lnTo>
                  <a:lnTo>
                    <a:pt x="41148" y="35560"/>
                  </a:lnTo>
                  <a:lnTo>
                    <a:pt x="46101" y="32766"/>
                  </a:lnTo>
                  <a:lnTo>
                    <a:pt x="46355" y="32004"/>
                  </a:lnTo>
                  <a:lnTo>
                    <a:pt x="48260" y="27051"/>
                  </a:lnTo>
                  <a:lnTo>
                    <a:pt x="48260" y="18542"/>
                  </a:lnTo>
                  <a:lnTo>
                    <a:pt x="46736" y="10414"/>
                  </a:lnTo>
                  <a:lnTo>
                    <a:pt x="45847" y="9144"/>
                  </a:lnTo>
                  <a:lnTo>
                    <a:pt x="42418" y="4572"/>
                  </a:lnTo>
                  <a:lnTo>
                    <a:pt x="39243" y="3022"/>
                  </a:lnTo>
                  <a:lnTo>
                    <a:pt x="39243" y="44704"/>
                  </a:lnTo>
                  <a:lnTo>
                    <a:pt x="39243" y="58293"/>
                  </a:lnTo>
                  <a:lnTo>
                    <a:pt x="35941" y="62357"/>
                  </a:lnTo>
                  <a:lnTo>
                    <a:pt x="10541" y="62357"/>
                  </a:lnTo>
                  <a:lnTo>
                    <a:pt x="10541" y="40640"/>
                  </a:lnTo>
                  <a:lnTo>
                    <a:pt x="35814" y="40640"/>
                  </a:lnTo>
                  <a:lnTo>
                    <a:pt x="39243" y="44704"/>
                  </a:lnTo>
                  <a:lnTo>
                    <a:pt x="39243" y="3022"/>
                  </a:lnTo>
                  <a:lnTo>
                    <a:pt x="37592" y="2209"/>
                  </a:lnTo>
                  <a:lnTo>
                    <a:pt x="37592" y="11811"/>
                  </a:lnTo>
                  <a:lnTo>
                    <a:pt x="37592" y="28702"/>
                  </a:lnTo>
                  <a:lnTo>
                    <a:pt x="33909" y="32004"/>
                  </a:lnTo>
                  <a:lnTo>
                    <a:pt x="10541" y="32004"/>
                  </a:lnTo>
                  <a:lnTo>
                    <a:pt x="10541" y="9144"/>
                  </a:lnTo>
                  <a:lnTo>
                    <a:pt x="33909" y="9144"/>
                  </a:lnTo>
                  <a:lnTo>
                    <a:pt x="37592" y="11811"/>
                  </a:lnTo>
                  <a:lnTo>
                    <a:pt x="37592" y="2209"/>
                  </a:lnTo>
                  <a:lnTo>
                    <a:pt x="35433" y="1143"/>
                  </a:lnTo>
                  <a:lnTo>
                    <a:pt x="25781" y="0"/>
                  </a:lnTo>
                  <a:lnTo>
                    <a:pt x="0" y="0"/>
                  </a:lnTo>
                  <a:lnTo>
                    <a:pt x="0" y="71501"/>
                  </a:lnTo>
                  <a:lnTo>
                    <a:pt x="28448" y="71501"/>
                  </a:lnTo>
                  <a:lnTo>
                    <a:pt x="37973" y="70104"/>
                  </a:lnTo>
                  <a:lnTo>
                    <a:pt x="44704" y="66421"/>
                  </a:lnTo>
                  <a:lnTo>
                    <a:pt x="47498" y="62357"/>
                  </a:lnTo>
                  <a:lnTo>
                    <a:pt x="48641" y="60833"/>
                  </a:lnTo>
                  <a:lnTo>
                    <a:pt x="49911" y="53848"/>
                  </a:lnTo>
                  <a:lnTo>
                    <a:pt x="49911" y="43434"/>
                  </a:lnTo>
                  <a:close/>
                </a:path>
                <a:path w="117475" h="71754">
                  <a:moveTo>
                    <a:pt x="117208" y="36068"/>
                  </a:moveTo>
                  <a:lnTo>
                    <a:pt x="86995" y="36068"/>
                  </a:lnTo>
                  <a:lnTo>
                    <a:pt x="86995" y="44958"/>
                  </a:lnTo>
                  <a:lnTo>
                    <a:pt x="117208" y="44958"/>
                  </a:lnTo>
                  <a:lnTo>
                    <a:pt x="117208" y="36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2444622" y="4841239"/>
              <a:ext cx="146050" cy="89535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25216" y="4857749"/>
              <a:ext cx="191274" cy="89788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2120900" y="5054599"/>
              <a:ext cx="1046480" cy="411479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133600" y="4625339"/>
              <a:ext cx="1285240" cy="345440"/>
            </a:xfrm>
            <a:custGeom>
              <a:avLst/>
              <a:gdLst/>
              <a:ahLst/>
              <a:cxnLst/>
              <a:rect l="l" t="t" r="r" b="b"/>
              <a:pathLst>
                <a:path w="1285239" h="345439">
                  <a:moveTo>
                    <a:pt x="32385" y="221107"/>
                  </a:moveTo>
                  <a:lnTo>
                    <a:pt x="78358" y="267081"/>
                  </a:lnTo>
                  <a:lnTo>
                    <a:pt x="0" y="345313"/>
                  </a:lnTo>
                </a:path>
                <a:path w="1285239" h="345439">
                  <a:moveTo>
                    <a:pt x="1239012" y="0"/>
                  </a:moveTo>
                  <a:lnTo>
                    <a:pt x="1284986" y="45847"/>
                  </a:lnTo>
                  <a:lnTo>
                    <a:pt x="1206627" y="124206"/>
                  </a:lnTo>
                </a:path>
                <a:path w="1285239" h="345439">
                  <a:moveTo>
                    <a:pt x="1239012" y="221107"/>
                  </a:moveTo>
                  <a:lnTo>
                    <a:pt x="1284986" y="267081"/>
                  </a:lnTo>
                  <a:lnTo>
                    <a:pt x="1206627" y="345313"/>
                  </a:lnTo>
                </a:path>
              </a:pathLst>
            </a:custGeom>
            <a:ln w="25401">
              <a:solidFill>
                <a:srgbClr val="FDB13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2058035" y="5700395"/>
            <a:ext cx="1355090" cy="623570"/>
            <a:chOff x="2058035" y="5700395"/>
            <a:chExt cx="1355090" cy="623570"/>
          </a:xfrm>
        </p:grpSpPr>
        <p:sp>
          <p:nvSpPr>
            <p:cNvPr id="65" name="object 65"/>
            <p:cNvSpPr/>
            <p:nvPr/>
          </p:nvSpPr>
          <p:spPr>
            <a:xfrm>
              <a:off x="2061210" y="5703570"/>
              <a:ext cx="1348740" cy="617220"/>
            </a:xfrm>
            <a:custGeom>
              <a:avLst/>
              <a:gdLst/>
              <a:ahLst/>
              <a:cxnLst/>
              <a:rect l="l" t="t" r="r" b="b"/>
              <a:pathLst>
                <a:path w="1348739" h="617220">
                  <a:moveTo>
                    <a:pt x="0" y="616712"/>
                  </a:moveTo>
                  <a:lnTo>
                    <a:pt x="1348232" y="616712"/>
                  </a:lnTo>
                  <a:lnTo>
                    <a:pt x="1348232" y="0"/>
                  </a:lnTo>
                  <a:lnTo>
                    <a:pt x="0" y="0"/>
                  </a:lnTo>
                  <a:lnTo>
                    <a:pt x="0" y="616712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926080" y="5814060"/>
              <a:ext cx="195580" cy="19812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172970" y="5817870"/>
              <a:ext cx="952500" cy="193040"/>
            </a:xfrm>
            <a:custGeom>
              <a:avLst/>
              <a:gdLst/>
              <a:ahLst/>
              <a:cxnLst/>
              <a:rect l="l" t="t" r="r" b="b"/>
              <a:pathLst>
                <a:path w="952500" h="193039">
                  <a:moveTo>
                    <a:pt x="0" y="0"/>
                  </a:moveTo>
                  <a:lnTo>
                    <a:pt x="777113" y="0"/>
                  </a:lnTo>
                </a:path>
                <a:path w="952500" h="193039">
                  <a:moveTo>
                    <a:pt x="0" y="193039"/>
                  </a:moveTo>
                  <a:lnTo>
                    <a:pt x="778763" y="193039"/>
                  </a:lnTo>
                </a:path>
                <a:path w="952500" h="193039">
                  <a:moveTo>
                    <a:pt x="771398" y="76326"/>
                  </a:moveTo>
                  <a:lnTo>
                    <a:pt x="952373" y="76326"/>
                  </a:lnTo>
                </a:path>
                <a:path w="952500" h="193039">
                  <a:moveTo>
                    <a:pt x="770382" y="119252"/>
                  </a:moveTo>
                  <a:lnTo>
                    <a:pt x="952373" y="119252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119120" y="5892800"/>
              <a:ext cx="10160" cy="42545"/>
            </a:xfrm>
            <a:custGeom>
              <a:avLst/>
              <a:gdLst/>
              <a:ahLst/>
              <a:cxnLst/>
              <a:rect l="l" t="t" r="r" b="b"/>
              <a:pathLst>
                <a:path w="10160" h="42545">
                  <a:moveTo>
                    <a:pt x="7619" y="0"/>
                  </a:moveTo>
                  <a:lnTo>
                    <a:pt x="2159" y="0"/>
                  </a:lnTo>
                  <a:lnTo>
                    <a:pt x="0" y="9525"/>
                  </a:lnTo>
                  <a:lnTo>
                    <a:pt x="0" y="33020"/>
                  </a:lnTo>
                  <a:lnTo>
                    <a:pt x="2159" y="42545"/>
                  </a:lnTo>
                  <a:lnTo>
                    <a:pt x="7619" y="42545"/>
                  </a:lnTo>
                  <a:lnTo>
                    <a:pt x="9779" y="33020"/>
                  </a:lnTo>
                  <a:lnTo>
                    <a:pt x="9779" y="9525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937510" y="5894070"/>
              <a:ext cx="193040" cy="309880"/>
            </a:xfrm>
            <a:custGeom>
              <a:avLst/>
              <a:gdLst/>
              <a:ahLst/>
              <a:cxnLst/>
              <a:rect l="l" t="t" r="r" b="b"/>
              <a:pathLst>
                <a:path w="193039" h="309879">
                  <a:moveTo>
                    <a:pt x="182879" y="21335"/>
                  </a:moveTo>
                  <a:lnTo>
                    <a:pt x="182879" y="9525"/>
                  </a:lnTo>
                  <a:lnTo>
                    <a:pt x="185038" y="0"/>
                  </a:lnTo>
                  <a:lnTo>
                    <a:pt x="187706" y="0"/>
                  </a:lnTo>
                  <a:lnTo>
                    <a:pt x="190500" y="0"/>
                  </a:lnTo>
                  <a:lnTo>
                    <a:pt x="192658" y="9525"/>
                  </a:lnTo>
                  <a:lnTo>
                    <a:pt x="192658" y="21335"/>
                  </a:lnTo>
                  <a:lnTo>
                    <a:pt x="192658" y="33019"/>
                  </a:lnTo>
                  <a:lnTo>
                    <a:pt x="190500" y="42544"/>
                  </a:lnTo>
                  <a:lnTo>
                    <a:pt x="187706" y="42544"/>
                  </a:lnTo>
                  <a:lnTo>
                    <a:pt x="185038" y="42544"/>
                  </a:lnTo>
                  <a:lnTo>
                    <a:pt x="182879" y="33019"/>
                  </a:lnTo>
                  <a:lnTo>
                    <a:pt x="182879" y="21335"/>
                  </a:lnTo>
                  <a:close/>
                </a:path>
                <a:path w="193039" h="309879">
                  <a:moveTo>
                    <a:pt x="10667" y="0"/>
                  </a:moveTo>
                  <a:lnTo>
                    <a:pt x="8635" y="3301"/>
                  </a:lnTo>
                  <a:lnTo>
                    <a:pt x="5206" y="12445"/>
                  </a:lnTo>
                  <a:lnTo>
                    <a:pt x="4317" y="26542"/>
                  </a:lnTo>
                  <a:lnTo>
                    <a:pt x="9778" y="44322"/>
                  </a:lnTo>
                </a:path>
                <a:path w="193039" h="309879">
                  <a:moveTo>
                    <a:pt x="0" y="213994"/>
                  </a:moveTo>
                  <a:lnTo>
                    <a:pt x="1777" y="176783"/>
                  </a:lnTo>
                  <a:lnTo>
                    <a:pt x="6476" y="146303"/>
                  </a:lnTo>
                  <a:lnTo>
                    <a:pt x="13588" y="125729"/>
                  </a:lnTo>
                  <a:lnTo>
                    <a:pt x="22225" y="118237"/>
                  </a:lnTo>
                  <a:lnTo>
                    <a:pt x="30860" y="125729"/>
                  </a:lnTo>
                  <a:lnTo>
                    <a:pt x="37845" y="146303"/>
                  </a:lnTo>
                  <a:lnTo>
                    <a:pt x="42671" y="176783"/>
                  </a:lnTo>
                  <a:lnTo>
                    <a:pt x="44450" y="213994"/>
                  </a:lnTo>
                  <a:lnTo>
                    <a:pt x="42671" y="251332"/>
                  </a:lnTo>
                  <a:lnTo>
                    <a:pt x="37845" y="281685"/>
                  </a:lnTo>
                  <a:lnTo>
                    <a:pt x="30860" y="302259"/>
                  </a:lnTo>
                  <a:lnTo>
                    <a:pt x="22225" y="309752"/>
                  </a:lnTo>
                  <a:lnTo>
                    <a:pt x="13588" y="302259"/>
                  </a:lnTo>
                  <a:lnTo>
                    <a:pt x="6476" y="281685"/>
                  </a:lnTo>
                  <a:lnTo>
                    <a:pt x="1777" y="251332"/>
                  </a:lnTo>
                  <a:lnTo>
                    <a:pt x="0" y="213994"/>
                  </a:lnTo>
                  <a:close/>
                </a:path>
                <a:path w="193039" h="309879">
                  <a:moveTo>
                    <a:pt x="182498" y="22097"/>
                  </a:moveTo>
                  <a:lnTo>
                    <a:pt x="182498" y="10159"/>
                  </a:lnTo>
                  <a:lnTo>
                    <a:pt x="184912" y="507"/>
                  </a:lnTo>
                  <a:lnTo>
                    <a:pt x="187706" y="507"/>
                  </a:lnTo>
                  <a:lnTo>
                    <a:pt x="190626" y="507"/>
                  </a:lnTo>
                  <a:lnTo>
                    <a:pt x="192912" y="10159"/>
                  </a:lnTo>
                  <a:lnTo>
                    <a:pt x="192912" y="22097"/>
                  </a:lnTo>
                  <a:lnTo>
                    <a:pt x="192912" y="34035"/>
                  </a:lnTo>
                  <a:lnTo>
                    <a:pt x="190626" y="43687"/>
                  </a:lnTo>
                  <a:lnTo>
                    <a:pt x="187706" y="43687"/>
                  </a:lnTo>
                  <a:lnTo>
                    <a:pt x="184912" y="43687"/>
                  </a:lnTo>
                  <a:lnTo>
                    <a:pt x="182498" y="34035"/>
                  </a:lnTo>
                  <a:lnTo>
                    <a:pt x="182498" y="22097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948940" y="6090921"/>
              <a:ext cx="175260" cy="35560"/>
            </a:xfrm>
            <a:custGeom>
              <a:avLst/>
              <a:gdLst/>
              <a:ahLst/>
              <a:cxnLst/>
              <a:rect l="l" t="t" r="r" b="b"/>
              <a:pathLst>
                <a:path w="175260" h="35560">
                  <a:moveTo>
                    <a:pt x="174879" y="0"/>
                  </a:moveTo>
                  <a:lnTo>
                    <a:pt x="0" y="0"/>
                  </a:lnTo>
                  <a:lnTo>
                    <a:pt x="0" y="35558"/>
                  </a:lnTo>
                  <a:lnTo>
                    <a:pt x="174879" y="35558"/>
                  </a:lnTo>
                  <a:lnTo>
                    <a:pt x="174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80590" y="6013450"/>
              <a:ext cx="952500" cy="190500"/>
            </a:xfrm>
            <a:custGeom>
              <a:avLst/>
              <a:gdLst/>
              <a:ahLst/>
              <a:cxnLst/>
              <a:rect l="l" t="t" r="r" b="b"/>
              <a:pathLst>
                <a:path w="952500" h="190500">
                  <a:moveTo>
                    <a:pt x="769620" y="114300"/>
                  </a:moveTo>
                  <a:lnTo>
                    <a:pt x="944499" y="114300"/>
                  </a:lnTo>
                  <a:lnTo>
                    <a:pt x="944499" y="78741"/>
                  </a:lnTo>
                  <a:lnTo>
                    <a:pt x="769620" y="78741"/>
                  </a:lnTo>
                  <a:lnTo>
                    <a:pt x="769620" y="114300"/>
                  </a:lnTo>
                  <a:close/>
                </a:path>
                <a:path w="952500" h="190500">
                  <a:moveTo>
                    <a:pt x="0" y="0"/>
                  </a:moveTo>
                  <a:lnTo>
                    <a:pt x="777113" y="0"/>
                  </a:lnTo>
                </a:path>
                <a:path w="952500" h="190500">
                  <a:moveTo>
                    <a:pt x="0" y="190500"/>
                  </a:moveTo>
                  <a:lnTo>
                    <a:pt x="778764" y="190500"/>
                  </a:lnTo>
                </a:path>
                <a:path w="952500" h="190500">
                  <a:moveTo>
                    <a:pt x="771398" y="75311"/>
                  </a:moveTo>
                  <a:lnTo>
                    <a:pt x="952373" y="75311"/>
                  </a:lnTo>
                </a:path>
                <a:path w="952500" h="190500">
                  <a:moveTo>
                    <a:pt x="770382" y="117728"/>
                  </a:moveTo>
                  <a:lnTo>
                    <a:pt x="952373" y="11772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126740" y="6085840"/>
              <a:ext cx="10160" cy="45085"/>
            </a:xfrm>
            <a:custGeom>
              <a:avLst/>
              <a:gdLst/>
              <a:ahLst/>
              <a:cxnLst/>
              <a:rect l="l" t="t" r="r" b="b"/>
              <a:pathLst>
                <a:path w="10160" h="45085">
                  <a:moveTo>
                    <a:pt x="7620" y="0"/>
                  </a:moveTo>
                  <a:lnTo>
                    <a:pt x="2159" y="0"/>
                  </a:lnTo>
                  <a:lnTo>
                    <a:pt x="0" y="10160"/>
                  </a:lnTo>
                  <a:lnTo>
                    <a:pt x="0" y="34925"/>
                  </a:lnTo>
                  <a:lnTo>
                    <a:pt x="2159" y="45085"/>
                  </a:lnTo>
                  <a:lnTo>
                    <a:pt x="7620" y="45085"/>
                  </a:lnTo>
                  <a:lnTo>
                    <a:pt x="9779" y="34925"/>
                  </a:lnTo>
                  <a:lnTo>
                    <a:pt x="9779" y="10160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947670" y="5904230"/>
              <a:ext cx="243840" cy="228600"/>
            </a:xfrm>
            <a:custGeom>
              <a:avLst/>
              <a:gdLst/>
              <a:ahLst/>
              <a:cxnLst/>
              <a:rect l="l" t="t" r="r" b="b"/>
              <a:pathLst>
                <a:path w="243839" h="228600">
                  <a:moveTo>
                    <a:pt x="180340" y="205486"/>
                  </a:moveTo>
                  <a:lnTo>
                    <a:pt x="180340" y="193040"/>
                  </a:lnTo>
                  <a:lnTo>
                    <a:pt x="182499" y="182880"/>
                  </a:lnTo>
                  <a:lnTo>
                    <a:pt x="185166" y="182880"/>
                  </a:lnTo>
                  <a:lnTo>
                    <a:pt x="187960" y="182880"/>
                  </a:lnTo>
                  <a:lnTo>
                    <a:pt x="190119" y="193040"/>
                  </a:lnTo>
                  <a:lnTo>
                    <a:pt x="190119" y="205486"/>
                  </a:lnTo>
                  <a:lnTo>
                    <a:pt x="190119" y="217805"/>
                  </a:lnTo>
                  <a:lnTo>
                    <a:pt x="187960" y="227965"/>
                  </a:lnTo>
                  <a:lnTo>
                    <a:pt x="185166" y="227965"/>
                  </a:lnTo>
                  <a:lnTo>
                    <a:pt x="182499" y="227965"/>
                  </a:lnTo>
                  <a:lnTo>
                    <a:pt x="180340" y="217805"/>
                  </a:lnTo>
                  <a:lnTo>
                    <a:pt x="180340" y="205486"/>
                  </a:lnTo>
                  <a:close/>
                </a:path>
                <a:path w="243839" h="228600">
                  <a:moveTo>
                    <a:pt x="6350" y="183642"/>
                  </a:moveTo>
                  <a:lnTo>
                    <a:pt x="4318" y="186944"/>
                  </a:lnTo>
                  <a:lnTo>
                    <a:pt x="888" y="196215"/>
                  </a:lnTo>
                  <a:lnTo>
                    <a:pt x="0" y="210312"/>
                  </a:lnTo>
                  <a:lnTo>
                    <a:pt x="5461" y="228219"/>
                  </a:lnTo>
                </a:path>
                <a:path w="243839" h="228600">
                  <a:moveTo>
                    <a:pt x="178307" y="205867"/>
                  </a:moveTo>
                  <a:lnTo>
                    <a:pt x="178307" y="193929"/>
                  </a:lnTo>
                  <a:lnTo>
                    <a:pt x="180721" y="184277"/>
                  </a:lnTo>
                  <a:lnTo>
                    <a:pt x="183515" y="184277"/>
                  </a:lnTo>
                  <a:lnTo>
                    <a:pt x="186309" y="184277"/>
                  </a:lnTo>
                  <a:lnTo>
                    <a:pt x="188722" y="193929"/>
                  </a:lnTo>
                  <a:lnTo>
                    <a:pt x="188722" y="205867"/>
                  </a:lnTo>
                  <a:lnTo>
                    <a:pt x="188722" y="217805"/>
                  </a:lnTo>
                  <a:lnTo>
                    <a:pt x="186309" y="227584"/>
                  </a:lnTo>
                  <a:lnTo>
                    <a:pt x="183515" y="227584"/>
                  </a:lnTo>
                  <a:lnTo>
                    <a:pt x="180721" y="227584"/>
                  </a:lnTo>
                  <a:lnTo>
                    <a:pt x="178307" y="217805"/>
                  </a:lnTo>
                  <a:lnTo>
                    <a:pt x="178307" y="205867"/>
                  </a:lnTo>
                  <a:close/>
                </a:path>
                <a:path w="243839" h="228600">
                  <a:moveTo>
                    <a:pt x="9398" y="0"/>
                  </a:moveTo>
                  <a:lnTo>
                    <a:pt x="96519" y="0"/>
                  </a:lnTo>
                </a:path>
                <a:path w="243839" h="228600">
                  <a:moveTo>
                    <a:pt x="71755" y="18034"/>
                  </a:moveTo>
                  <a:lnTo>
                    <a:pt x="158877" y="18034"/>
                  </a:lnTo>
                </a:path>
                <a:path w="243839" h="228600">
                  <a:moveTo>
                    <a:pt x="22987" y="196723"/>
                  </a:moveTo>
                  <a:lnTo>
                    <a:pt x="110236" y="196723"/>
                  </a:lnTo>
                </a:path>
                <a:path w="243839" h="228600">
                  <a:moveTo>
                    <a:pt x="85471" y="214757"/>
                  </a:moveTo>
                  <a:lnTo>
                    <a:pt x="172593" y="214757"/>
                  </a:lnTo>
                </a:path>
                <a:path w="243839" h="228600">
                  <a:moveTo>
                    <a:pt x="243586" y="50673"/>
                  </a:moveTo>
                  <a:lnTo>
                    <a:pt x="243586" y="17018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175000" y="5913119"/>
              <a:ext cx="33020" cy="200660"/>
            </a:xfrm>
            <a:custGeom>
              <a:avLst/>
              <a:gdLst/>
              <a:ahLst/>
              <a:cxnLst/>
              <a:rect l="l" t="t" r="r" b="b"/>
              <a:pathLst>
                <a:path w="33019" h="200660">
                  <a:moveTo>
                    <a:pt x="32512" y="156972"/>
                  </a:moveTo>
                  <a:lnTo>
                    <a:pt x="0" y="156972"/>
                  </a:lnTo>
                  <a:lnTo>
                    <a:pt x="16256" y="200152"/>
                  </a:lnTo>
                  <a:lnTo>
                    <a:pt x="32512" y="156972"/>
                  </a:lnTo>
                  <a:close/>
                </a:path>
                <a:path w="33019" h="200660">
                  <a:moveTo>
                    <a:pt x="32512" y="43180"/>
                  </a:moveTo>
                  <a:lnTo>
                    <a:pt x="16256" y="0"/>
                  </a:lnTo>
                  <a:lnTo>
                    <a:pt x="0" y="43180"/>
                  </a:lnTo>
                  <a:lnTo>
                    <a:pt x="32512" y="431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125470" y="5744210"/>
              <a:ext cx="111760" cy="535940"/>
            </a:xfrm>
            <a:custGeom>
              <a:avLst/>
              <a:gdLst/>
              <a:ahLst/>
              <a:cxnLst/>
              <a:rect l="l" t="t" r="r" b="b"/>
              <a:pathLst>
                <a:path w="111760" h="535939">
                  <a:moveTo>
                    <a:pt x="0" y="173100"/>
                  </a:moveTo>
                  <a:lnTo>
                    <a:pt x="92582" y="173100"/>
                  </a:lnTo>
                </a:path>
                <a:path w="111760" h="535939">
                  <a:moveTo>
                    <a:pt x="19050" y="365887"/>
                  </a:moveTo>
                  <a:lnTo>
                    <a:pt x="111632" y="365887"/>
                  </a:lnTo>
                </a:path>
                <a:path w="111760" h="535939">
                  <a:moveTo>
                    <a:pt x="67056" y="152400"/>
                  </a:moveTo>
                  <a:lnTo>
                    <a:pt x="67056" y="0"/>
                  </a:lnTo>
                </a:path>
                <a:path w="111760" h="535939">
                  <a:moveTo>
                    <a:pt x="67056" y="535813"/>
                  </a:moveTo>
                  <a:lnTo>
                    <a:pt x="67056" y="383413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35960" y="5989319"/>
              <a:ext cx="60960" cy="53340"/>
            </a:xfrm>
            <a:custGeom>
              <a:avLst/>
              <a:gdLst/>
              <a:ahLst/>
              <a:cxnLst/>
              <a:rect l="l" t="t" r="r" b="b"/>
              <a:pathLst>
                <a:path w="60960" h="53339">
                  <a:moveTo>
                    <a:pt x="60579" y="22098"/>
                  </a:moveTo>
                  <a:lnTo>
                    <a:pt x="51054" y="18618"/>
                  </a:lnTo>
                  <a:lnTo>
                    <a:pt x="51054" y="26797"/>
                  </a:lnTo>
                  <a:lnTo>
                    <a:pt x="24638" y="35687"/>
                  </a:lnTo>
                  <a:lnTo>
                    <a:pt x="24638" y="16891"/>
                  </a:lnTo>
                  <a:lnTo>
                    <a:pt x="51054" y="26797"/>
                  </a:lnTo>
                  <a:lnTo>
                    <a:pt x="51054" y="18618"/>
                  </a:lnTo>
                  <a:lnTo>
                    <a:pt x="46355" y="16891"/>
                  </a:lnTo>
                  <a:lnTo>
                    <a:pt x="0" y="0"/>
                  </a:lnTo>
                  <a:lnTo>
                    <a:pt x="0" y="8255"/>
                  </a:lnTo>
                  <a:lnTo>
                    <a:pt x="18161" y="14859"/>
                  </a:lnTo>
                  <a:lnTo>
                    <a:pt x="18161" y="37973"/>
                  </a:lnTo>
                  <a:lnTo>
                    <a:pt x="0" y="44196"/>
                  </a:lnTo>
                  <a:lnTo>
                    <a:pt x="0" y="52959"/>
                  </a:lnTo>
                  <a:lnTo>
                    <a:pt x="49022" y="35687"/>
                  </a:lnTo>
                  <a:lnTo>
                    <a:pt x="60579" y="31623"/>
                  </a:lnTo>
                  <a:lnTo>
                    <a:pt x="60579" y="220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7" name="object 7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938520" y="4544059"/>
            <a:ext cx="1168400" cy="81788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3075939" y="7383780"/>
            <a:ext cx="1628139" cy="157988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23479" y="7351732"/>
            <a:ext cx="1232980" cy="168050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443220" y="7907019"/>
            <a:ext cx="1397000" cy="8991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0200" y="2044700"/>
            <a:ext cx="1793744" cy="1569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0100" y="4757420"/>
            <a:ext cx="901700" cy="182371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66900" y="4757420"/>
            <a:ext cx="1242060" cy="182117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0220" y="2494279"/>
            <a:ext cx="1666239" cy="118364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7300" y="3812540"/>
            <a:ext cx="2448560" cy="1143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92960" y="3980179"/>
            <a:ext cx="792480" cy="26924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4546600" y="6718300"/>
            <a:ext cx="487045" cy="114300"/>
            <a:chOff x="4546600" y="6718300"/>
            <a:chExt cx="487045" cy="1143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46600" y="6718553"/>
              <a:ext cx="261238" cy="1140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47081" y="6718300"/>
              <a:ext cx="186054" cy="112522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082159" y="6739255"/>
            <a:ext cx="492632" cy="9334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4584700" y="6885940"/>
            <a:ext cx="975360" cy="269240"/>
            <a:chOff x="4584700" y="6885940"/>
            <a:chExt cx="975360" cy="269240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84700" y="6885940"/>
              <a:ext cx="975360" cy="1142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57420" y="7038339"/>
              <a:ext cx="604520" cy="116839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849120" y="6739508"/>
            <a:ext cx="493394" cy="9232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90901" y="6739508"/>
            <a:ext cx="421894" cy="92328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2019300" y="6733540"/>
            <a:ext cx="1127125" cy="421640"/>
            <a:chOff x="2019300" y="6733540"/>
            <a:chExt cx="1127125" cy="421640"/>
          </a:xfrm>
        </p:grpSpPr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862580" y="6733540"/>
              <a:ext cx="283844" cy="1117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21840" y="6885941"/>
              <a:ext cx="980439" cy="1142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19300" y="7038340"/>
              <a:ext cx="960119" cy="116839"/>
            </a:xfrm>
            <a:prstGeom prst="rect">
              <a:avLst/>
            </a:prstGeom>
          </p:spPr>
        </p:pic>
      </p:grpSp>
      <p:sp>
        <p:nvSpPr>
          <p:cNvPr id="25" name="object 25"/>
          <p:cNvSpPr/>
          <p:nvPr/>
        </p:nvSpPr>
        <p:spPr>
          <a:xfrm>
            <a:off x="448309" y="447929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8309" y="736219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229100" y="3833240"/>
            <a:ext cx="492760" cy="923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770246" y="3833240"/>
            <a:ext cx="421258" cy="9232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5241290" y="3812793"/>
            <a:ext cx="277495" cy="126364"/>
          </a:xfrm>
          <a:custGeom>
            <a:avLst/>
            <a:gdLst/>
            <a:ahLst/>
            <a:cxnLst/>
            <a:rect l="l" t="t" r="r" b="b"/>
            <a:pathLst>
              <a:path w="277495" h="126364">
                <a:moveTo>
                  <a:pt x="28321" y="14478"/>
                </a:moveTo>
                <a:lnTo>
                  <a:pt x="16637" y="17653"/>
                </a:lnTo>
                <a:lnTo>
                  <a:pt x="7620" y="24384"/>
                </a:lnTo>
                <a:lnTo>
                  <a:pt x="1905" y="34163"/>
                </a:lnTo>
                <a:lnTo>
                  <a:pt x="0" y="46101"/>
                </a:lnTo>
                <a:lnTo>
                  <a:pt x="0" y="94615"/>
                </a:lnTo>
                <a:lnTo>
                  <a:pt x="1905" y="106680"/>
                </a:lnTo>
                <a:lnTo>
                  <a:pt x="7620" y="116332"/>
                </a:lnTo>
                <a:lnTo>
                  <a:pt x="16637" y="123063"/>
                </a:lnTo>
                <a:lnTo>
                  <a:pt x="28321" y="126238"/>
                </a:lnTo>
                <a:lnTo>
                  <a:pt x="28321" y="115697"/>
                </a:lnTo>
                <a:lnTo>
                  <a:pt x="21717" y="113284"/>
                </a:lnTo>
                <a:lnTo>
                  <a:pt x="16637" y="108331"/>
                </a:lnTo>
                <a:lnTo>
                  <a:pt x="13462" y="101346"/>
                </a:lnTo>
                <a:lnTo>
                  <a:pt x="12192" y="92964"/>
                </a:lnTo>
                <a:lnTo>
                  <a:pt x="12192" y="47752"/>
                </a:lnTo>
                <a:lnTo>
                  <a:pt x="13462" y="39243"/>
                </a:lnTo>
                <a:lnTo>
                  <a:pt x="16637" y="32385"/>
                </a:lnTo>
                <a:lnTo>
                  <a:pt x="21717" y="27432"/>
                </a:lnTo>
                <a:lnTo>
                  <a:pt x="28321" y="25019"/>
                </a:lnTo>
                <a:lnTo>
                  <a:pt x="28321" y="14478"/>
                </a:lnTo>
                <a:close/>
              </a:path>
              <a:path w="277495" h="126364">
                <a:moveTo>
                  <a:pt x="107188" y="110998"/>
                </a:moveTo>
                <a:lnTo>
                  <a:pt x="98298" y="86360"/>
                </a:lnTo>
                <a:lnTo>
                  <a:pt x="94361" y="75311"/>
                </a:lnTo>
                <a:lnTo>
                  <a:pt x="81153" y="38658"/>
                </a:lnTo>
                <a:lnTo>
                  <a:pt x="81153" y="75311"/>
                </a:lnTo>
                <a:lnTo>
                  <a:pt x="55880" y="75311"/>
                </a:lnTo>
                <a:lnTo>
                  <a:pt x="68326" y="37592"/>
                </a:lnTo>
                <a:lnTo>
                  <a:pt x="81153" y="75311"/>
                </a:lnTo>
                <a:lnTo>
                  <a:pt x="81153" y="38658"/>
                </a:lnTo>
                <a:lnTo>
                  <a:pt x="80772" y="37592"/>
                </a:lnTo>
                <a:lnTo>
                  <a:pt x="75184" y="22098"/>
                </a:lnTo>
                <a:lnTo>
                  <a:pt x="62103" y="22098"/>
                </a:lnTo>
                <a:lnTo>
                  <a:pt x="30226" y="110998"/>
                </a:lnTo>
                <a:lnTo>
                  <a:pt x="44196" y="110998"/>
                </a:lnTo>
                <a:lnTo>
                  <a:pt x="52324" y="86360"/>
                </a:lnTo>
                <a:lnTo>
                  <a:pt x="84709" y="86360"/>
                </a:lnTo>
                <a:lnTo>
                  <a:pt x="93091" y="110998"/>
                </a:lnTo>
                <a:lnTo>
                  <a:pt x="107188" y="110998"/>
                </a:lnTo>
                <a:close/>
              </a:path>
              <a:path w="277495" h="126364">
                <a:moveTo>
                  <a:pt x="167640" y="99695"/>
                </a:moveTo>
                <a:lnTo>
                  <a:pt x="127000" y="99695"/>
                </a:lnTo>
                <a:lnTo>
                  <a:pt x="127000" y="22098"/>
                </a:lnTo>
                <a:lnTo>
                  <a:pt x="113792" y="22098"/>
                </a:lnTo>
                <a:lnTo>
                  <a:pt x="113792" y="110998"/>
                </a:lnTo>
                <a:lnTo>
                  <a:pt x="167640" y="110998"/>
                </a:lnTo>
                <a:lnTo>
                  <a:pt x="167640" y="99695"/>
                </a:lnTo>
                <a:close/>
              </a:path>
              <a:path w="277495" h="126364">
                <a:moveTo>
                  <a:pt x="198374" y="2921"/>
                </a:moveTo>
                <a:lnTo>
                  <a:pt x="195834" y="0"/>
                </a:lnTo>
                <a:lnTo>
                  <a:pt x="186690" y="0"/>
                </a:lnTo>
                <a:lnTo>
                  <a:pt x="184150" y="2921"/>
                </a:lnTo>
                <a:lnTo>
                  <a:pt x="184150" y="12827"/>
                </a:lnTo>
                <a:lnTo>
                  <a:pt x="186690" y="15621"/>
                </a:lnTo>
                <a:lnTo>
                  <a:pt x="195834" y="15621"/>
                </a:lnTo>
                <a:lnTo>
                  <a:pt x="198374" y="12827"/>
                </a:lnTo>
                <a:lnTo>
                  <a:pt x="198374" y="2921"/>
                </a:lnTo>
                <a:close/>
              </a:path>
              <a:path w="277495" h="126364">
                <a:moveTo>
                  <a:pt x="227584" y="2921"/>
                </a:moveTo>
                <a:lnTo>
                  <a:pt x="225044" y="0"/>
                </a:lnTo>
                <a:lnTo>
                  <a:pt x="215900" y="0"/>
                </a:lnTo>
                <a:lnTo>
                  <a:pt x="213360" y="2921"/>
                </a:lnTo>
                <a:lnTo>
                  <a:pt x="213360" y="12827"/>
                </a:lnTo>
                <a:lnTo>
                  <a:pt x="215900" y="15621"/>
                </a:lnTo>
                <a:lnTo>
                  <a:pt x="225044" y="15621"/>
                </a:lnTo>
                <a:lnTo>
                  <a:pt x="227584" y="12827"/>
                </a:lnTo>
                <a:lnTo>
                  <a:pt x="227584" y="2921"/>
                </a:lnTo>
                <a:close/>
              </a:path>
              <a:path w="277495" h="126364">
                <a:moveTo>
                  <a:pt x="236982" y="22098"/>
                </a:moveTo>
                <a:lnTo>
                  <a:pt x="223647" y="22098"/>
                </a:lnTo>
                <a:lnTo>
                  <a:pt x="223647" y="82804"/>
                </a:lnTo>
                <a:lnTo>
                  <a:pt x="222377" y="90805"/>
                </a:lnTo>
                <a:lnTo>
                  <a:pt x="218821" y="96647"/>
                </a:lnTo>
                <a:lnTo>
                  <a:pt x="213233" y="100076"/>
                </a:lnTo>
                <a:lnTo>
                  <a:pt x="205867" y="101346"/>
                </a:lnTo>
                <a:lnTo>
                  <a:pt x="198501" y="100076"/>
                </a:lnTo>
                <a:lnTo>
                  <a:pt x="192913" y="96647"/>
                </a:lnTo>
                <a:lnTo>
                  <a:pt x="189357" y="90805"/>
                </a:lnTo>
                <a:lnTo>
                  <a:pt x="188087" y="82804"/>
                </a:lnTo>
                <a:lnTo>
                  <a:pt x="188087" y="22098"/>
                </a:lnTo>
                <a:lnTo>
                  <a:pt x="174879" y="22098"/>
                </a:lnTo>
                <a:lnTo>
                  <a:pt x="174879" y="84582"/>
                </a:lnTo>
                <a:lnTo>
                  <a:pt x="177165" y="96266"/>
                </a:lnTo>
                <a:lnTo>
                  <a:pt x="183388" y="105156"/>
                </a:lnTo>
                <a:lnTo>
                  <a:pt x="193167" y="110744"/>
                </a:lnTo>
                <a:lnTo>
                  <a:pt x="205867" y="112776"/>
                </a:lnTo>
                <a:lnTo>
                  <a:pt x="218567" y="110744"/>
                </a:lnTo>
                <a:lnTo>
                  <a:pt x="228346" y="105156"/>
                </a:lnTo>
                <a:lnTo>
                  <a:pt x="231140" y="101346"/>
                </a:lnTo>
                <a:lnTo>
                  <a:pt x="234696" y="96266"/>
                </a:lnTo>
                <a:lnTo>
                  <a:pt x="236982" y="84582"/>
                </a:lnTo>
                <a:lnTo>
                  <a:pt x="236982" y="22098"/>
                </a:lnTo>
                <a:close/>
              </a:path>
              <a:path w="277495" h="126364">
                <a:moveTo>
                  <a:pt x="277114" y="43180"/>
                </a:moveTo>
                <a:lnTo>
                  <a:pt x="265430" y="22098"/>
                </a:lnTo>
                <a:lnTo>
                  <a:pt x="250825" y="22098"/>
                </a:lnTo>
                <a:lnTo>
                  <a:pt x="250825" y="110998"/>
                </a:lnTo>
                <a:lnTo>
                  <a:pt x="263906" y="110998"/>
                </a:lnTo>
                <a:lnTo>
                  <a:pt x="263525" y="43180"/>
                </a:lnTo>
                <a:lnTo>
                  <a:pt x="277114" y="431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04815" y="3812539"/>
            <a:ext cx="365760" cy="113030"/>
          </a:xfrm>
          <a:custGeom>
            <a:avLst/>
            <a:gdLst/>
            <a:ahLst/>
            <a:cxnLst/>
            <a:rect l="l" t="t" r="r" b="b"/>
            <a:pathLst>
              <a:path w="365760" h="113029">
                <a:moveTo>
                  <a:pt x="74041" y="22352"/>
                </a:moveTo>
                <a:lnTo>
                  <a:pt x="59436" y="22352"/>
                </a:lnTo>
                <a:lnTo>
                  <a:pt x="30861" y="74422"/>
                </a:lnTo>
                <a:lnTo>
                  <a:pt x="13589" y="43434"/>
                </a:lnTo>
                <a:lnTo>
                  <a:pt x="0" y="43434"/>
                </a:lnTo>
                <a:lnTo>
                  <a:pt x="24511" y="87630"/>
                </a:lnTo>
                <a:lnTo>
                  <a:pt x="36703" y="87630"/>
                </a:lnTo>
                <a:lnTo>
                  <a:pt x="44069" y="74422"/>
                </a:lnTo>
                <a:lnTo>
                  <a:pt x="61341" y="43307"/>
                </a:lnTo>
                <a:lnTo>
                  <a:pt x="60960" y="111252"/>
                </a:lnTo>
                <a:lnTo>
                  <a:pt x="74041" y="111252"/>
                </a:lnTo>
                <a:lnTo>
                  <a:pt x="74041" y="43307"/>
                </a:lnTo>
                <a:lnTo>
                  <a:pt x="74041" y="22352"/>
                </a:lnTo>
                <a:close/>
              </a:path>
              <a:path w="365760" h="113029">
                <a:moveTo>
                  <a:pt x="101434" y="22377"/>
                </a:moveTo>
                <a:lnTo>
                  <a:pt x="88265" y="22377"/>
                </a:lnTo>
                <a:lnTo>
                  <a:pt x="88265" y="111252"/>
                </a:lnTo>
                <a:lnTo>
                  <a:pt x="101434" y="111252"/>
                </a:lnTo>
                <a:lnTo>
                  <a:pt x="101434" y="22377"/>
                </a:lnTo>
                <a:close/>
              </a:path>
              <a:path w="365760" h="113029">
                <a:moveTo>
                  <a:pt x="102489" y="2540"/>
                </a:moveTo>
                <a:lnTo>
                  <a:pt x="99441" y="0"/>
                </a:lnTo>
                <a:lnTo>
                  <a:pt x="90170" y="0"/>
                </a:lnTo>
                <a:lnTo>
                  <a:pt x="87249" y="2540"/>
                </a:lnTo>
                <a:lnTo>
                  <a:pt x="87249" y="13208"/>
                </a:lnTo>
                <a:lnTo>
                  <a:pt x="90170" y="15621"/>
                </a:lnTo>
                <a:lnTo>
                  <a:pt x="99441" y="15621"/>
                </a:lnTo>
                <a:lnTo>
                  <a:pt x="102489" y="13208"/>
                </a:lnTo>
                <a:lnTo>
                  <a:pt x="102489" y="2540"/>
                </a:lnTo>
                <a:close/>
              </a:path>
              <a:path w="365760" h="113029">
                <a:moveTo>
                  <a:pt x="180213" y="22352"/>
                </a:moveTo>
                <a:lnTo>
                  <a:pt x="167132" y="22352"/>
                </a:lnTo>
                <a:lnTo>
                  <a:pt x="167386" y="89281"/>
                </a:lnTo>
                <a:lnTo>
                  <a:pt x="142875" y="44577"/>
                </a:lnTo>
                <a:lnTo>
                  <a:pt x="130683" y="22352"/>
                </a:lnTo>
                <a:lnTo>
                  <a:pt x="115697" y="22352"/>
                </a:lnTo>
                <a:lnTo>
                  <a:pt x="115697" y="111252"/>
                </a:lnTo>
                <a:lnTo>
                  <a:pt x="128905" y="111252"/>
                </a:lnTo>
                <a:lnTo>
                  <a:pt x="128524" y="44577"/>
                </a:lnTo>
                <a:lnTo>
                  <a:pt x="164973" y="111252"/>
                </a:lnTo>
                <a:lnTo>
                  <a:pt x="180213" y="111252"/>
                </a:lnTo>
                <a:lnTo>
                  <a:pt x="180213" y="89281"/>
                </a:lnTo>
                <a:lnTo>
                  <a:pt x="180213" y="22352"/>
                </a:lnTo>
                <a:close/>
              </a:path>
              <a:path w="365760" h="113029">
                <a:moveTo>
                  <a:pt x="256921" y="22352"/>
                </a:moveTo>
                <a:lnTo>
                  <a:pt x="242824" y="22352"/>
                </a:lnTo>
                <a:lnTo>
                  <a:pt x="222123" y="68326"/>
                </a:lnTo>
                <a:lnTo>
                  <a:pt x="201168" y="22352"/>
                </a:lnTo>
                <a:lnTo>
                  <a:pt x="186817" y="22352"/>
                </a:lnTo>
                <a:lnTo>
                  <a:pt x="215265" y="80899"/>
                </a:lnTo>
                <a:lnTo>
                  <a:pt x="215392" y="111252"/>
                </a:lnTo>
                <a:lnTo>
                  <a:pt x="228600" y="111252"/>
                </a:lnTo>
                <a:lnTo>
                  <a:pt x="228600" y="80899"/>
                </a:lnTo>
                <a:lnTo>
                  <a:pt x="234696" y="68326"/>
                </a:lnTo>
                <a:lnTo>
                  <a:pt x="256921" y="22352"/>
                </a:lnTo>
                <a:close/>
              </a:path>
              <a:path w="365760" h="113029">
                <a:moveTo>
                  <a:pt x="325374" y="22352"/>
                </a:moveTo>
                <a:lnTo>
                  <a:pt x="312039" y="22352"/>
                </a:lnTo>
                <a:lnTo>
                  <a:pt x="312039" y="83058"/>
                </a:lnTo>
                <a:lnTo>
                  <a:pt x="310769" y="91059"/>
                </a:lnTo>
                <a:lnTo>
                  <a:pt x="307340" y="96901"/>
                </a:lnTo>
                <a:lnTo>
                  <a:pt x="301625" y="100330"/>
                </a:lnTo>
                <a:lnTo>
                  <a:pt x="294259" y="101600"/>
                </a:lnTo>
                <a:lnTo>
                  <a:pt x="286893" y="100330"/>
                </a:lnTo>
                <a:lnTo>
                  <a:pt x="281305" y="96901"/>
                </a:lnTo>
                <a:lnTo>
                  <a:pt x="277749" y="91059"/>
                </a:lnTo>
                <a:lnTo>
                  <a:pt x="276479" y="83058"/>
                </a:lnTo>
                <a:lnTo>
                  <a:pt x="276479" y="22352"/>
                </a:lnTo>
                <a:lnTo>
                  <a:pt x="263398" y="22352"/>
                </a:lnTo>
                <a:lnTo>
                  <a:pt x="263398" y="84836"/>
                </a:lnTo>
                <a:lnTo>
                  <a:pt x="265557" y="96520"/>
                </a:lnTo>
                <a:lnTo>
                  <a:pt x="271907" y="105410"/>
                </a:lnTo>
                <a:lnTo>
                  <a:pt x="281686" y="110998"/>
                </a:lnTo>
                <a:lnTo>
                  <a:pt x="294259" y="113030"/>
                </a:lnTo>
                <a:lnTo>
                  <a:pt x="306959" y="110998"/>
                </a:lnTo>
                <a:lnTo>
                  <a:pt x="316738" y="105410"/>
                </a:lnTo>
                <a:lnTo>
                  <a:pt x="319532" y="101600"/>
                </a:lnTo>
                <a:lnTo>
                  <a:pt x="323215" y="96520"/>
                </a:lnTo>
                <a:lnTo>
                  <a:pt x="325374" y="84836"/>
                </a:lnTo>
                <a:lnTo>
                  <a:pt x="325374" y="22352"/>
                </a:lnTo>
                <a:close/>
              </a:path>
              <a:path w="365760" h="113029">
                <a:moveTo>
                  <a:pt x="365506" y="43434"/>
                </a:moveTo>
                <a:lnTo>
                  <a:pt x="353822" y="22352"/>
                </a:lnTo>
                <a:lnTo>
                  <a:pt x="339217" y="22352"/>
                </a:lnTo>
                <a:lnTo>
                  <a:pt x="339217" y="111252"/>
                </a:lnTo>
                <a:lnTo>
                  <a:pt x="352298" y="111252"/>
                </a:lnTo>
                <a:lnTo>
                  <a:pt x="351917" y="43434"/>
                </a:lnTo>
                <a:lnTo>
                  <a:pt x="365506" y="43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56732" y="3827271"/>
            <a:ext cx="112395" cy="111760"/>
          </a:xfrm>
          <a:custGeom>
            <a:avLst/>
            <a:gdLst/>
            <a:ahLst/>
            <a:cxnLst/>
            <a:rect l="l" t="t" r="r" b="b"/>
            <a:pathLst>
              <a:path w="112395" h="111760">
                <a:moveTo>
                  <a:pt x="74041" y="7620"/>
                </a:moveTo>
                <a:lnTo>
                  <a:pt x="59436" y="7620"/>
                </a:lnTo>
                <a:lnTo>
                  <a:pt x="30861" y="59690"/>
                </a:lnTo>
                <a:lnTo>
                  <a:pt x="13589" y="28702"/>
                </a:lnTo>
                <a:lnTo>
                  <a:pt x="0" y="28702"/>
                </a:lnTo>
                <a:lnTo>
                  <a:pt x="24511" y="72898"/>
                </a:lnTo>
                <a:lnTo>
                  <a:pt x="36703" y="72898"/>
                </a:lnTo>
                <a:lnTo>
                  <a:pt x="44069" y="59690"/>
                </a:lnTo>
                <a:lnTo>
                  <a:pt x="61341" y="28575"/>
                </a:lnTo>
                <a:lnTo>
                  <a:pt x="60960" y="96520"/>
                </a:lnTo>
                <a:lnTo>
                  <a:pt x="74041" y="96520"/>
                </a:lnTo>
                <a:lnTo>
                  <a:pt x="74041" y="28575"/>
                </a:lnTo>
                <a:lnTo>
                  <a:pt x="74041" y="7620"/>
                </a:lnTo>
                <a:close/>
              </a:path>
              <a:path w="112395" h="111760">
                <a:moveTo>
                  <a:pt x="112014" y="31623"/>
                </a:moveTo>
                <a:lnTo>
                  <a:pt x="109982" y="19685"/>
                </a:lnTo>
                <a:lnTo>
                  <a:pt x="104267" y="9906"/>
                </a:lnTo>
                <a:lnTo>
                  <a:pt x="95377" y="3175"/>
                </a:lnTo>
                <a:lnTo>
                  <a:pt x="83566" y="0"/>
                </a:lnTo>
                <a:lnTo>
                  <a:pt x="83566" y="10541"/>
                </a:lnTo>
                <a:lnTo>
                  <a:pt x="90170" y="12954"/>
                </a:lnTo>
                <a:lnTo>
                  <a:pt x="95250" y="17907"/>
                </a:lnTo>
                <a:lnTo>
                  <a:pt x="98425" y="24765"/>
                </a:lnTo>
                <a:lnTo>
                  <a:pt x="99568" y="33274"/>
                </a:lnTo>
                <a:lnTo>
                  <a:pt x="99568" y="78486"/>
                </a:lnTo>
                <a:lnTo>
                  <a:pt x="98425" y="86868"/>
                </a:lnTo>
                <a:lnTo>
                  <a:pt x="95250" y="93853"/>
                </a:lnTo>
                <a:lnTo>
                  <a:pt x="90170" y="98806"/>
                </a:lnTo>
                <a:lnTo>
                  <a:pt x="83566" y="101219"/>
                </a:lnTo>
                <a:lnTo>
                  <a:pt x="83566" y="111760"/>
                </a:lnTo>
                <a:lnTo>
                  <a:pt x="95377" y="108585"/>
                </a:lnTo>
                <a:lnTo>
                  <a:pt x="104267" y="101854"/>
                </a:lnTo>
                <a:lnTo>
                  <a:pt x="109982" y="92202"/>
                </a:lnTo>
                <a:lnTo>
                  <a:pt x="112014" y="80137"/>
                </a:lnTo>
                <a:lnTo>
                  <a:pt x="112014" y="31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4500879" y="3980181"/>
            <a:ext cx="1216660" cy="269240"/>
            <a:chOff x="4500879" y="3980181"/>
            <a:chExt cx="1216660" cy="269240"/>
          </a:xfrm>
        </p:grpSpPr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00879" y="3980181"/>
              <a:ext cx="1216660" cy="11429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07559" y="4132579"/>
              <a:ext cx="988060" cy="116840"/>
            </a:xfrm>
            <a:prstGeom prst="rect">
              <a:avLst/>
            </a:prstGeom>
          </p:spPr>
        </p:pic>
      </p:grpSp>
      <p:grpSp>
        <p:nvGrpSpPr>
          <p:cNvPr id="35" name="object 35"/>
          <p:cNvGrpSpPr/>
          <p:nvPr/>
        </p:nvGrpSpPr>
        <p:grpSpPr>
          <a:xfrm>
            <a:off x="3268979" y="9337040"/>
            <a:ext cx="993140" cy="264160"/>
            <a:chOff x="3268979" y="9337040"/>
            <a:chExt cx="993140" cy="264160"/>
          </a:xfrm>
        </p:grpSpPr>
        <p:sp>
          <p:nvSpPr>
            <p:cNvPr id="36" name="object 36"/>
            <p:cNvSpPr/>
            <p:nvPr/>
          </p:nvSpPr>
          <p:spPr>
            <a:xfrm>
              <a:off x="3268967" y="9359646"/>
              <a:ext cx="74930" cy="90170"/>
            </a:xfrm>
            <a:custGeom>
              <a:avLst/>
              <a:gdLst/>
              <a:ahLst/>
              <a:cxnLst/>
              <a:rect l="l" t="t" r="r" b="b"/>
              <a:pathLst>
                <a:path w="74929" h="90170">
                  <a:moveTo>
                    <a:pt x="74561" y="0"/>
                  </a:moveTo>
                  <a:lnTo>
                    <a:pt x="60718" y="0"/>
                  </a:lnTo>
                  <a:lnTo>
                    <a:pt x="37731" y="74231"/>
                  </a:lnTo>
                  <a:lnTo>
                    <a:pt x="14109" y="0"/>
                  </a:lnTo>
                  <a:lnTo>
                    <a:pt x="0" y="0"/>
                  </a:lnTo>
                  <a:lnTo>
                    <a:pt x="30861" y="89877"/>
                  </a:lnTo>
                  <a:lnTo>
                    <a:pt x="43954" y="89877"/>
                  </a:lnTo>
                  <a:lnTo>
                    <a:pt x="49276" y="74231"/>
                  </a:lnTo>
                  <a:lnTo>
                    <a:pt x="745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49116" y="9337040"/>
              <a:ext cx="887222" cy="26402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248911" y="9359639"/>
              <a:ext cx="13335" cy="90170"/>
            </a:xfrm>
            <a:custGeom>
              <a:avLst/>
              <a:gdLst/>
              <a:ahLst/>
              <a:cxnLst/>
              <a:rect l="l" t="t" r="r" b="b"/>
              <a:pathLst>
                <a:path w="13335" h="90170">
                  <a:moveTo>
                    <a:pt x="13166" y="0"/>
                  </a:moveTo>
                  <a:lnTo>
                    <a:pt x="0" y="0"/>
                  </a:lnTo>
                  <a:lnTo>
                    <a:pt x="0" y="89884"/>
                  </a:lnTo>
                  <a:lnTo>
                    <a:pt x="13166" y="89884"/>
                  </a:lnTo>
                  <a:lnTo>
                    <a:pt x="13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337559" y="9649459"/>
            <a:ext cx="868680" cy="109219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47040" y="1938020"/>
            <a:ext cx="1457960" cy="452120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6127750" y="2439670"/>
            <a:ext cx="935355" cy="1049655"/>
            <a:chOff x="6127750" y="2439670"/>
            <a:chExt cx="935355" cy="1049655"/>
          </a:xfrm>
        </p:grpSpPr>
        <p:sp>
          <p:nvSpPr>
            <p:cNvPr id="42" name="object 42"/>
            <p:cNvSpPr/>
            <p:nvPr/>
          </p:nvSpPr>
          <p:spPr>
            <a:xfrm>
              <a:off x="6812280" y="2593340"/>
              <a:ext cx="198120" cy="891540"/>
            </a:xfrm>
            <a:custGeom>
              <a:avLst/>
              <a:gdLst/>
              <a:ahLst/>
              <a:cxnLst/>
              <a:rect l="l" t="t" r="r" b="b"/>
              <a:pathLst>
                <a:path w="198120" h="891539">
                  <a:moveTo>
                    <a:pt x="102235" y="0"/>
                  </a:moveTo>
                  <a:lnTo>
                    <a:pt x="0" y="0"/>
                  </a:lnTo>
                  <a:lnTo>
                    <a:pt x="0" y="122427"/>
                  </a:lnTo>
                  <a:lnTo>
                    <a:pt x="153289" y="272033"/>
                  </a:lnTo>
                  <a:lnTo>
                    <a:pt x="153289" y="442086"/>
                  </a:lnTo>
                  <a:lnTo>
                    <a:pt x="25526" y="768603"/>
                  </a:lnTo>
                  <a:lnTo>
                    <a:pt x="25526" y="891031"/>
                  </a:lnTo>
                  <a:lnTo>
                    <a:pt x="102235" y="891031"/>
                  </a:lnTo>
                  <a:lnTo>
                    <a:pt x="102235" y="853566"/>
                  </a:lnTo>
                  <a:lnTo>
                    <a:pt x="54483" y="853566"/>
                  </a:lnTo>
                  <a:lnTo>
                    <a:pt x="54483" y="766826"/>
                  </a:lnTo>
                  <a:lnTo>
                    <a:pt x="168655" y="482853"/>
                  </a:lnTo>
                  <a:lnTo>
                    <a:pt x="197612" y="482853"/>
                  </a:lnTo>
                  <a:lnTo>
                    <a:pt x="197612" y="243204"/>
                  </a:lnTo>
                  <a:lnTo>
                    <a:pt x="156718" y="243204"/>
                  </a:lnTo>
                  <a:lnTo>
                    <a:pt x="27304" y="108838"/>
                  </a:lnTo>
                  <a:lnTo>
                    <a:pt x="27304" y="39115"/>
                  </a:lnTo>
                  <a:lnTo>
                    <a:pt x="102235" y="39115"/>
                  </a:lnTo>
                  <a:lnTo>
                    <a:pt x="102235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276339" y="2918479"/>
              <a:ext cx="688340" cy="86360"/>
            </a:xfrm>
            <a:custGeom>
              <a:avLst/>
              <a:gdLst/>
              <a:ahLst/>
              <a:cxnLst/>
              <a:rect l="l" t="t" r="r" b="b"/>
              <a:pathLst>
                <a:path w="688340" h="86360">
                  <a:moveTo>
                    <a:pt x="688098" y="0"/>
                  </a:moveTo>
                  <a:lnTo>
                    <a:pt x="0" y="0"/>
                  </a:lnTo>
                  <a:lnTo>
                    <a:pt x="0" y="85959"/>
                  </a:lnTo>
                  <a:lnTo>
                    <a:pt x="688098" y="85959"/>
                  </a:lnTo>
                  <a:lnTo>
                    <a:pt x="688098" y="0"/>
                  </a:lnTo>
                  <a:close/>
                </a:path>
              </a:pathLst>
            </a:custGeom>
            <a:solidFill>
              <a:srgbClr val="DADA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33160" y="2593340"/>
              <a:ext cx="195580" cy="891540"/>
            </a:xfrm>
            <a:custGeom>
              <a:avLst/>
              <a:gdLst/>
              <a:ahLst/>
              <a:cxnLst/>
              <a:rect l="l" t="t" r="r" b="b"/>
              <a:pathLst>
                <a:path w="195579" h="891539">
                  <a:moveTo>
                    <a:pt x="195072" y="0"/>
                  </a:moveTo>
                  <a:lnTo>
                    <a:pt x="94106" y="0"/>
                  </a:lnTo>
                  <a:lnTo>
                    <a:pt x="94106" y="39115"/>
                  </a:lnTo>
                  <a:lnTo>
                    <a:pt x="168148" y="39115"/>
                  </a:lnTo>
                  <a:lnTo>
                    <a:pt x="168148" y="108838"/>
                  </a:lnTo>
                  <a:lnTo>
                    <a:pt x="40386" y="243204"/>
                  </a:lnTo>
                  <a:lnTo>
                    <a:pt x="0" y="243204"/>
                  </a:lnTo>
                  <a:lnTo>
                    <a:pt x="0" y="482853"/>
                  </a:lnTo>
                  <a:lnTo>
                    <a:pt x="28575" y="482853"/>
                  </a:lnTo>
                  <a:lnTo>
                    <a:pt x="141224" y="766826"/>
                  </a:lnTo>
                  <a:lnTo>
                    <a:pt x="141224" y="853566"/>
                  </a:lnTo>
                  <a:lnTo>
                    <a:pt x="94106" y="853566"/>
                  </a:lnTo>
                  <a:lnTo>
                    <a:pt x="94106" y="891031"/>
                  </a:lnTo>
                  <a:lnTo>
                    <a:pt x="169799" y="891031"/>
                  </a:lnTo>
                  <a:lnTo>
                    <a:pt x="169799" y="768603"/>
                  </a:lnTo>
                  <a:lnTo>
                    <a:pt x="43687" y="442086"/>
                  </a:lnTo>
                  <a:lnTo>
                    <a:pt x="43687" y="272033"/>
                  </a:lnTo>
                  <a:lnTo>
                    <a:pt x="195072" y="122427"/>
                  </a:lnTo>
                  <a:lnTo>
                    <a:pt x="195072" y="0"/>
                  </a:lnTo>
                  <a:close/>
                </a:path>
              </a:pathLst>
            </a:custGeom>
            <a:solidFill>
              <a:srgbClr val="E4E4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233160" y="2593340"/>
              <a:ext cx="195580" cy="891540"/>
            </a:xfrm>
            <a:custGeom>
              <a:avLst/>
              <a:gdLst/>
              <a:ahLst/>
              <a:cxnLst/>
              <a:rect l="l" t="t" r="r" b="b"/>
              <a:pathLst>
                <a:path w="195579" h="891539">
                  <a:moveTo>
                    <a:pt x="94106" y="853566"/>
                  </a:moveTo>
                  <a:lnTo>
                    <a:pt x="94106" y="891031"/>
                  </a:lnTo>
                  <a:lnTo>
                    <a:pt x="169799" y="891031"/>
                  </a:lnTo>
                  <a:lnTo>
                    <a:pt x="169799" y="768603"/>
                  </a:lnTo>
                  <a:lnTo>
                    <a:pt x="43687" y="442086"/>
                  </a:lnTo>
                  <a:lnTo>
                    <a:pt x="43687" y="272033"/>
                  </a:lnTo>
                  <a:lnTo>
                    <a:pt x="195072" y="122427"/>
                  </a:lnTo>
                  <a:lnTo>
                    <a:pt x="195072" y="0"/>
                  </a:lnTo>
                  <a:lnTo>
                    <a:pt x="94106" y="0"/>
                  </a:lnTo>
                  <a:lnTo>
                    <a:pt x="94106" y="39115"/>
                  </a:lnTo>
                  <a:lnTo>
                    <a:pt x="168148" y="39115"/>
                  </a:lnTo>
                  <a:lnTo>
                    <a:pt x="168148" y="108838"/>
                  </a:lnTo>
                  <a:lnTo>
                    <a:pt x="40386" y="243204"/>
                  </a:lnTo>
                  <a:lnTo>
                    <a:pt x="0" y="243204"/>
                  </a:lnTo>
                  <a:lnTo>
                    <a:pt x="0" y="482853"/>
                  </a:lnTo>
                  <a:lnTo>
                    <a:pt x="28575" y="482853"/>
                  </a:lnTo>
                  <a:lnTo>
                    <a:pt x="141224" y="766826"/>
                  </a:lnTo>
                  <a:lnTo>
                    <a:pt x="141224" y="853566"/>
                  </a:lnTo>
                  <a:lnTo>
                    <a:pt x="94106" y="853566"/>
                  </a:lnTo>
                  <a:close/>
                </a:path>
              </a:pathLst>
            </a:custGeom>
            <a:ln w="63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27750" y="2439670"/>
              <a:ext cx="932180" cy="1046480"/>
            </a:xfrm>
            <a:custGeom>
              <a:avLst/>
              <a:gdLst/>
              <a:ahLst/>
              <a:cxnLst/>
              <a:rect l="l" t="t" r="r" b="b"/>
              <a:pathLst>
                <a:path w="932179" h="1046479">
                  <a:moveTo>
                    <a:pt x="882776" y="662431"/>
                  </a:moveTo>
                  <a:lnTo>
                    <a:pt x="931975" y="662431"/>
                  </a:lnTo>
                  <a:lnTo>
                    <a:pt x="931975" y="370814"/>
                  </a:lnTo>
                  <a:lnTo>
                    <a:pt x="882776" y="370814"/>
                  </a:lnTo>
                  <a:lnTo>
                    <a:pt x="882776" y="662431"/>
                  </a:lnTo>
                  <a:close/>
                </a:path>
                <a:path w="932179" h="1046479">
                  <a:moveTo>
                    <a:pt x="149860" y="566927"/>
                  </a:moveTo>
                  <a:lnTo>
                    <a:pt x="838669" y="566927"/>
                  </a:lnTo>
                  <a:lnTo>
                    <a:pt x="838669" y="479958"/>
                  </a:lnTo>
                  <a:lnTo>
                    <a:pt x="149860" y="479958"/>
                  </a:lnTo>
                  <a:lnTo>
                    <a:pt x="149860" y="566927"/>
                  </a:lnTo>
                  <a:close/>
                </a:path>
                <a:path w="932179" h="1046479">
                  <a:moveTo>
                    <a:pt x="788034" y="1008506"/>
                  </a:moveTo>
                  <a:lnTo>
                    <a:pt x="788034" y="1045972"/>
                  </a:lnTo>
                  <a:lnTo>
                    <a:pt x="711326" y="1045972"/>
                  </a:lnTo>
                  <a:lnTo>
                    <a:pt x="711326" y="923544"/>
                  </a:lnTo>
                  <a:lnTo>
                    <a:pt x="839089" y="597026"/>
                  </a:lnTo>
                  <a:lnTo>
                    <a:pt x="839089" y="426974"/>
                  </a:lnTo>
                  <a:lnTo>
                    <a:pt x="685800" y="277368"/>
                  </a:lnTo>
                  <a:lnTo>
                    <a:pt x="685800" y="154939"/>
                  </a:lnTo>
                  <a:lnTo>
                    <a:pt x="788034" y="154939"/>
                  </a:lnTo>
                  <a:lnTo>
                    <a:pt x="788034" y="194055"/>
                  </a:lnTo>
                  <a:lnTo>
                    <a:pt x="713104" y="194055"/>
                  </a:lnTo>
                  <a:lnTo>
                    <a:pt x="713104" y="263778"/>
                  </a:lnTo>
                  <a:lnTo>
                    <a:pt x="842518" y="398145"/>
                  </a:lnTo>
                  <a:lnTo>
                    <a:pt x="883411" y="398145"/>
                  </a:lnTo>
                  <a:lnTo>
                    <a:pt x="883411" y="637794"/>
                  </a:lnTo>
                  <a:lnTo>
                    <a:pt x="854455" y="637794"/>
                  </a:lnTo>
                  <a:lnTo>
                    <a:pt x="740282" y="921765"/>
                  </a:lnTo>
                  <a:lnTo>
                    <a:pt x="740282" y="1008506"/>
                  </a:lnTo>
                  <a:lnTo>
                    <a:pt x="788034" y="1008506"/>
                  </a:lnTo>
                  <a:close/>
                </a:path>
                <a:path w="932179" h="1046479">
                  <a:moveTo>
                    <a:pt x="240157" y="155828"/>
                  </a:moveTo>
                  <a:lnTo>
                    <a:pt x="713867" y="155828"/>
                  </a:lnTo>
                </a:path>
                <a:path w="932179" h="1046479">
                  <a:moveTo>
                    <a:pt x="240157" y="1046099"/>
                  </a:moveTo>
                  <a:lnTo>
                    <a:pt x="713867" y="1046099"/>
                  </a:lnTo>
                </a:path>
                <a:path w="932179" h="1046479">
                  <a:moveTo>
                    <a:pt x="199389" y="0"/>
                  </a:moveTo>
                  <a:lnTo>
                    <a:pt x="199389" y="154177"/>
                  </a:lnTo>
                </a:path>
                <a:path w="932179" h="1046479">
                  <a:moveTo>
                    <a:pt x="786892" y="0"/>
                  </a:moveTo>
                  <a:lnTo>
                    <a:pt x="786892" y="154177"/>
                  </a:lnTo>
                </a:path>
                <a:path w="932179" h="1046479">
                  <a:moveTo>
                    <a:pt x="685038" y="77088"/>
                  </a:moveTo>
                  <a:lnTo>
                    <a:pt x="685038" y="154177"/>
                  </a:lnTo>
                </a:path>
                <a:path w="932179" h="1046479">
                  <a:moveTo>
                    <a:pt x="301244" y="77088"/>
                  </a:moveTo>
                  <a:lnTo>
                    <a:pt x="301244" y="154177"/>
                  </a:lnTo>
                </a:path>
                <a:path w="932179" h="1046479">
                  <a:moveTo>
                    <a:pt x="235585" y="19176"/>
                  </a:moveTo>
                  <a:lnTo>
                    <a:pt x="750697" y="19176"/>
                  </a:lnTo>
                </a:path>
                <a:path w="932179" h="1046479">
                  <a:moveTo>
                    <a:pt x="337438" y="90550"/>
                  </a:moveTo>
                  <a:lnTo>
                    <a:pt x="648843" y="90550"/>
                  </a:lnTo>
                </a:path>
                <a:path w="932179" h="1046479">
                  <a:moveTo>
                    <a:pt x="0" y="155828"/>
                  </a:moveTo>
                  <a:lnTo>
                    <a:pt x="192532" y="155828"/>
                  </a:lnTo>
                </a:path>
                <a:path w="932179" h="1046479">
                  <a:moveTo>
                    <a:pt x="0" y="1046099"/>
                  </a:moveTo>
                  <a:lnTo>
                    <a:pt x="192532" y="1046099"/>
                  </a:lnTo>
                </a:path>
                <a:path w="932179" h="1046479">
                  <a:moveTo>
                    <a:pt x="16001" y="1005712"/>
                  </a:moveTo>
                  <a:lnTo>
                    <a:pt x="16001" y="191261"/>
                  </a:lnTo>
                </a:path>
                <a:path w="932179" h="1046479">
                  <a:moveTo>
                    <a:pt x="84836" y="193166"/>
                  </a:moveTo>
                  <a:lnTo>
                    <a:pt x="192532" y="193166"/>
                  </a:lnTo>
                </a:path>
                <a:path w="932179" h="1046479">
                  <a:moveTo>
                    <a:pt x="70358" y="485901"/>
                  </a:moveTo>
                  <a:lnTo>
                    <a:pt x="70358" y="191261"/>
                  </a:lnTo>
                </a:path>
                <a:path w="932179" h="1046479">
                  <a:moveTo>
                    <a:pt x="40766" y="523621"/>
                  </a:moveTo>
                  <a:lnTo>
                    <a:pt x="97409" y="523621"/>
                  </a:lnTo>
                </a:path>
                <a:path w="932179" h="1046479">
                  <a:moveTo>
                    <a:pt x="133096" y="120523"/>
                  </a:moveTo>
                  <a:lnTo>
                    <a:pt x="133096" y="99059"/>
                  </a:lnTo>
                </a:path>
                <a:path w="932179" h="1046479">
                  <a:moveTo>
                    <a:pt x="133096" y="230377"/>
                  </a:moveTo>
                  <a:lnTo>
                    <a:pt x="133096" y="25184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6247129" y="3580129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799719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27140" y="2440939"/>
            <a:ext cx="38100" cy="33020"/>
          </a:xfrm>
          <a:custGeom>
            <a:avLst/>
            <a:gdLst/>
            <a:ahLst/>
            <a:cxnLst/>
            <a:rect l="l" t="t" r="r" b="b"/>
            <a:pathLst>
              <a:path w="38100" h="33019">
                <a:moveTo>
                  <a:pt x="37592" y="0"/>
                </a:moveTo>
                <a:lnTo>
                  <a:pt x="0" y="16509"/>
                </a:lnTo>
                <a:lnTo>
                  <a:pt x="37592" y="33019"/>
                </a:lnTo>
                <a:lnTo>
                  <a:pt x="375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75780" y="2440939"/>
            <a:ext cx="38100" cy="33020"/>
          </a:xfrm>
          <a:custGeom>
            <a:avLst/>
            <a:gdLst/>
            <a:ahLst/>
            <a:cxnLst/>
            <a:rect l="l" t="t" r="r" b="b"/>
            <a:pathLst>
              <a:path w="38100" h="33019">
                <a:moveTo>
                  <a:pt x="0" y="0"/>
                </a:moveTo>
                <a:lnTo>
                  <a:pt x="0" y="33019"/>
                </a:lnTo>
                <a:lnTo>
                  <a:pt x="37592" y="1650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28740" y="2514600"/>
            <a:ext cx="40640" cy="30480"/>
          </a:xfrm>
          <a:custGeom>
            <a:avLst/>
            <a:gdLst/>
            <a:ahLst/>
            <a:cxnLst/>
            <a:rect l="l" t="t" r="r" b="b"/>
            <a:pathLst>
              <a:path w="40639" h="30480">
                <a:moveTo>
                  <a:pt x="40132" y="0"/>
                </a:moveTo>
                <a:lnTo>
                  <a:pt x="0" y="15240"/>
                </a:lnTo>
                <a:lnTo>
                  <a:pt x="40132" y="30479"/>
                </a:lnTo>
                <a:lnTo>
                  <a:pt x="401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74180" y="2514600"/>
            <a:ext cx="38100" cy="30480"/>
          </a:xfrm>
          <a:custGeom>
            <a:avLst/>
            <a:gdLst/>
            <a:ahLst/>
            <a:cxnLst/>
            <a:rect l="l" t="t" r="r" b="b"/>
            <a:pathLst>
              <a:path w="38100" h="30480">
                <a:moveTo>
                  <a:pt x="0" y="0"/>
                </a:moveTo>
                <a:lnTo>
                  <a:pt x="0" y="30479"/>
                </a:lnTo>
                <a:lnTo>
                  <a:pt x="37592" y="1524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06540" y="2395219"/>
            <a:ext cx="78740" cy="129539"/>
          </a:xfrm>
          <a:custGeom>
            <a:avLst/>
            <a:gdLst/>
            <a:ahLst/>
            <a:cxnLst/>
            <a:rect l="l" t="t" r="r" b="b"/>
            <a:pathLst>
              <a:path w="78740" h="129539">
                <a:moveTo>
                  <a:pt x="13830" y="85979"/>
                </a:moveTo>
                <a:lnTo>
                  <a:pt x="10160" y="85979"/>
                </a:lnTo>
                <a:lnTo>
                  <a:pt x="9779" y="89154"/>
                </a:lnTo>
                <a:lnTo>
                  <a:pt x="8890" y="91186"/>
                </a:lnTo>
                <a:lnTo>
                  <a:pt x="5715" y="93345"/>
                </a:lnTo>
                <a:lnTo>
                  <a:pt x="3302" y="93853"/>
                </a:lnTo>
                <a:lnTo>
                  <a:pt x="0" y="93853"/>
                </a:lnTo>
                <a:lnTo>
                  <a:pt x="0" y="97536"/>
                </a:lnTo>
                <a:lnTo>
                  <a:pt x="9131" y="97536"/>
                </a:lnTo>
                <a:lnTo>
                  <a:pt x="9131" y="128397"/>
                </a:lnTo>
                <a:lnTo>
                  <a:pt x="13830" y="128397"/>
                </a:lnTo>
                <a:lnTo>
                  <a:pt x="13830" y="85979"/>
                </a:lnTo>
                <a:close/>
              </a:path>
              <a:path w="78740" h="129539">
                <a:moveTo>
                  <a:pt x="13830" y="0"/>
                </a:moveTo>
                <a:lnTo>
                  <a:pt x="10160" y="0"/>
                </a:lnTo>
                <a:lnTo>
                  <a:pt x="9779" y="3175"/>
                </a:lnTo>
                <a:lnTo>
                  <a:pt x="8890" y="5207"/>
                </a:lnTo>
                <a:lnTo>
                  <a:pt x="5715" y="7366"/>
                </a:lnTo>
                <a:lnTo>
                  <a:pt x="3302" y="7874"/>
                </a:lnTo>
                <a:lnTo>
                  <a:pt x="0" y="7874"/>
                </a:lnTo>
                <a:lnTo>
                  <a:pt x="0" y="11557"/>
                </a:lnTo>
                <a:lnTo>
                  <a:pt x="9131" y="11557"/>
                </a:lnTo>
                <a:lnTo>
                  <a:pt x="9131" y="42418"/>
                </a:lnTo>
                <a:lnTo>
                  <a:pt x="13830" y="42418"/>
                </a:lnTo>
                <a:lnTo>
                  <a:pt x="13830" y="0"/>
                </a:lnTo>
                <a:close/>
              </a:path>
              <a:path w="78740" h="129539">
                <a:moveTo>
                  <a:pt x="42291" y="85979"/>
                </a:moveTo>
                <a:lnTo>
                  <a:pt x="38608" y="85979"/>
                </a:lnTo>
                <a:lnTo>
                  <a:pt x="38227" y="89154"/>
                </a:lnTo>
                <a:lnTo>
                  <a:pt x="37338" y="91186"/>
                </a:lnTo>
                <a:lnTo>
                  <a:pt x="34163" y="93345"/>
                </a:lnTo>
                <a:lnTo>
                  <a:pt x="31750" y="93853"/>
                </a:lnTo>
                <a:lnTo>
                  <a:pt x="28448" y="93853"/>
                </a:lnTo>
                <a:lnTo>
                  <a:pt x="28448" y="97536"/>
                </a:lnTo>
                <a:lnTo>
                  <a:pt x="37579" y="97536"/>
                </a:lnTo>
                <a:lnTo>
                  <a:pt x="37579" y="128397"/>
                </a:lnTo>
                <a:lnTo>
                  <a:pt x="42291" y="128397"/>
                </a:lnTo>
                <a:lnTo>
                  <a:pt x="42291" y="85979"/>
                </a:lnTo>
                <a:close/>
              </a:path>
              <a:path w="78740" h="129539">
                <a:moveTo>
                  <a:pt x="50165" y="33655"/>
                </a:moveTo>
                <a:lnTo>
                  <a:pt x="45212" y="20066"/>
                </a:lnTo>
                <a:lnTo>
                  <a:pt x="45212" y="27559"/>
                </a:lnTo>
                <a:lnTo>
                  <a:pt x="45212" y="32893"/>
                </a:lnTo>
                <a:lnTo>
                  <a:pt x="44704" y="35052"/>
                </a:lnTo>
                <a:lnTo>
                  <a:pt x="43561" y="36703"/>
                </a:lnTo>
                <a:lnTo>
                  <a:pt x="42405" y="38227"/>
                </a:lnTo>
                <a:lnTo>
                  <a:pt x="40754" y="38989"/>
                </a:lnTo>
                <a:lnTo>
                  <a:pt x="36182" y="38989"/>
                </a:lnTo>
                <a:lnTo>
                  <a:pt x="34404" y="38227"/>
                </a:lnTo>
                <a:lnTo>
                  <a:pt x="32258" y="34925"/>
                </a:lnTo>
                <a:lnTo>
                  <a:pt x="31877" y="32893"/>
                </a:lnTo>
                <a:lnTo>
                  <a:pt x="32004" y="27051"/>
                </a:lnTo>
                <a:lnTo>
                  <a:pt x="32258" y="25781"/>
                </a:lnTo>
                <a:lnTo>
                  <a:pt x="34531" y="22606"/>
                </a:lnTo>
                <a:lnTo>
                  <a:pt x="36182" y="21844"/>
                </a:lnTo>
                <a:lnTo>
                  <a:pt x="40754" y="21844"/>
                </a:lnTo>
                <a:lnTo>
                  <a:pt x="42532" y="22606"/>
                </a:lnTo>
                <a:lnTo>
                  <a:pt x="43561" y="24130"/>
                </a:lnTo>
                <a:lnTo>
                  <a:pt x="44704" y="25654"/>
                </a:lnTo>
                <a:lnTo>
                  <a:pt x="45212" y="27559"/>
                </a:lnTo>
                <a:lnTo>
                  <a:pt x="45212" y="20066"/>
                </a:lnTo>
                <a:lnTo>
                  <a:pt x="44958" y="19939"/>
                </a:lnTo>
                <a:lnTo>
                  <a:pt x="42532" y="19431"/>
                </a:lnTo>
                <a:lnTo>
                  <a:pt x="44704" y="19050"/>
                </a:lnTo>
                <a:lnTo>
                  <a:pt x="45224" y="17526"/>
                </a:lnTo>
                <a:lnTo>
                  <a:pt x="48882" y="6985"/>
                </a:lnTo>
                <a:lnTo>
                  <a:pt x="48006" y="4445"/>
                </a:lnTo>
                <a:lnTo>
                  <a:pt x="47879" y="4191"/>
                </a:lnTo>
                <a:lnTo>
                  <a:pt x="44450" y="889"/>
                </a:lnTo>
                <a:lnTo>
                  <a:pt x="44056" y="762"/>
                </a:lnTo>
                <a:lnTo>
                  <a:pt x="44056" y="12954"/>
                </a:lnTo>
                <a:lnTo>
                  <a:pt x="43688" y="14478"/>
                </a:lnTo>
                <a:lnTo>
                  <a:pt x="42037" y="17018"/>
                </a:lnTo>
                <a:lnTo>
                  <a:pt x="40640" y="17526"/>
                </a:lnTo>
                <a:lnTo>
                  <a:pt x="36830" y="17526"/>
                </a:lnTo>
                <a:lnTo>
                  <a:pt x="35306" y="17018"/>
                </a:lnTo>
                <a:lnTo>
                  <a:pt x="33528" y="14478"/>
                </a:lnTo>
                <a:lnTo>
                  <a:pt x="33134" y="12954"/>
                </a:lnTo>
                <a:lnTo>
                  <a:pt x="33134" y="8509"/>
                </a:lnTo>
                <a:lnTo>
                  <a:pt x="33528" y="6985"/>
                </a:lnTo>
                <a:lnTo>
                  <a:pt x="34290" y="5842"/>
                </a:lnTo>
                <a:lnTo>
                  <a:pt x="35179" y="4826"/>
                </a:lnTo>
                <a:lnTo>
                  <a:pt x="36703" y="4191"/>
                </a:lnTo>
                <a:lnTo>
                  <a:pt x="40640" y="4191"/>
                </a:lnTo>
                <a:lnTo>
                  <a:pt x="42037" y="4826"/>
                </a:lnTo>
                <a:lnTo>
                  <a:pt x="43688" y="7112"/>
                </a:lnTo>
                <a:lnTo>
                  <a:pt x="43929" y="8509"/>
                </a:lnTo>
                <a:lnTo>
                  <a:pt x="44056" y="12954"/>
                </a:lnTo>
                <a:lnTo>
                  <a:pt x="44056" y="762"/>
                </a:lnTo>
                <a:lnTo>
                  <a:pt x="42037" y="0"/>
                </a:lnTo>
                <a:lnTo>
                  <a:pt x="35306" y="0"/>
                </a:lnTo>
                <a:lnTo>
                  <a:pt x="28181" y="12954"/>
                </a:lnTo>
                <a:lnTo>
                  <a:pt x="28702" y="14859"/>
                </a:lnTo>
                <a:lnTo>
                  <a:pt x="30861" y="18034"/>
                </a:lnTo>
                <a:lnTo>
                  <a:pt x="32512" y="19050"/>
                </a:lnTo>
                <a:lnTo>
                  <a:pt x="34925" y="19558"/>
                </a:lnTo>
                <a:lnTo>
                  <a:pt x="32880" y="19939"/>
                </a:lnTo>
                <a:lnTo>
                  <a:pt x="30988" y="20955"/>
                </a:lnTo>
                <a:lnTo>
                  <a:pt x="29337" y="22860"/>
                </a:lnTo>
                <a:lnTo>
                  <a:pt x="27686" y="24638"/>
                </a:lnTo>
                <a:lnTo>
                  <a:pt x="26924" y="27051"/>
                </a:lnTo>
                <a:lnTo>
                  <a:pt x="26924" y="34417"/>
                </a:lnTo>
                <a:lnTo>
                  <a:pt x="27940" y="37592"/>
                </a:lnTo>
                <a:lnTo>
                  <a:pt x="31877" y="42037"/>
                </a:lnTo>
                <a:lnTo>
                  <a:pt x="34798" y="43180"/>
                </a:lnTo>
                <a:lnTo>
                  <a:pt x="42659" y="43180"/>
                </a:lnTo>
                <a:lnTo>
                  <a:pt x="45466" y="41910"/>
                </a:lnTo>
                <a:lnTo>
                  <a:pt x="47637" y="38989"/>
                </a:lnTo>
                <a:lnTo>
                  <a:pt x="49149" y="36957"/>
                </a:lnTo>
                <a:lnTo>
                  <a:pt x="50165" y="33655"/>
                </a:lnTo>
                <a:close/>
              </a:path>
              <a:path w="78740" h="129539">
                <a:moveTo>
                  <a:pt x="78105" y="110236"/>
                </a:moveTo>
                <a:lnTo>
                  <a:pt x="77343" y="107061"/>
                </a:lnTo>
                <a:lnTo>
                  <a:pt x="73660" y="101854"/>
                </a:lnTo>
                <a:lnTo>
                  <a:pt x="70993" y="100584"/>
                </a:lnTo>
                <a:lnTo>
                  <a:pt x="65913" y="100584"/>
                </a:lnTo>
                <a:lnTo>
                  <a:pt x="64643" y="100838"/>
                </a:lnTo>
                <a:lnTo>
                  <a:pt x="62484" y="101854"/>
                </a:lnTo>
                <a:lnTo>
                  <a:pt x="61341" y="102616"/>
                </a:lnTo>
                <a:lnTo>
                  <a:pt x="60452" y="103632"/>
                </a:lnTo>
                <a:lnTo>
                  <a:pt x="62230" y="91059"/>
                </a:lnTo>
                <a:lnTo>
                  <a:pt x="76581" y="91059"/>
                </a:lnTo>
                <a:lnTo>
                  <a:pt x="76581" y="86868"/>
                </a:lnTo>
                <a:lnTo>
                  <a:pt x="58420" y="86868"/>
                </a:lnTo>
                <a:lnTo>
                  <a:pt x="56007" y="108712"/>
                </a:lnTo>
                <a:lnTo>
                  <a:pt x="60198" y="108712"/>
                </a:lnTo>
                <a:lnTo>
                  <a:pt x="61341" y="106172"/>
                </a:lnTo>
                <a:lnTo>
                  <a:pt x="63246" y="104775"/>
                </a:lnTo>
                <a:lnTo>
                  <a:pt x="68961" y="104775"/>
                </a:lnTo>
                <a:lnTo>
                  <a:pt x="70739" y="105791"/>
                </a:lnTo>
                <a:lnTo>
                  <a:pt x="72771" y="109474"/>
                </a:lnTo>
                <a:lnTo>
                  <a:pt x="73279" y="111760"/>
                </a:lnTo>
                <a:lnTo>
                  <a:pt x="73279" y="117729"/>
                </a:lnTo>
                <a:lnTo>
                  <a:pt x="72771" y="120142"/>
                </a:lnTo>
                <a:lnTo>
                  <a:pt x="70485" y="124079"/>
                </a:lnTo>
                <a:lnTo>
                  <a:pt x="68834" y="124968"/>
                </a:lnTo>
                <a:lnTo>
                  <a:pt x="64135" y="124968"/>
                </a:lnTo>
                <a:lnTo>
                  <a:pt x="62484" y="124333"/>
                </a:lnTo>
                <a:lnTo>
                  <a:pt x="60579" y="121666"/>
                </a:lnTo>
                <a:lnTo>
                  <a:pt x="60071" y="119761"/>
                </a:lnTo>
                <a:lnTo>
                  <a:pt x="60071" y="117348"/>
                </a:lnTo>
                <a:lnTo>
                  <a:pt x="55245" y="117348"/>
                </a:lnTo>
                <a:lnTo>
                  <a:pt x="55245" y="121158"/>
                </a:lnTo>
                <a:lnTo>
                  <a:pt x="56134" y="124079"/>
                </a:lnTo>
                <a:lnTo>
                  <a:pt x="59944" y="128270"/>
                </a:lnTo>
                <a:lnTo>
                  <a:pt x="62865" y="129286"/>
                </a:lnTo>
                <a:lnTo>
                  <a:pt x="70612" y="129286"/>
                </a:lnTo>
                <a:lnTo>
                  <a:pt x="73660" y="127762"/>
                </a:lnTo>
                <a:lnTo>
                  <a:pt x="77216" y="122047"/>
                </a:lnTo>
                <a:lnTo>
                  <a:pt x="78105" y="118364"/>
                </a:lnTo>
                <a:lnTo>
                  <a:pt x="78105" y="110236"/>
                </a:lnTo>
                <a:close/>
              </a:path>
              <a:path w="78740" h="129539">
                <a:moveTo>
                  <a:pt x="78613" y="17526"/>
                </a:moveTo>
                <a:lnTo>
                  <a:pt x="73787" y="1778"/>
                </a:lnTo>
                <a:lnTo>
                  <a:pt x="73787" y="13970"/>
                </a:lnTo>
                <a:lnTo>
                  <a:pt x="73787" y="25908"/>
                </a:lnTo>
                <a:lnTo>
                  <a:pt x="73456" y="29464"/>
                </a:lnTo>
                <a:lnTo>
                  <a:pt x="72644" y="36957"/>
                </a:lnTo>
                <a:lnTo>
                  <a:pt x="70612" y="38989"/>
                </a:lnTo>
                <a:lnTo>
                  <a:pt x="64770" y="38989"/>
                </a:lnTo>
                <a:lnTo>
                  <a:pt x="63119" y="38100"/>
                </a:lnTo>
                <a:lnTo>
                  <a:pt x="61976" y="36449"/>
                </a:lnTo>
                <a:lnTo>
                  <a:pt x="60833" y="34671"/>
                </a:lnTo>
                <a:lnTo>
                  <a:pt x="60198" y="31242"/>
                </a:lnTo>
                <a:lnTo>
                  <a:pt x="60325" y="13970"/>
                </a:lnTo>
                <a:lnTo>
                  <a:pt x="60706" y="11303"/>
                </a:lnTo>
                <a:lnTo>
                  <a:pt x="62484" y="5715"/>
                </a:lnTo>
                <a:lnTo>
                  <a:pt x="64262" y="4191"/>
                </a:lnTo>
                <a:lnTo>
                  <a:pt x="69850" y="4191"/>
                </a:lnTo>
                <a:lnTo>
                  <a:pt x="71628" y="5588"/>
                </a:lnTo>
                <a:lnTo>
                  <a:pt x="73406" y="10668"/>
                </a:lnTo>
                <a:lnTo>
                  <a:pt x="73787" y="13970"/>
                </a:lnTo>
                <a:lnTo>
                  <a:pt x="73787" y="1778"/>
                </a:lnTo>
                <a:lnTo>
                  <a:pt x="73279" y="1143"/>
                </a:lnTo>
                <a:lnTo>
                  <a:pt x="70612" y="0"/>
                </a:lnTo>
                <a:lnTo>
                  <a:pt x="63627" y="0"/>
                </a:lnTo>
                <a:lnTo>
                  <a:pt x="55372" y="17526"/>
                </a:lnTo>
                <a:lnTo>
                  <a:pt x="55372" y="25908"/>
                </a:lnTo>
                <a:lnTo>
                  <a:pt x="63500" y="43180"/>
                </a:lnTo>
                <a:lnTo>
                  <a:pt x="70485" y="43180"/>
                </a:lnTo>
                <a:lnTo>
                  <a:pt x="73393" y="38989"/>
                </a:lnTo>
                <a:lnTo>
                  <a:pt x="77978" y="32385"/>
                </a:lnTo>
                <a:lnTo>
                  <a:pt x="78486" y="29464"/>
                </a:lnTo>
                <a:lnTo>
                  <a:pt x="78613" y="17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29020" y="3441700"/>
            <a:ext cx="30480" cy="38100"/>
          </a:xfrm>
          <a:custGeom>
            <a:avLst/>
            <a:gdLst/>
            <a:ahLst/>
            <a:cxnLst/>
            <a:rect l="l" t="t" r="r" b="b"/>
            <a:pathLst>
              <a:path w="30479" h="38100">
                <a:moveTo>
                  <a:pt x="30479" y="0"/>
                </a:moveTo>
                <a:lnTo>
                  <a:pt x="0" y="0"/>
                </a:lnTo>
                <a:lnTo>
                  <a:pt x="15239" y="37592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29020" y="2593339"/>
            <a:ext cx="30480" cy="40640"/>
          </a:xfrm>
          <a:custGeom>
            <a:avLst/>
            <a:gdLst/>
            <a:ahLst/>
            <a:cxnLst/>
            <a:rect l="l" t="t" r="r" b="b"/>
            <a:pathLst>
              <a:path w="30479" h="40639">
                <a:moveTo>
                  <a:pt x="15239" y="0"/>
                </a:moveTo>
                <a:lnTo>
                  <a:pt x="0" y="40131"/>
                </a:lnTo>
                <a:lnTo>
                  <a:pt x="30479" y="40131"/>
                </a:lnTo>
                <a:lnTo>
                  <a:pt x="152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82359" y="2921000"/>
            <a:ext cx="30480" cy="40640"/>
          </a:xfrm>
          <a:custGeom>
            <a:avLst/>
            <a:gdLst/>
            <a:ahLst/>
            <a:cxnLst/>
            <a:rect l="l" t="t" r="r" b="b"/>
            <a:pathLst>
              <a:path w="30479" h="40639">
                <a:moveTo>
                  <a:pt x="30479" y="0"/>
                </a:moveTo>
                <a:lnTo>
                  <a:pt x="0" y="0"/>
                </a:lnTo>
                <a:lnTo>
                  <a:pt x="15239" y="40131"/>
                </a:lnTo>
                <a:lnTo>
                  <a:pt x="304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82360" y="2555239"/>
            <a:ext cx="93980" cy="116839"/>
          </a:xfrm>
          <a:custGeom>
            <a:avLst/>
            <a:gdLst/>
            <a:ahLst/>
            <a:cxnLst/>
            <a:rect l="l" t="t" r="r" b="b"/>
            <a:pathLst>
              <a:path w="93979" h="116839">
                <a:moveTo>
                  <a:pt x="31115" y="77089"/>
                </a:moveTo>
                <a:lnTo>
                  <a:pt x="15494" y="37592"/>
                </a:lnTo>
                <a:lnTo>
                  <a:pt x="0" y="77089"/>
                </a:lnTo>
                <a:lnTo>
                  <a:pt x="31115" y="77089"/>
                </a:lnTo>
                <a:close/>
              </a:path>
              <a:path w="93979" h="116839">
                <a:moveTo>
                  <a:pt x="93853" y="116713"/>
                </a:moveTo>
                <a:lnTo>
                  <a:pt x="78232" y="77343"/>
                </a:lnTo>
                <a:lnTo>
                  <a:pt x="62738" y="116713"/>
                </a:lnTo>
                <a:lnTo>
                  <a:pt x="93853" y="116713"/>
                </a:lnTo>
                <a:close/>
              </a:path>
              <a:path w="93979" h="116839">
                <a:moveTo>
                  <a:pt x="93853" y="0"/>
                </a:moveTo>
                <a:lnTo>
                  <a:pt x="62865" y="0"/>
                </a:lnTo>
                <a:lnTo>
                  <a:pt x="78359" y="39497"/>
                </a:lnTo>
                <a:lnTo>
                  <a:pt x="938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080760" y="2910839"/>
            <a:ext cx="45085" cy="78740"/>
          </a:xfrm>
          <a:custGeom>
            <a:avLst/>
            <a:gdLst/>
            <a:ahLst/>
            <a:cxnLst/>
            <a:rect l="l" t="t" r="r" b="b"/>
            <a:pathLst>
              <a:path w="45085" h="78739">
                <a:moveTo>
                  <a:pt x="44196" y="56007"/>
                </a:moveTo>
                <a:lnTo>
                  <a:pt x="39751" y="56007"/>
                </a:lnTo>
                <a:lnTo>
                  <a:pt x="39751" y="73660"/>
                </a:lnTo>
                <a:lnTo>
                  <a:pt x="38481" y="73660"/>
                </a:lnTo>
                <a:lnTo>
                  <a:pt x="37338" y="73406"/>
                </a:lnTo>
                <a:lnTo>
                  <a:pt x="35306" y="72517"/>
                </a:lnTo>
                <a:lnTo>
                  <a:pt x="34290" y="71755"/>
                </a:lnTo>
                <a:lnTo>
                  <a:pt x="26162" y="63119"/>
                </a:lnTo>
                <a:lnTo>
                  <a:pt x="23749" y="60706"/>
                </a:lnTo>
                <a:lnTo>
                  <a:pt x="21590" y="59055"/>
                </a:lnTo>
                <a:lnTo>
                  <a:pt x="17907" y="57023"/>
                </a:lnTo>
                <a:lnTo>
                  <a:pt x="15367" y="56515"/>
                </a:lnTo>
                <a:lnTo>
                  <a:pt x="8636" y="56515"/>
                </a:lnTo>
                <a:lnTo>
                  <a:pt x="5588" y="57404"/>
                </a:lnTo>
                <a:lnTo>
                  <a:pt x="1143" y="61087"/>
                </a:lnTo>
                <a:lnTo>
                  <a:pt x="0" y="63754"/>
                </a:lnTo>
                <a:lnTo>
                  <a:pt x="0" y="68834"/>
                </a:lnTo>
                <a:lnTo>
                  <a:pt x="10668" y="78105"/>
                </a:lnTo>
                <a:lnTo>
                  <a:pt x="14986" y="78105"/>
                </a:lnTo>
                <a:lnTo>
                  <a:pt x="14986" y="73533"/>
                </a:lnTo>
                <a:lnTo>
                  <a:pt x="11938" y="73533"/>
                </a:lnTo>
                <a:lnTo>
                  <a:pt x="9398" y="73152"/>
                </a:lnTo>
                <a:lnTo>
                  <a:pt x="5461" y="71628"/>
                </a:lnTo>
                <a:lnTo>
                  <a:pt x="4445" y="69977"/>
                </a:lnTo>
                <a:lnTo>
                  <a:pt x="4445" y="65151"/>
                </a:lnTo>
                <a:lnTo>
                  <a:pt x="5080" y="63500"/>
                </a:lnTo>
                <a:lnTo>
                  <a:pt x="7874" y="61722"/>
                </a:lnTo>
                <a:lnTo>
                  <a:pt x="9779" y="61214"/>
                </a:lnTo>
                <a:lnTo>
                  <a:pt x="14605" y="61214"/>
                </a:lnTo>
                <a:lnTo>
                  <a:pt x="16383" y="61468"/>
                </a:lnTo>
                <a:lnTo>
                  <a:pt x="18796" y="62738"/>
                </a:lnTo>
                <a:lnTo>
                  <a:pt x="20320" y="63881"/>
                </a:lnTo>
                <a:lnTo>
                  <a:pt x="30988" y="74295"/>
                </a:lnTo>
                <a:lnTo>
                  <a:pt x="33274" y="76200"/>
                </a:lnTo>
                <a:lnTo>
                  <a:pt x="42418" y="78486"/>
                </a:lnTo>
                <a:lnTo>
                  <a:pt x="44196" y="78486"/>
                </a:lnTo>
                <a:lnTo>
                  <a:pt x="44196" y="56007"/>
                </a:lnTo>
                <a:close/>
              </a:path>
              <a:path w="45085" h="78739">
                <a:moveTo>
                  <a:pt x="44196" y="41529"/>
                </a:moveTo>
                <a:lnTo>
                  <a:pt x="4953" y="27813"/>
                </a:lnTo>
                <a:lnTo>
                  <a:pt x="889" y="27813"/>
                </a:lnTo>
                <a:lnTo>
                  <a:pt x="889" y="50673"/>
                </a:lnTo>
                <a:lnTo>
                  <a:pt x="5334" y="50673"/>
                </a:lnTo>
                <a:lnTo>
                  <a:pt x="5334" y="31623"/>
                </a:lnTo>
                <a:lnTo>
                  <a:pt x="11049" y="35687"/>
                </a:lnTo>
                <a:lnTo>
                  <a:pt x="17272" y="38989"/>
                </a:lnTo>
                <a:lnTo>
                  <a:pt x="30480" y="44196"/>
                </a:lnTo>
                <a:lnTo>
                  <a:pt x="37211" y="45847"/>
                </a:lnTo>
                <a:lnTo>
                  <a:pt x="44196" y="46609"/>
                </a:lnTo>
                <a:lnTo>
                  <a:pt x="44196" y="41529"/>
                </a:lnTo>
                <a:close/>
              </a:path>
              <a:path w="45085" h="78739">
                <a:moveTo>
                  <a:pt x="45085" y="7874"/>
                </a:moveTo>
                <a:lnTo>
                  <a:pt x="44069" y="5461"/>
                </a:lnTo>
                <a:lnTo>
                  <a:pt x="43180" y="4826"/>
                </a:lnTo>
                <a:lnTo>
                  <a:pt x="40640" y="2921"/>
                </a:lnTo>
                <a:lnTo>
                  <a:pt x="40640" y="7874"/>
                </a:lnTo>
                <a:lnTo>
                  <a:pt x="40640" y="13589"/>
                </a:lnTo>
                <a:lnTo>
                  <a:pt x="39751" y="15240"/>
                </a:lnTo>
                <a:lnTo>
                  <a:pt x="36195" y="17526"/>
                </a:lnTo>
                <a:lnTo>
                  <a:pt x="32639" y="18034"/>
                </a:lnTo>
                <a:lnTo>
                  <a:pt x="15240" y="18034"/>
                </a:lnTo>
                <a:lnTo>
                  <a:pt x="11811" y="17526"/>
                </a:lnTo>
                <a:lnTo>
                  <a:pt x="5842" y="15875"/>
                </a:lnTo>
                <a:lnTo>
                  <a:pt x="4445" y="14097"/>
                </a:lnTo>
                <a:lnTo>
                  <a:pt x="4445" y="8636"/>
                </a:lnTo>
                <a:lnTo>
                  <a:pt x="5715" y="6858"/>
                </a:lnTo>
                <a:lnTo>
                  <a:pt x="11176" y="5207"/>
                </a:lnTo>
                <a:lnTo>
                  <a:pt x="14605" y="4826"/>
                </a:lnTo>
                <a:lnTo>
                  <a:pt x="26035" y="4826"/>
                </a:lnTo>
                <a:lnTo>
                  <a:pt x="30353" y="4953"/>
                </a:lnTo>
                <a:lnTo>
                  <a:pt x="38608" y="5842"/>
                </a:lnTo>
                <a:lnTo>
                  <a:pt x="40640" y="7874"/>
                </a:lnTo>
                <a:lnTo>
                  <a:pt x="40640" y="2921"/>
                </a:lnTo>
                <a:lnTo>
                  <a:pt x="39497" y="2159"/>
                </a:lnTo>
                <a:lnTo>
                  <a:pt x="36957" y="1016"/>
                </a:lnTo>
                <a:lnTo>
                  <a:pt x="30734" y="254"/>
                </a:lnTo>
                <a:lnTo>
                  <a:pt x="26924" y="0"/>
                </a:lnTo>
                <a:lnTo>
                  <a:pt x="18288" y="0"/>
                </a:lnTo>
                <a:lnTo>
                  <a:pt x="14605" y="127"/>
                </a:lnTo>
                <a:lnTo>
                  <a:pt x="11557" y="635"/>
                </a:lnTo>
                <a:lnTo>
                  <a:pt x="8636" y="889"/>
                </a:lnTo>
                <a:lnTo>
                  <a:pt x="5842" y="1905"/>
                </a:lnTo>
                <a:lnTo>
                  <a:pt x="1143" y="5207"/>
                </a:lnTo>
                <a:lnTo>
                  <a:pt x="0" y="7874"/>
                </a:lnTo>
                <a:lnTo>
                  <a:pt x="0" y="14859"/>
                </a:lnTo>
                <a:lnTo>
                  <a:pt x="18415" y="22733"/>
                </a:lnTo>
                <a:lnTo>
                  <a:pt x="26416" y="22733"/>
                </a:lnTo>
                <a:lnTo>
                  <a:pt x="45085" y="14859"/>
                </a:lnTo>
                <a:lnTo>
                  <a:pt x="45085" y="7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10300" y="3563620"/>
            <a:ext cx="38100" cy="30480"/>
          </a:xfrm>
          <a:custGeom>
            <a:avLst/>
            <a:gdLst/>
            <a:ahLst/>
            <a:cxnLst/>
            <a:rect l="l" t="t" r="r" b="b"/>
            <a:pathLst>
              <a:path w="38100" h="30479">
                <a:moveTo>
                  <a:pt x="37591" y="0"/>
                </a:moveTo>
                <a:lnTo>
                  <a:pt x="0" y="15239"/>
                </a:lnTo>
                <a:lnTo>
                  <a:pt x="37591" y="30479"/>
                </a:lnTo>
                <a:lnTo>
                  <a:pt x="375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43419" y="3563620"/>
            <a:ext cx="38100" cy="30480"/>
          </a:xfrm>
          <a:custGeom>
            <a:avLst/>
            <a:gdLst/>
            <a:ahLst/>
            <a:cxnLst/>
            <a:rect l="l" t="t" r="r" b="b"/>
            <a:pathLst>
              <a:path w="38100" h="30479">
                <a:moveTo>
                  <a:pt x="0" y="0"/>
                </a:moveTo>
                <a:lnTo>
                  <a:pt x="0" y="30479"/>
                </a:lnTo>
                <a:lnTo>
                  <a:pt x="37591" y="152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49720" y="3522979"/>
            <a:ext cx="78740" cy="43180"/>
          </a:xfrm>
          <a:custGeom>
            <a:avLst/>
            <a:gdLst/>
            <a:ahLst/>
            <a:cxnLst/>
            <a:rect l="l" t="t" r="r" b="b"/>
            <a:pathLst>
              <a:path w="78740" h="43179">
                <a:moveTo>
                  <a:pt x="22606" y="37592"/>
                </a:moveTo>
                <a:lnTo>
                  <a:pt x="4826" y="37592"/>
                </a:lnTo>
                <a:lnTo>
                  <a:pt x="4826" y="36322"/>
                </a:lnTo>
                <a:lnTo>
                  <a:pt x="17907" y="22479"/>
                </a:lnTo>
                <a:lnTo>
                  <a:pt x="19685" y="20447"/>
                </a:lnTo>
                <a:lnTo>
                  <a:pt x="21717" y="16891"/>
                </a:lnTo>
                <a:lnTo>
                  <a:pt x="22225" y="14478"/>
                </a:lnTo>
                <a:lnTo>
                  <a:pt x="22225" y="8128"/>
                </a:lnTo>
                <a:lnTo>
                  <a:pt x="21209" y="5334"/>
                </a:lnTo>
                <a:lnTo>
                  <a:pt x="17526" y="1016"/>
                </a:lnTo>
                <a:lnTo>
                  <a:pt x="14859" y="0"/>
                </a:lnTo>
                <a:lnTo>
                  <a:pt x="9779" y="0"/>
                </a:lnTo>
                <a:lnTo>
                  <a:pt x="381" y="10033"/>
                </a:lnTo>
                <a:lnTo>
                  <a:pt x="381" y="14224"/>
                </a:lnTo>
                <a:lnTo>
                  <a:pt x="4953" y="14224"/>
                </a:lnTo>
                <a:lnTo>
                  <a:pt x="4953" y="11303"/>
                </a:lnTo>
                <a:lnTo>
                  <a:pt x="5334" y="8890"/>
                </a:lnTo>
                <a:lnTo>
                  <a:pt x="6985" y="5080"/>
                </a:lnTo>
                <a:lnTo>
                  <a:pt x="8636" y="4191"/>
                </a:lnTo>
                <a:lnTo>
                  <a:pt x="13462" y="4191"/>
                </a:lnTo>
                <a:lnTo>
                  <a:pt x="14986" y="4826"/>
                </a:lnTo>
                <a:lnTo>
                  <a:pt x="16891" y="7366"/>
                </a:lnTo>
                <a:lnTo>
                  <a:pt x="17399" y="9271"/>
                </a:lnTo>
                <a:lnTo>
                  <a:pt x="17399" y="13716"/>
                </a:lnTo>
                <a:lnTo>
                  <a:pt x="17145" y="15494"/>
                </a:lnTo>
                <a:lnTo>
                  <a:pt x="15875" y="17780"/>
                </a:lnTo>
                <a:lnTo>
                  <a:pt x="14732" y="19177"/>
                </a:lnTo>
                <a:lnTo>
                  <a:pt x="4178" y="29337"/>
                </a:lnTo>
                <a:lnTo>
                  <a:pt x="2400" y="31369"/>
                </a:lnTo>
                <a:lnTo>
                  <a:pt x="0" y="40005"/>
                </a:lnTo>
                <a:lnTo>
                  <a:pt x="0" y="41783"/>
                </a:lnTo>
                <a:lnTo>
                  <a:pt x="22606" y="41783"/>
                </a:lnTo>
                <a:lnTo>
                  <a:pt x="22606" y="37592"/>
                </a:lnTo>
                <a:close/>
              </a:path>
              <a:path w="78740" h="43179">
                <a:moveTo>
                  <a:pt x="50800" y="27178"/>
                </a:moveTo>
                <a:lnTo>
                  <a:pt x="47117" y="27178"/>
                </a:lnTo>
                <a:lnTo>
                  <a:pt x="47117" y="0"/>
                </a:lnTo>
                <a:lnTo>
                  <a:pt x="42799" y="0"/>
                </a:lnTo>
                <a:lnTo>
                  <a:pt x="42418" y="635"/>
                </a:lnTo>
                <a:lnTo>
                  <a:pt x="42418" y="7239"/>
                </a:lnTo>
                <a:lnTo>
                  <a:pt x="42418" y="27178"/>
                </a:lnTo>
                <a:lnTo>
                  <a:pt x="30861" y="27178"/>
                </a:lnTo>
                <a:lnTo>
                  <a:pt x="42418" y="7239"/>
                </a:lnTo>
                <a:lnTo>
                  <a:pt x="42418" y="635"/>
                </a:lnTo>
                <a:lnTo>
                  <a:pt x="27178" y="27051"/>
                </a:lnTo>
                <a:lnTo>
                  <a:pt x="27178" y="31369"/>
                </a:lnTo>
                <a:lnTo>
                  <a:pt x="42418" y="31369"/>
                </a:lnTo>
                <a:lnTo>
                  <a:pt x="42418" y="41783"/>
                </a:lnTo>
                <a:lnTo>
                  <a:pt x="47117" y="41783"/>
                </a:lnTo>
                <a:lnTo>
                  <a:pt x="47117" y="31369"/>
                </a:lnTo>
                <a:lnTo>
                  <a:pt x="50800" y="31369"/>
                </a:lnTo>
                <a:lnTo>
                  <a:pt x="50800" y="27178"/>
                </a:lnTo>
                <a:close/>
              </a:path>
              <a:path w="78740" h="43179">
                <a:moveTo>
                  <a:pt x="78613" y="23876"/>
                </a:moveTo>
                <a:lnTo>
                  <a:pt x="77724" y="20701"/>
                </a:lnTo>
                <a:lnTo>
                  <a:pt x="74168" y="15621"/>
                </a:lnTo>
                <a:lnTo>
                  <a:pt x="71501" y="14351"/>
                </a:lnTo>
                <a:lnTo>
                  <a:pt x="66548" y="14351"/>
                </a:lnTo>
                <a:lnTo>
                  <a:pt x="65278" y="14605"/>
                </a:lnTo>
                <a:lnTo>
                  <a:pt x="63119" y="15621"/>
                </a:lnTo>
                <a:lnTo>
                  <a:pt x="62103" y="16383"/>
                </a:lnTo>
                <a:lnTo>
                  <a:pt x="61087" y="17399"/>
                </a:lnTo>
                <a:lnTo>
                  <a:pt x="62992" y="5080"/>
                </a:lnTo>
                <a:lnTo>
                  <a:pt x="77089" y="5080"/>
                </a:lnTo>
                <a:lnTo>
                  <a:pt x="77089" y="889"/>
                </a:lnTo>
                <a:lnTo>
                  <a:pt x="59182" y="889"/>
                </a:lnTo>
                <a:lnTo>
                  <a:pt x="56769" y="22352"/>
                </a:lnTo>
                <a:lnTo>
                  <a:pt x="60833" y="22352"/>
                </a:lnTo>
                <a:lnTo>
                  <a:pt x="61976" y="19812"/>
                </a:lnTo>
                <a:lnTo>
                  <a:pt x="64008" y="18542"/>
                </a:lnTo>
                <a:lnTo>
                  <a:pt x="69469" y="18542"/>
                </a:lnTo>
                <a:lnTo>
                  <a:pt x="71374" y="19431"/>
                </a:lnTo>
                <a:lnTo>
                  <a:pt x="73279" y="23114"/>
                </a:lnTo>
                <a:lnTo>
                  <a:pt x="73787" y="25400"/>
                </a:lnTo>
                <a:lnTo>
                  <a:pt x="73787" y="31242"/>
                </a:lnTo>
                <a:lnTo>
                  <a:pt x="73279" y="33655"/>
                </a:lnTo>
                <a:lnTo>
                  <a:pt x="70993" y="37465"/>
                </a:lnTo>
                <a:lnTo>
                  <a:pt x="69342" y="38481"/>
                </a:lnTo>
                <a:lnTo>
                  <a:pt x="64770" y="38481"/>
                </a:lnTo>
                <a:lnTo>
                  <a:pt x="63119" y="37846"/>
                </a:lnTo>
                <a:lnTo>
                  <a:pt x="61341" y="35179"/>
                </a:lnTo>
                <a:lnTo>
                  <a:pt x="60833" y="33274"/>
                </a:lnTo>
                <a:lnTo>
                  <a:pt x="60833" y="30861"/>
                </a:lnTo>
                <a:lnTo>
                  <a:pt x="56007" y="30861"/>
                </a:lnTo>
                <a:lnTo>
                  <a:pt x="56007" y="34544"/>
                </a:lnTo>
                <a:lnTo>
                  <a:pt x="56896" y="37465"/>
                </a:lnTo>
                <a:lnTo>
                  <a:pt x="60706" y="41529"/>
                </a:lnTo>
                <a:lnTo>
                  <a:pt x="63500" y="42672"/>
                </a:lnTo>
                <a:lnTo>
                  <a:pt x="71247" y="42672"/>
                </a:lnTo>
                <a:lnTo>
                  <a:pt x="74168" y="41148"/>
                </a:lnTo>
                <a:lnTo>
                  <a:pt x="77724" y="35433"/>
                </a:lnTo>
                <a:lnTo>
                  <a:pt x="78613" y="31877"/>
                </a:lnTo>
                <a:lnTo>
                  <a:pt x="78613" y="238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720079" y="4795520"/>
            <a:ext cx="1389379" cy="179070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45819" y="7767319"/>
            <a:ext cx="2016760" cy="2095500"/>
          </a:xfrm>
          <a:prstGeom prst="rect">
            <a:avLst/>
          </a:prstGeom>
        </p:spPr>
      </p:pic>
      <p:sp>
        <p:nvSpPr>
          <p:cNvPr id="63" name="object 63"/>
          <p:cNvSpPr/>
          <p:nvPr/>
        </p:nvSpPr>
        <p:spPr>
          <a:xfrm>
            <a:off x="3910329" y="8561069"/>
            <a:ext cx="513080" cy="157480"/>
          </a:xfrm>
          <a:custGeom>
            <a:avLst/>
            <a:gdLst/>
            <a:ahLst/>
            <a:cxnLst/>
            <a:rect l="l" t="t" r="r" b="b"/>
            <a:pathLst>
              <a:path w="513079" h="157479">
                <a:moveTo>
                  <a:pt x="0" y="71627"/>
                </a:moveTo>
                <a:lnTo>
                  <a:pt x="37973" y="71627"/>
                </a:lnTo>
                <a:lnTo>
                  <a:pt x="37973" y="49275"/>
                </a:lnTo>
                <a:lnTo>
                  <a:pt x="88265" y="49275"/>
                </a:lnTo>
                <a:lnTo>
                  <a:pt x="88137" y="44068"/>
                </a:lnTo>
                <a:lnTo>
                  <a:pt x="89408" y="32765"/>
                </a:lnTo>
                <a:lnTo>
                  <a:pt x="94107" y="21716"/>
                </a:lnTo>
                <a:lnTo>
                  <a:pt x="104521" y="16890"/>
                </a:lnTo>
                <a:lnTo>
                  <a:pt x="126237" y="17271"/>
                </a:lnTo>
                <a:lnTo>
                  <a:pt x="157353" y="17144"/>
                </a:lnTo>
                <a:lnTo>
                  <a:pt x="185293" y="17017"/>
                </a:lnTo>
                <a:lnTo>
                  <a:pt x="197485" y="16890"/>
                </a:lnTo>
              </a:path>
              <a:path w="513079" h="157479">
                <a:moveTo>
                  <a:pt x="221487" y="18414"/>
                </a:moveTo>
                <a:lnTo>
                  <a:pt x="246253" y="5333"/>
                </a:lnTo>
                <a:lnTo>
                  <a:pt x="253237" y="761"/>
                </a:lnTo>
                <a:lnTo>
                  <a:pt x="268732" y="761"/>
                </a:lnTo>
                <a:lnTo>
                  <a:pt x="309499" y="634"/>
                </a:lnTo>
                <a:lnTo>
                  <a:pt x="384048" y="380"/>
                </a:lnTo>
                <a:lnTo>
                  <a:pt x="455803" y="126"/>
                </a:lnTo>
                <a:lnTo>
                  <a:pt x="487807" y="0"/>
                </a:lnTo>
                <a:lnTo>
                  <a:pt x="491490" y="1650"/>
                </a:lnTo>
                <a:lnTo>
                  <a:pt x="512318" y="53847"/>
                </a:lnTo>
                <a:lnTo>
                  <a:pt x="512572" y="117982"/>
                </a:lnTo>
                <a:lnTo>
                  <a:pt x="512572" y="130936"/>
                </a:lnTo>
                <a:lnTo>
                  <a:pt x="511175" y="135000"/>
                </a:lnTo>
                <a:lnTo>
                  <a:pt x="506730" y="144017"/>
                </a:lnTo>
                <a:lnTo>
                  <a:pt x="499237" y="153034"/>
                </a:lnTo>
                <a:lnTo>
                  <a:pt x="488569" y="157098"/>
                </a:lnTo>
                <a:lnTo>
                  <a:pt x="257048" y="157098"/>
                </a:lnTo>
                <a:lnTo>
                  <a:pt x="251460" y="156336"/>
                </a:lnTo>
                <a:lnTo>
                  <a:pt x="238887" y="153542"/>
                </a:lnTo>
                <a:lnTo>
                  <a:pt x="226441" y="148335"/>
                </a:lnTo>
                <a:lnTo>
                  <a:pt x="220725" y="14020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28950" y="8589009"/>
            <a:ext cx="243840" cy="132080"/>
          </a:xfrm>
          <a:custGeom>
            <a:avLst/>
            <a:gdLst/>
            <a:ahLst/>
            <a:cxnLst/>
            <a:rect l="l" t="t" r="r" b="b"/>
            <a:pathLst>
              <a:path w="243839" h="132079">
                <a:moveTo>
                  <a:pt x="243712" y="32512"/>
                </a:moveTo>
                <a:lnTo>
                  <a:pt x="97155" y="32512"/>
                </a:lnTo>
                <a:lnTo>
                  <a:pt x="97155" y="0"/>
                </a:lnTo>
                <a:lnTo>
                  <a:pt x="57150" y="0"/>
                </a:lnTo>
                <a:lnTo>
                  <a:pt x="57150" y="32512"/>
                </a:lnTo>
                <a:lnTo>
                  <a:pt x="29337" y="32512"/>
                </a:lnTo>
                <a:lnTo>
                  <a:pt x="29337" y="10795"/>
                </a:lnTo>
                <a:lnTo>
                  <a:pt x="0" y="10795"/>
                </a:lnTo>
                <a:lnTo>
                  <a:pt x="0" y="111506"/>
                </a:lnTo>
                <a:lnTo>
                  <a:pt x="29337" y="111506"/>
                </a:lnTo>
                <a:lnTo>
                  <a:pt x="29337" y="91440"/>
                </a:lnTo>
                <a:lnTo>
                  <a:pt x="57150" y="91440"/>
                </a:lnTo>
                <a:lnTo>
                  <a:pt x="57150" y="131699"/>
                </a:lnTo>
                <a:lnTo>
                  <a:pt x="98806" y="131699"/>
                </a:lnTo>
                <a:lnTo>
                  <a:pt x="98806" y="91440"/>
                </a:lnTo>
                <a:lnTo>
                  <a:pt x="243712" y="91440"/>
                </a:lnTo>
                <a:lnTo>
                  <a:pt x="243712" y="32512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05909" y="8538146"/>
            <a:ext cx="25400" cy="223520"/>
          </a:xfrm>
          <a:custGeom>
            <a:avLst/>
            <a:gdLst/>
            <a:ahLst/>
            <a:cxnLst/>
            <a:rect l="l" t="t" r="r" b="b"/>
            <a:pathLst>
              <a:path w="25400" h="223520">
                <a:moveTo>
                  <a:pt x="0" y="223075"/>
                </a:moveTo>
                <a:lnTo>
                  <a:pt x="25388" y="223075"/>
                </a:lnTo>
                <a:lnTo>
                  <a:pt x="25388" y="0"/>
                </a:lnTo>
                <a:lnTo>
                  <a:pt x="0" y="0"/>
                </a:lnTo>
                <a:lnTo>
                  <a:pt x="0" y="223075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996690" y="8609330"/>
            <a:ext cx="0" cy="73660"/>
          </a:xfrm>
          <a:custGeom>
            <a:avLst/>
            <a:gdLst/>
            <a:ahLst/>
            <a:cxnLst/>
            <a:rect l="l" t="t" r="r" b="b"/>
            <a:pathLst>
              <a:path h="73659">
                <a:moveTo>
                  <a:pt x="0" y="0"/>
                </a:moveTo>
                <a:lnTo>
                  <a:pt x="0" y="73660"/>
                </a:lnTo>
              </a:path>
            </a:pathLst>
          </a:custGeom>
          <a:ln w="635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400550" y="8568690"/>
            <a:ext cx="0" cy="139700"/>
          </a:xfrm>
          <a:custGeom>
            <a:avLst/>
            <a:gdLst/>
            <a:ahLst/>
            <a:cxnLst/>
            <a:rect l="l" t="t" r="r" b="b"/>
            <a:pathLst>
              <a:path h="139700">
                <a:moveTo>
                  <a:pt x="0" y="0"/>
                </a:moveTo>
                <a:lnTo>
                  <a:pt x="0" y="139318"/>
                </a:lnTo>
              </a:path>
            </a:pathLst>
          </a:custGeom>
          <a:ln w="635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8" name="object 68"/>
          <p:cNvGrpSpPr/>
          <p:nvPr/>
        </p:nvGrpSpPr>
        <p:grpSpPr>
          <a:xfrm>
            <a:off x="2970529" y="7656194"/>
            <a:ext cx="1450340" cy="1134110"/>
            <a:chOff x="2970529" y="7656194"/>
            <a:chExt cx="1450340" cy="1134110"/>
          </a:xfrm>
        </p:grpSpPr>
        <p:sp>
          <p:nvSpPr>
            <p:cNvPr id="69" name="object 69"/>
            <p:cNvSpPr/>
            <p:nvPr/>
          </p:nvSpPr>
          <p:spPr>
            <a:xfrm>
              <a:off x="4169409" y="8571229"/>
              <a:ext cx="0" cy="132080"/>
            </a:xfrm>
            <a:custGeom>
              <a:avLst/>
              <a:gdLst/>
              <a:ahLst/>
              <a:cxnLst/>
              <a:rect l="l" t="t" r="r" b="b"/>
              <a:pathLst>
                <a:path h="132079">
                  <a:moveTo>
                    <a:pt x="0" y="0"/>
                  </a:moveTo>
                  <a:lnTo>
                    <a:pt x="0" y="131953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008629" y="8652509"/>
              <a:ext cx="1412240" cy="0"/>
            </a:xfrm>
            <a:custGeom>
              <a:avLst/>
              <a:gdLst/>
              <a:ahLst/>
              <a:cxnLst/>
              <a:rect l="l" t="t" r="r" b="b"/>
              <a:pathLst>
                <a:path w="1412239">
                  <a:moveTo>
                    <a:pt x="1411985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041649" y="8601709"/>
              <a:ext cx="0" cy="98425"/>
            </a:xfrm>
            <a:custGeom>
              <a:avLst/>
              <a:gdLst/>
              <a:ahLst/>
              <a:cxnLst/>
              <a:rect l="l" t="t" r="r" b="b"/>
              <a:pathLst>
                <a:path h="98425">
                  <a:moveTo>
                    <a:pt x="0" y="0"/>
                  </a:moveTo>
                  <a:lnTo>
                    <a:pt x="0" y="98425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970529" y="8319769"/>
              <a:ext cx="1389380" cy="467359"/>
            </a:xfrm>
            <a:custGeom>
              <a:avLst/>
              <a:gdLst/>
              <a:ahLst/>
              <a:cxnLst/>
              <a:rect l="l" t="t" r="r" b="b"/>
              <a:pathLst>
                <a:path w="1389379" h="467359">
                  <a:moveTo>
                    <a:pt x="88137" y="301751"/>
                  </a:moveTo>
                  <a:lnTo>
                    <a:pt x="88137" y="366140"/>
                  </a:lnTo>
                </a:path>
                <a:path w="1389379" h="467359">
                  <a:moveTo>
                    <a:pt x="304419" y="0"/>
                  </a:moveTo>
                  <a:lnTo>
                    <a:pt x="304419" y="467232"/>
                  </a:lnTo>
                </a:path>
                <a:path w="1389379" h="467359">
                  <a:moveTo>
                    <a:pt x="751078" y="1523"/>
                  </a:moveTo>
                  <a:lnTo>
                    <a:pt x="751078" y="462660"/>
                  </a:lnTo>
                </a:path>
                <a:path w="1389379" h="467359">
                  <a:moveTo>
                    <a:pt x="990599" y="176148"/>
                  </a:moveTo>
                  <a:lnTo>
                    <a:pt x="305943" y="176148"/>
                  </a:lnTo>
                </a:path>
                <a:path w="1389379" h="467359">
                  <a:moveTo>
                    <a:pt x="251078" y="176148"/>
                  </a:moveTo>
                  <a:lnTo>
                    <a:pt x="24002" y="176148"/>
                  </a:lnTo>
                </a:path>
                <a:path w="1389379" h="467359">
                  <a:moveTo>
                    <a:pt x="268858" y="0"/>
                  </a:moveTo>
                  <a:lnTo>
                    <a:pt x="0" y="0"/>
                  </a:lnTo>
                </a:path>
                <a:path w="1389379" h="467359">
                  <a:moveTo>
                    <a:pt x="47878" y="467232"/>
                  </a:moveTo>
                  <a:lnTo>
                    <a:pt x="1389253" y="467232"/>
                  </a:lnTo>
                </a:path>
                <a:path w="1389379" h="467359">
                  <a:moveTo>
                    <a:pt x="987552" y="465708"/>
                  </a:moveTo>
                  <a:lnTo>
                    <a:pt x="1191539" y="465708"/>
                  </a:lnTo>
                  <a:lnTo>
                    <a:pt x="1191539" y="441204"/>
                  </a:lnTo>
                  <a:lnTo>
                    <a:pt x="987552" y="441204"/>
                  </a:lnTo>
                  <a:lnTo>
                    <a:pt x="987552" y="465708"/>
                  </a:lnTo>
                  <a:close/>
                </a:path>
                <a:path w="1389379" h="467359">
                  <a:moveTo>
                    <a:pt x="939545" y="343153"/>
                  </a:moveTo>
                  <a:lnTo>
                    <a:pt x="976630" y="343153"/>
                  </a:lnTo>
                </a:path>
                <a:path w="1389379" h="467359">
                  <a:moveTo>
                    <a:pt x="976630" y="343153"/>
                  </a:moveTo>
                  <a:lnTo>
                    <a:pt x="976630" y="369188"/>
                  </a:lnTo>
                </a:path>
                <a:path w="1389379" h="467359">
                  <a:moveTo>
                    <a:pt x="976630" y="369188"/>
                  </a:moveTo>
                  <a:lnTo>
                    <a:pt x="1027683" y="369188"/>
                  </a:lnTo>
                </a:path>
                <a:path w="1389379" h="467359">
                  <a:moveTo>
                    <a:pt x="1027683" y="369188"/>
                  </a:moveTo>
                  <a:lnTo>
                    <a:pt x="1027683" y="439673"/>
                  </a:lnTo>
                </a:path>
                <a:path w="1389379" h="467359">
                  <a:moveTo>
                    <a:pt x="751078" y="70484"/>
                  </a:moveTo>
                  <a:lnTo>
                    <a:pt x="941196" y="7048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12869" y="8403589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h="383540">
                  <a:moveTo>
                    <a:pt x="0" y="0"/>
                  </a:moveTo>
                  <a:lnTo>
                    <a:pt x="0" y="383285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272789" y="7700009"/>
              <a:ext cx="454659" cy="607060"/>
            </a:xfrm>
            <a:custGeom>
              <a:avLst/>
              <a:gdLst/>
              <a:ahLst/>
              <a:cxnLst/>
              <a:rect l="l" t="t" r="r" b="b"/>
              <a:pathLst>
                <a:path w="454660" h="607059">
                  <a:moveTo>
                    <a:pt x="454151" y="9144"/>
                  </a:moveTo>
                  <a:lnTo>
                    <a:pt x="454151" y="606806"/>
                  </a:lnTo>
                </a:path>
                <a:path w="454660" h="607059">
                  <a:moveTo>
                    <a:pt x="0" y="0"/>
                  </a:moveTo>
                  <a:lnTo>
                    <a:pt x="0" y="60375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503929" y="7702549"/>
              <a:ext cx="0" cy="1082040"/>
            </a:xfrm>
            <a:custGeom>
              <a:avLst/>
              <a:gdLst/>
              <a:ahLst/>
              <a:cxnLst/>
              <a:rect l="l" t="t" r="r" b="b"/>
              <a:pathLst>
                <a:path h="1082040">
                  <a:moveTo>
                    <a:pt x="0" y="0"/>
                  </a:moveTo>
                  <a:lnTo>
                    <a:pt x="0" y="1081786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58819" y="7691159"/>
              <a:ext cx="485140" cy="12700"/>
            </a:xfrm>
            <a:custGeom>
              <a:avLst/>
              <a:gdLst/>
              <a:ahLst/>
              <a:cxnLst/>
              <a:rect l="l" t="t" r="r" b="b"/>
              <a:pathLst>
                <a:path w="485139" h="12700">
                  <a:moveTo>
                    <a:pt x="484631" y="0"/>
                  </a:moveTo>
                  <a:lnTo>
                    <a:pt x="0" y="0"/>
                  </a:lnTo>
                  <a:lnTo>
                    <a:pt x="0" y="12279"/>
                  </a:lnTo>
                  <a:lnTo>
                    <a:pt x="484631" y="12279"/>
                  </a:lnTo>
                  <a:lnTo>
                    <a:pt x="4846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83229" y="7659369"/>
              <a:ext cx="767080" cy="1120140"/>
            </a:xfrm>
            <a:custGeom>
              <a:avLst/>
              <a:gdLst/>
              <a:ahLst/>
              <a:cxnLst/>
              <a:rect l="l" t="t" r="r" b="b"/>
              <a:pathLst>
                <a:path w="767079" h="1120140">
                  <a:moveTo>
                    <a:pt x="0" y="707135"/>
                  </a:moveTo>
                  <a:lnTo>
                    <a:pt x="0" y="1119885"/>
                  </a:lnTo>
                </a:path>
                <a:path w="767079" h="1120140">
                  <a:moveTo>
                    <a:pt x="452246" y="38353"/>
                  </a:moveTo>
                  <a:lnTo>
                    <a:pt x="451866" y="32384"/>
                  </a:lnTo>
                  <a:lnTo>
                    <a:pt x="452755" y="19176"/>
                  </a:lnTo>
                  <a:lnTo>
                    <a:pt x="458089" y="5968"/>
                  </a:lnTo>
                  <a:lnTo>
                    <a:pt x="470789" y="0"/>
                  </a:lnTo>
                  <a:lnTo>
                    <a:pt x="547878" y="0"/>
                  </a:lnTo>
                  <a:lnTo>
                    <a:pt x="562609" y="6095"/>
                  </a:lnTo>
                  <a:lnTo>
                    <a:pt x="561847" y="16890"/>
                  </a:lnTo>
                  <a:lnTo>
                    <a:pt x="561212" y="24637"/>
                  </a:lnTo>
                  <a:lnTo>
                    <a:pt x="561847" y="36829"/>
                  </a:lnTo>
                </a:path>
                <a:path w="767079" h="1120140">
                  <a:moveTo>
                    <a:pt x="256158" y="664209"/>
                  </a:moveTo>
                  <a:lnTo>
                    <a:pt x="766876" y="664209"/>
                  </a:lnTo>
                  <a:lnTo>
                    <a:pt x="766876" y="650405"/>
                  </a:lnTo>
                  <a:lnTo>
                    <a:pt x="256158" y="650405"/>
                  </a:lnTo>
                  <a:lnTo>
                    <a:pt x="256158" y="664209"/>
                  </a:lnTo>
                  <a:close/>
                </a:path>
                <a:path w="767079" h="1120140">
                  <a:moveTo>
                    <a:pt x="276224" y="49021"/>
                  </a:moveTo>
                  <a:lnTo>
                    <a:pt x="760260" y="49021"/>
                  </a:lnTo>
                  <a:lnTo>
                    <a:pt x="760260" y="36753"/>
                  </a:lnTo>
                  <a:lnTo>
                    <a:pt x="276224" y="36753"/>
                  </a:lnTo>
                  <a:lnTo>
                    <a:pt x="276224" y="49021"/>
                  </a:lnTo>
                  <a:close/>
                </a:path>
                <a:path w="767079" h="1120140">
                  <a:moveTo>
                    <a:pt x="250062" y="848740"/>
                  </a:moveTo>
                  <a:lnTo>
                    <a:pt x="270747" y="848740"/>
                  </a:lnTo>
                  <a:lnTo>
                    <a:pt x="270747" y="811913"/>
                  </a:lnTo>
                  <a:lnTo>
                    <a:pt x="250062" y="811913"/>
                  </a:lnTo>
                  <a:lnTo>
                    <a:pt x="250062" y="848740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275329" y="8680449"/>
              <a:ext cx="444500" cy="0"/>
            </a:xfrm>
            <a:custGeom>
              <a:avLst/>
              <a:gdLst/>
              <a:ahLst/>
              <a:cxnLst/>
              <a:rect l="l" t="t" r="r" b="b"/>
              <a:pathLst>
                <a:path w="444500">
                  <a:moveTo>
                    <a:pt x="0" y="0"/>
                  </a:moveTo>
                  <a:lnTo>
                    <a:pt x="444246" y="0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9" name="object 79"/>
          <p:cNvGrpSpPr/>
          <p:nvPr/>
        </p:nvGrpSpPr>
        <p:grpSpPr>
          <a:xfrm>
            <a:off x="2961639" y="7648575"/>
            <a:ext cx="1607820" cy="1325245"/>
            <a:chOff x="2961639" y="7648575"/>
            <a:chExt cx="1607820" cy="1325245"/>
          </a:xfrm>
        </p:grpSpPr>
        <p:sp>
          <p:nvSpPr>
            <p:cNvPr id="80" name="object 80"/>
            <p:cNvSpPr/>
            <p:nvPr/>
          </p:nvSpPr>
          <p:spPr>
            <a:xfrm>
              <a:off x="2975609" y="8820150"/>
              <a:ext cx="1567180" cy="50800"/>
            </a:xfrm>
            <a:custGeom>
              <a:avLst/>
              <a:gdLst/>
              <a:ahLst/>
              <a:cxnLst/>
              <a:rect l="l" t="t" r="r" b="b"/>
              <a:pathLst>
                <a:path w="1567179" h="50800">
                  <a:moveTo>
                    <a:pt x="1419605" y="50673"/>
                  </a:moveTo>
                  <a:lnTo>
                    <a:pt x="97535" y="50673"/>
                  </a:lnTo>
                </a:path>
                <a:path w="1567179" h="50800">
                  <a:moveTo>
                    <a:pt x="0" y="0"/>
                  </a:moveTo>
                  <a:lnTo>
                    <a:pt x="156667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031489" y="8700769"/>
              <a:ext cx="1391920" cy="182880"/>
            </a:xfrm>
            <a:custGeom>
              <a:avLst/>
              <a:gdLst/>
              <a:ahLst/>
              <a:cxnLst/>
              <a:rect l="l" t="t" r="r" b="b"/>
              <a:pathLst>
                <a:path w="1391920" h="182879">
                  <a:moveTo>
                    <a:pt x="1391539" y="1523"/>
                  </a:moveTo>
                  <a:lnTo>
                    <a:pt x="1391539" y="152399"/>
                  </a:lnTo>
                </a:path>
                <a:path w="1391920" h="182879">
                  <a:moveTo>
                    <a:pt x="0" y="0"/>
                  </a:moveTo>
                  <a:lnTo>
                    <a:pt x="0" y="182752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255009" y="7651750"/>
              <a:ext cx="1272540" cy="1137285"/>
            </a:xfrm>
            <a:custGeom>
              <a:avLst/>
              <a:gdLst/>
              <a:ahLst/>
              <a:cxnLst/>
              <a:rect l="l" t="t" r="r" b="b"/>
              <a:pathLst>
                <a:path w="1272539" h="1137284">
                  <a:moveTo>
                    <a:pt x="1219707" y="1137285"/>
                  </a:moveTo>
                  <a:lnTo>
                    <a:pt x="1219707" y="47625"/>
                  </a:lnTo>
                </a:path>
                <a:path w="1272539" h="1137284">
                  <a:moveTo>
                    <a:pt x="361188" y="0"/>
                  </a:moveTo>
                  <a:lnTo>
                    <a:pt x="1272286" y="0"/>
                  </a:lnTo>
                </a:path>
                <a:path w="1272539" h="1137284">
                  <a:moveTo>
                    <a:pt x="0" y="805814"/>
                  </a:moveTo>
                  <a:lnTo>
                    <a:pt x="0" y="802386"/>
                  </a:lnTo>
                  <a:lnTo>
                    <a:pt x="2793" y="799719"/>
                  </a:lnTo>
                  <a:lnTo>
                    <a:pt x="6223" y="799719"/>
                  </a:lnTo>
                  <a:lnTo>
                    <a:pt x="13207" y="799719"/>
                  </a:lnTo>
                  <a:lnTo>
                    <a:pt x="16510" y="799719"/>
                  </a:lnTo>
                  <a:lnTo>
                    <a:pt x="19303" y="802386"/>
                  </a:lnTo>
                  <a:lnTo>
                    <a:pt x="19303" y="805814"/>
                  </a:lnTo>
                  <a:lnTo>
                    <a:pt x="19303" y="875664"/>
                  </a:lnTo>
                  <a:lnTo>
                    <a:pt x="19303" y="879094"/>
                  </a:lnTo>
                  <a:lnTo>
                    <a:pt x="16510" y="881761"/>
                  </a:lnTo>
                  <a:lnTo>
                    <a:pt x="13207" y="881761"/>
                  </a:lnTo>
                  <a:lnTo>
                    <a:pt x="6223" y="881761"/>
                  </a:lnTo>
                  <a:lnTo>
                    <a:pt x="2793" y="881761"/>
                  </a:lnTo>
                  <a:lnTo>
                    <a:pt x="0" y="879094"/>
                  </a:lnTo>
                  <a:lnTo>
                    <a:pt x="0" y="875664"/>
                  </a:lnTo>
                  <a:lnTo>
                    <a:pt x="0" y="80581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961640" y="8312784"/>
              <a:ext cx="115570" cy="577215"/>
            </a:xfrm>
            <a:custGeom>
              <a:avLst/>
              <a:gdLst/>
              <a:ahLst/>
              <a:cxnLst/>
              <a:rect l="l" t="t" r="r" b="b"/>
              <a:pathLst>
                <a:path w="115569" h="577215">
                  <a:moveTo>
                    <a:pt x="41529" y="457581"/>
                  </a:moveTo>
                  <a:lnTo>
                    <a:pt x="0" y="457581"/>
                  </a:lnTo>
                  <a:lnTo>
                    <a:pt x="20828" y="509524"/>
                  </a:lnTo>
                  <a:lnTo>
                    <a:pt x="41529" y="457581"/>
                  </a:lnTo>
                  <a:close/>
                </a:path>
                <a:path w="115569" h="577215">
                  <a:moveTo>
                    <a:pt x="41529" y="52070"/>
                  </a:moveTo>
                  <a:lnTo>
                    <a:pt x="20828" y="0"/>
                  </a:lnTo>
                  <a:lnTo>
                    <a:pt x="0" y="52070"/>
                  </a:lnTo>
                  <a:lnTo>
                    <a:pt x="41529" y="52070"/>
                  </a:lnTo>
                  <a:close/>
                </a:path>
                <a:path w="115569" h="577215">
                  <a:moveTo>
                    <a:pt x="115443" y="535305"/>
                  </a:moveTo>
                  <a:lnTo>
                    <a:pt x="63500" y="556006"/>
                  </a:lnTo>
                  <a:lnTo>
                    <a:pt x="115443" y="576834"/>
                  </a:lnTo>
                  <a:lnTo>
                    <a:pt x="115443" y="5353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4" name="object 8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90008" y="8784082"/>
              <a:ext cx="103124" cy="105537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4451476" y="7650480"/>
              <a:ext cx="41910" cy="52069"/>
            </a:xfrm>
            <a:custGeom>
              <a:avLst/>
              <a:gdLst/>
              <a:ahLst/>
              <a:cxnLst/>
              <a:rect l="l" t="t" r="r" b="b"/>
              <a:pathLst>
                <a:path w="41910" h="52070">
                  <a:moveTo>
                    <a:pt x="20827" y="0"/>
                  </a:moveTo>
                  <a:lnTo>
                    <a:pt x="0" y="51943"/>
                  </a:lnTo>
                  <a:lnTo>
                    <a:pt x="41656" y="51943"/>
                  </a:lnTo>
                  <a:lnTo>
                    <a:pt x="20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498339" y="8318501"/>
              <a:ext cx="71120" cy="9905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4523740" y="8183879"/>
              <a:ext cx="45720" cy="101600"/>
            </a:xfrm>
            <a:custGeom>
              <a:avLst/>
              <a:gdLst/>
              <a:ahLst/>
              <a:cxnLst/>
              <a:rect l="l" t="t" r="r" b="b"/>
              <a:pathLst>
                <a:path w="45720" h="101600">
                  <a:moveTo>
                    <a:pt x="44196" y="0"/>
                  </a:moveTo>
                  <a:lnTo>
                    <a:pt x="8763" y="0"/>
                  </a:lnTo>
                  <a:lnTo>
                    <a:pt x="0" y="2921"/>
                  </a:lnTo>
                  <a:lnTo>
                    <a:pt x="0" y="19304"/>
                  </a:lnTo>
                  <a:lnTo>
                    <a:pt x="3048" y="24384"/>
                  </a:lnTo>
                  <a:lnTo>
                    <a:pt x="7620" y="27051"/>
                  </a:lnTo>
                  <a:lnTo>
                    <a:pt x="2794" y="29718"/>
                  </a:lnTo>
                  <a:lnTo>
                    <a:pt x="0" y="33655"/>
                  </a:lnTo>
                  <a:lnTo>
                    <a:pt x="0" y="43815"/>
                  </a:lnTo>
                  <a:lnTo>
                    <a:pt x="2921" y="48006"/>
                  </a:lnTo>
                  <a:lnTo>
                    <a:pt x="6604" y="50419"/>
                  </a:lnTo>
                  <a:lnTo>
                    <a:pt x="6604" y="50546"/>
                  </a:lnTo>
                  <a:lnTo>
                    <a:pt x="1270" y="50546"/>
                  </a:lnTo>
                  <a:lnTo>
                    <a:pt x="1270" y="58674"/>
                  </a:lnTo>
                  <a:lnTo>
                    <a:pt x="44196" y="58674"/>
                  </a:lnTo>
                  <a:lnTo>
                    <a:pt x="44196" y="50546"/>
                  </a:lnTo>
                  <a:lnTo>
                    <a:pt x="16383" y="50546"/>
                  </a:lnTo>
                  <a:lnTo>
                    <a:pt x="7366" y="49911"/>
                  </a:lnTo>
                  <a:lnTo>
                    <a:pt x="7366" y="33655"/>
                  </a:lnTo>
                  <a:lnTo>
                    <a:pt x="15875" y="33401"/>
                  </a:lnTo>
                  <a:lnTo>
                    <a:pt x="44196" y="33401"/>
                  </a:lnTo>
                  <a:lnTo>
                    <a:pt x="44196" y="25273"/>
                  </a:lnTo>
                  <a:lnTo>
                    <a:pt x="16510" y="25273"/>
                  </a:lnTo>
                  <a:lnTo>
                    <a:pt x="7366" y="24638"/>
                  </a:lnTo>
                  <a:lnTo>
                    <a:pt x="7366" y="8890"/>
                  </a:lnTo>
                  <a:lnTo>
                    <a:pt x="14351" y="8128"/>
                  </a:lnTo>
                  <a:lnTo>
                    <a:pt x="44196" y="8128"/>
                  </a:lnTo>
                  <a:lnTo>
                    <a:pt x="44196" y="0"/>
                  </a:lnTo>
                  <a:close/>
                </a:path>
                <a:path w="45720" h="101600">
                  <a:moveTo>
                    <a:pt x="45593" y="74549"/>
                  </a:moveTo>
                  <a:lnTo>
                    <a:pt x="44831" y="70866"/>
                  </a:lnTo>
                  <a:lnTo>
                    <a:pt x="42799" y="67183"/>
                  </a:lnTo>
                  <a:lnTo>
                    <a:pt x="32258" y="67183"/>
                  </a:lnTo>
                  <a:lnTo>
                    <a:pt x="35687" y="70231"/>
                  </a:lnTo>
                  <a:lnTo>
                    <a:pt x="37846" y="74041"/>
                  </a:lnTo>
                  <a:lnTo>
                    <a:pt x="37846" y="87376"/>
                  </a:lnTo>
                  <a:lnTo>
                    <a:pt x="31496" y="93345"/>
                  </a:lnTo>
                  <a:lnTo>
                    <a:pt x="14859" y="93345"/>
                  </a:lnTo>
                  <a:lnTo>
                    <a:pt x="7620" y="87249"/>
                  </a:lnTo>
                  <a:lnTo>
                    <a:pt x="7620" y="74422"/>
                  </a:lnTo>
                  <a:lnTo>
                    <a:pt x="9652" y="70485"/>
                  </a:lnTo>
                  <a:lnTo>
                    <a:pt x="13462" y="67183"/>
                  </a:lnTo>
                  <a:lnTo>
                    <a:pt x="2794" y="67183"/>
                  </a:lnTo>
                  <a:lnTo>
                    <a:pt x="889" y="70485"/>
                  </a:lnTo>
                  <a:lnTo>
                    <a:pt x="0" y="74549"/>
                  </a:lnTo>
                  <a:lnTo>
                    <a:pt x="0" y="78359"/>
                  </a:lnTo>
                  <a:lnTo>
                    <a:pt x="1778" y="87503"/>
                  </a:lnTo>
                  <a:lnTo>
                    <a:pt x="6604" y="94869"/>
                  </a:lnTo>
                  <a:lnTo>
                    <a:pt x="13843" y="99695"/>
                  </a:lnTo>
                  <a:lnTo>
                    <a:pt x="23114" y="101473"/>
                  </a:lnTo>
                  <a:lnTo>
                    <a:pt x="32004" y="99695"/>
                  </a:lnTo>
                  <a:lnTo>
                    <a:pt x="39116" y="94869"/>
                  </a:lnTo>
                  <a:lnTo>
                    <a:pt x="43815" y="87630"/>
                  </a:lnTo>
                  <a:lnTo>
                    <a:pt x="45593" y="78867"/>
                  </a:lnTo>
                  <a:lnTo>
                    <a:pt x="45593" y="745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8" name="object 8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555999" y="8900161"/>
              <a:ext cx="104139" cy="73658"/>
            </a:xfrm>
            <a:prstGeom prst="rect">
              <a:avLst/>
            </a:prstGeom>
          </p:spPr>
        </p:pic>
        <p:sp>
          <p:nvSpPr>
            <p:cNvPr id="89" name="object 89"/>
            <p:cNvSpPr/>
            <p:nvPr/>
          </p:nvSpPr>
          <p:spPr>
            <a:xfrm>
              <a:off x="3690620" y="8928099"/>
              <a:ext cx="104139" cy="45720"/>
            </a:xfrm>
            <a:custGeom>
              <a:avLst/>
              <a:gdLst/>
              <a:ahLst/>
              <a:cxnLst/>
              <a:rect l="l" t="t" r="r" b="b"/>
              <a:pathLst>
                <a:path w="104139" h="45720">
                  <a:moveTo>
                    <a:pt x="35052" y="2794"/>
                  </a:moveTo>
                  <a:lnTo>
                    <a:pt x="31750" y="889"/>
                  </a:lnTo>
                  <a:lnTo>
                    <a:pt x="27559" y="0"/>
                  </a:lnTo>
                  <a:lnTo>
                    <a:pt x="23622" y="0"/>
                  </a:lnTo>
                  <a:lnTo>
                    <a:pt x="14351" y="1778"/>
                  </a:lnTo>
                  <a:lnTo>
                    <a:pt x="6858" y="6477"/>
                  </a:lnTo>
                  <a:lnTo>
                    <a:pt x="1778" y="13843"/>
                  </a:lnTo>
                  <a:lnTo>
                    <a:pt x="0" y="22987"/>
                  </a:lnTo>
                  <a:lnTo>
                    <a:pt x="1778" y="32004"/>
                  </a:lnTo>
                  <a:lnTo>
                    <a:pt x="6858" y="39116"/>
                  </a:lnTo>
                  <a:lnTo>
                    <a:pt x="14224" y="43815"/>
                  </a:lnTo>
                  <a:lnTo>
                    <a:pt x="23114" y="45593"/>
                  </a:lnTo>
                  <a:lnTo>
                    <a:pt x="27559" y="45593"/>
                  </a:lnTo>
                  <a:lnTo>
                    <a:pt x="31369" y="44704"/>
                  </a:lnTo>
                  <a:lnTo>
                    <a:pt x="35052" y="42799"/>
                  </a:lnTo>
                  <a:lnTo>
                    <a:pt x="35052" y="32258"/>
                  </a:lnTo>
                  <a:lnTo>
                    <a:pt x="32004" y="35687"/>
                  </a:lnTo>
                  <a:lnTo>
                    <a:pt x="28067" y="37846"/>
                  </a:lnTo>
                  <a:lnTo>
                    <a:pt x="14478" y="37846"/>
                  </a:lnTo>
                  <a:lnTo>
                    <a:pt x="8255" y="31496"/>
                  </a:lnTo>
                  <a:lnTo>
                    <a:pt x="8255" y="14859"/>
                  </a:lnTo>
                  <a:lnTo>
                    <a:pt x="14605" y="7620"/>
                  </a:lnTo>
                  <a:lnTo>
                    <a:pt x="27686" y="7620"/>
                  </a:lnTo>
                  <a:lnTo>
                    <a:pt x="31750" y="9652"/>
                  </a:lnTo>
                  <a:lnTo>
                    <a:pt x="35052" y="13462"/>
                  </a:lnTo>
                  <a:lnTo>
                    <a:pt x="35052" y="2794"/>
                  </a:lnTo>
                  <a:close/>
                </a:path>
                <a:path w="104139" h="45720">
                  <a:moveTo>
                    <a:pt x="103886" y="8763"/>
                  </a:moveTo>
                  <a:lnTo>
                    <a:pt x="100838" y="0"/>
                  </a:lnTo>
                  <a:lnTo>
                    <a:pt x="84074" y="0"/>
                  </a:lnTo>
                  <a:lnTo>
                    <a:pt x="78994" y="3048"/>
                  </a:lnTo>
                  <a:lnTo>
                    <a:pt x="76200" y="7620"/>
                  </a:lnTo>
                  <a:lnTo>
                    <a:pt x="73406" y="2794"/>
                  </a:lnTo>
                  <a:lnTo>
                    <a:pt x="69342" y="0"/>
                  </a:lnTo>
                  <a:lnTo>
                    <a:pt x="59055" y="0"/>
                  </a:lnTo>
                  <a:lnTo>
                    <a:pt x="54737" y="2921"/>
                  </a:lnTo>
                  <a:lnTo>
                    <a:pt x="52324" y="6604"/>
                  </a:lnTo>
                  <a:lnTo>
                    <a:pt x="52070" y="6604"/>
                  </a:lnTo>
                  <a:lnTo>
                    <a:pt x="52070" y="1270"/>
                  </a:lnTo>
                  <a:lnTo>
                    <a:pt x="43815" y="1270"/>
                  </a:lnTo>
                  <a:lnTo>
                    <a:pt x="43815" y="44069"/>
                  </a:lnTo>
                  <a:lnTo>
                    <a:pt x="52070" y="44069"/>
                  </a:lnTo>
                  <a:lnTo>
                    <a:pt x="52070" y="16383"/>
                  </a:lnTo>
                  <a:lnTo>
                    <a:pt x="52832" y="7239"/>
                  </a:lnTo>
                  <a:lnTo>
                    <a:pt x="69342" y="7239"/>
                  </a:lnTo>
                  <a:lnTo>
                    <a:pt x="69723" y="15875"/>
                  </a:lnTo>
                  <a:lnTo>
                    <a:pt x="69723" y="44069"/>
                  </a:lnTo>
                  <a:lnTo>
                    <a:pt x="77978" y="44069"/>
                  </a:lnTo>
                  <a:lnTo>
                    <a:pt x="77978" y="16510"/>
                  </a:lnTo>
                  <a:lnTo>
                    <a:pt x="78613" y="7239"/>
                  </a:lnTo>
                  <a:lnTo>
                    <a:pt x="94742" y="7239"/>
                  </a:lnTo>
                  <a:lnTo>
                    <a:pt x="95504" y="14351"/>
                  </a:lnTo>
                  <a:lnTo>
                    <a:pt x="95504" y="44069"/>
                  </a:lnTo>
                  <a:lnTo>
                    <a:pt x="103886" y="44069"/>
                  </a:lnTo>
                  <a:lnTo>
                    <a:pt x="103886" y="8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91" name="object 91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95" name="object 95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99" name="object 9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86939" y="3698240"/>
            <a:ext cx="591819" cy="4216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30420" y="6604000"/>
            <a:ext cx="906779" cy="43180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171700" y="6604000"/>
            <a:ext cx="627380" cy="111760"/>
            <a:chOff x="2171700" y="6604000"/>
            <a:chExt cx="627380" cy="11176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71700" y="6604000"/>
              <a:ext cx="297052" cy="10998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10281" y="6624320"/>
              <a:ext cx="288397" cy="91439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29460" y="6769100"/>
            <a:ext cx="919480" cy="25400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447040" y="4389069"/>
            <a:ext cx="6659880" cy="14604"/>
          </a:xfrm>
          <a:custGeom>
            <a:avLst/>
            <a:gdLst/>
            <a:ahLst/>
            <a:cxnLst/>
            <a:rect l="l" t="t" r="r" b="b"/>
            <a:pathLst>
              <a:path w="6659880" h="14604">
                <a:moveTo>
                  <a:pt x="6659372" y="0"/>
                </a:moveTo>
                <a:lnTo>
                  <a:pt x="0" y="0"/>
                </a:lnTo>
                <a:lnTo>
                  <a:pt x="0" y="14528"/>
                </a:lnTo>
                <a:lnTo>
                  <a:pt x="6659372" y="14528"/>
                </a:lnTo>
                <a:lnTo>
                  <a:pt x="66593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8309" y="728090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693920" y="3718559"/>
            <a:ext cx="828040" cy="398780"/>
            <a:chOff x="4693920" y="3718559"/>
            <a:chExt cx="828040" cy="398780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35220" y="3718559"/>
              <a:ext cx="347599" cy="11150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93920" y="3863339"/>
              <a:ext cx="828039" cy="254000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00220" y="1960879"/>
            <a:ext cx="1724660" cy="157734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24660" y="1841500"/>
            <a:ext cx="1300480" cy="175005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47239" y="9222740"/>
            <a:ext cx="504063" cy="111506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97657" y="9244581"/>
            <a:ext cx="318239" cy="8788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59939" y="9398000"/>
            <a:ext cx="866139" cy="24384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27879" y="9244800"/>
            <a:ext cx="343865" cy="8766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021707" y="9243059"/>
            <a:ext cx="474471" cy="9118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452620" y="9398000"/>
            <a:ext cx="1236979" cy="24384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719579" y="7406640"/>
            <a:ext cx="1463040" cy="168402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010659" y="7526019"/>
            <a:ext cx="2042160" cy="156971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366259" y="4678679"/>
            <a:ext cx="1607819" cy="19304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944982" y="4982028"/>
            <a:ext cx="1014774" cy="14282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044700" y="3726179"/>
            <a:ext cx="875665" cy="114300"/>
            <a:chOff x="2044700" y="3726179"/>
            <a:chExt cx="875665" cy="1143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4700" y="3726179"/>
              <a:ext cx="422275" cy="11404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9519" y="3747388"/>
              <a:ext cx="410841" cy="9283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4860" y="3893820"/>
            <a:ext cx="871219" cy="2692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254500" y="6632320"/>
            <a:ext cx="569595" cy="113664"/>
            <a:chOff x="4254500" y="6632320"/>
            <a:chExt cx="569595" cy="113664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54500" y="6654799"/>
              <a:ext cx="140715" cy="9118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7761" y="6632320"/>
              <a:ext cx="386206" cy="111887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70196" y="6631940"/>
            <a:ext cx="280796" cy="114046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4150359" y="6797040"/>
            <a:ext cx="1122680" cy="261620"/>
            <a:chOff x="4150359" y="6797040"/>
            <a:chExt cx="1122680" cy="26162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50359" y="6797040"/>
              <a:ext cx="1122680" cy="11683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56099" y="6946901"/>
              <a:ext cx="693420" cy="111758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4094479" y="5402579"/>
            <a:ext cx="842010" cy="114300"/>
            <a:chOff x="4094479" y="5402579"/>
            <a:chExt cx="842010" cy="11430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94479" y="5402579"/>
              <a:ext cx="421386" cy="1140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50663" y="5402960"/>
              <a:ext cx="385445" cy="111887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82209" y="5402579"/>
            <a:ext cx="280162" cy="114046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4076700" y="5570221"/>
            <a:ext cx="1214120" cy="254000"/>
            <a:chOff x="4076700" y="5570221"/>
            <a:chExt cx="1214120" cy="254000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76700" y="5570221"/>
              <a:ext cx="1214120" cy="11429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2920" y="5717539"/>
              <a:ext cx="734060" cy="106679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63980" y="6690361"/>
            <a:ext cx="2275840" cy="111758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059939" y="6855461"/>
            <a:ext cx="894080" cy="266700"/>
            <a:chOff x="2059939" y="6855461"/>
            <a:chExt cx="894080" cy="26670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59939" y="6855461"/>
              <a:ext cx="894080" cy="11429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97099" y="7012941"/>
              <a:ext cx="604519" cy="109218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448309" y="439292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48309" y="727583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914900" y="3746500"/>
            <a:ext cx="375285" cy="93725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4569459" y="3893820"/>
            <a:ext cx="1079500" cy="254000"/>
            <a:chOff x="4569459" y="3893820"/>
            <a:chExt cx="1079500" cy="254000"/>
          </a:xfrm>
        </p:grpSpPr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69459" y="3893820"/>
              <a:ext cx="1079500" cy="114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75199" y="4041140"/>
              <a:ext cx="647700" cy="106679"/>
            </a:xfrm>
            <a:prstGeom prst="rect">
              <a:avLst/>
            </a:prstGeom>
          </p:spPr>
        </p:pic>
      </p:grpSp>
      <p:sp>
        <p:nvSpPr>
          <p:cNvPr id="34" name="object 34"/>
          <p:cNvSpPr/>
          <p:nvPr/>
        </p:nvSpPr>
        <p:spPr>
          <a:xfrm>
            <a:off x="5600700" y="9250680"/>
            <a:ext cx="271780" cy="114300"/>
          </a:xfrm>
          <a:custGeom>
            <a:avLst/>
            <a:gdLst/>
            <a:ahLst/>
            <a:cxnLst/>
            <a:rect l="l" t="t" r="r" b="b"/>
            <a:pathLst>
              <a:path w="271779" h="114300">
                <a:moveTo>
                  <a:pt x="64135" y="85344"/>
                </a:moveTo>
                <a:lnTo>
                  <a:pt x="23495" y="60579"/>
                </a:lnTo>
                <a:lnTo>
                  <a:pt x="14986" y="58166"/>
                </a:lnTo>
                <a:lnTo>
                  <a:pt x="14986" y="38608"/>
                </a:lnTo>
                <a:lnTo>
                  <a:pt x="20193" y="32512"/>
                </a:lnTo>
                <a:lnTo>
                  <a:pt x="44704" y="32512"/>
                </a:lnTo>
                <a:lnTo>
                  <a:pt x="49149" y="41656"/>
                </a:lnTo>
                <a:lnTo>
                  <a:pt x="49149" y="51689"/>
                </a:lnTo>
                <a:lnTo>
                  <a:pt x="62357" y="51689"/>
                </a:lnTo>
                <a:lnTo>
                  <a:pt x="62357" y="48641"/>
                </a:lnTo>
                <a:lnTo>
                  <a:pt x="60452" y="38227"/>
                </a:lnTo>
                <a:lnTo>
                  <a:pt x="56769" y="32512"/>
                </a:lnTo>
                <a:lnTo>
                  <a:pt x="54864" y="29464"/>
                </a:lnTo>
                <a:lnTo>
                  <a:pt x="45339" y="23241"/>
                </a:lnTo>
                <a:lnTo>
                  <a:pt x="31623" y="20955"/>
                </a:lnTo>
                <a:lnTo>
                  <a:pt x="18288" y="22860"/>
                </a:lnTo>
                <a:lnTo>
                  <a:pt x="9017" y="28067"/>
                </a:lnTo>
                <a:lnTo>
                  <a:pt x="3556" y="36068"/>
                </a:lnTo>
                <a:lnTo>
                  <a:pt x="1778" y="46101"/>
                </a:lnTo>
                <a:lnTo>
                  <a:pt x="1778" y="48641"/>
                </a:lnTo>
                <a:lnTo>
                  <a:pt x="32258" y="73533"/>
                </a:lnTo>
                <a:lnTo>
                  <a:pt x="43307" y="74549"/>
                </a:lnTo>
                <a:lnTo>
                  <a:pt x="50927" y="77978"/>
                </a:lnTo>
                <a:lnTo>
                  <a:pt x="50927" y="96520"/>
                </a:lnTo>
                <a:lnTo>
                  <a:pt x="44831" y="102616"/>
                </a:lnTo>
                <a:lnTo>
                  <a:pt x="32893" y="102616"/>
                </a:lnTo>
                <a:lnTo>
                  <a:pt x="24257" y="100965"/>
                </a:lnTo>
                <a:lnTo>
                  <a:pt x="18161" y="96774"/>
                </a:lnTo>
                <a:lnTo>
                  <a:pt x="14478" y="91059"/>
                </a:lnTo>
                <a:lnTo>
                  <a:pt x="13208" y="84582"/>
                </a:lnTo>
                <a:lnTo>
                  <a:pt x="13208" y="83185"/>
                </a:lnTo>
                <a:lnTo>
                  <a:pt x="0" y="83185"/>
                </a:lnTo>
                <a:lnTo>
                  <a:pt x="0" y="86106"/>
                </a:lnTo>
                <a:lnTo>
                  <a:pt x="2159" y="97155"/>
                </a:lnTo>
                <a:lnTo>
                  <a:pt x="8636" y="106045"/>
                </a:lnTo>
                <a:lnTo>
                  <a:pt x="18923" y="112141"/>
                </a:lnTo>
                <a:lnTo>
                  <a:pt x="32893" y="114300"/>
                </a:lnTo>
                <a:lnTo>
                  <a:pt x="46482" y="112395"/>
                </a:lnTo>
                <a:lnTo>
                  <a:pt x="56261" y="107188"/>
                </a:lnTo>
                <a:lnTo>
                  <a:pt x="59563" y="102616"/>
                </a:lnTo>
                <a:lnTo>
                  <a:pt x="62103" y="99060"/>
                </a:lnTo>
                <a:lnTo>
                  <a:pt x="64135" y="88646"/>
                </a:lnTo>
                <a:lnTo>
                  <a:pt x="64135" y="85344"/>
                </a:lnTo>
                <a:close/>
              </a:path>
              <a:path w="271779" h="114300">
                <a:moveTo>
                  <a:pt x="130937" y="101092"/>
                </a:moveTo>
                <a:lnTo>
                  <a:pt x="89916" y="101092"/>
                </a:lnTo>
                <a:lnTo>
                  <a:pt x="89916" y="74549"/>
                </a:lnTo>
                <a:lnTo>
                  <a:pt x="123317" y="74549"/>
                </a:lnTo>
                <a:lnTo>
                  <a:pt x="123317" y="63119"/>
                </a:lnTo>
                <a:lnTo>
                  <a:pt x="89916" y="63119"/>
                </a:lnTo>
                <a:lnTo>
                  <a:pt x="89916" y="34163"/>
                </a:lnTo>
                <a:lnTo>
                  <a:pt x="129921" y="34163"/>
                </a:lnTo>
                <a:lnTo>
                  <a:pt x="129921" y="22606"/>
                </a:lnTo>
                <a:lnTo>
                  <a:pt x="76708" y="22606"/>
                </a:lnTo>
                <a:lnTo>
                  <a:pt x="76708" y="112522"/>
                </a:lnTo>
                <a:lnTo>
                  <a:pt x="130937" y="112522"/>
                </a:lnTo>
                <a:lnTo>
                  <a:pt x="130937" y="101092"/>
                </a:lnTo>
                <a:close/>
              </a:path>
              <a:path w="271779" h="114300">
                <a:moveTo>
                  <a:pt x="203835" y="51054"/>
                </a:moveTo>
                <a:lnTo>
                  <a:pt x="201803" y="39243"/>
                </a:lnTo>
                <a:lnTo>
                  <a:pt x="198501" y="34163"/>
                </a:lnTo>
                <a:lnTo>
                  <a:pt x="195961" y="30353"/>
                </a:lnTo>
                <a:lnTo>
                  <a:pt x="190500" y="26987"/>
                </a:lnTo>
                <a:lnTo>
                  <a:pt x="190500" y="40513"/>
                </a:lnTo>
                <a:lnTo>
                  <a:pt x="190500" y="94488"/>
                </a:lnTo>
                <a:lnTo>
                  <a:pt x="184785" y="101092"/>
                </a:lnTo>
                <a:lnTo>
                  <a:pt x="154686" y="101092"/>
                </a:lnTo>
                <a:lnTo>
                  <a:pt x="154686" y="34163"/>
                </a:lnTo>
                <a:lnTo>
                  <a:pt x="184785" y="34163"/>
                </a:lnTo>
                <a:lnTo>
                  <a:pt x="190500" y="40513"/>
                </a:lnTo>
                <a:lnTo>
                  <a:pt x="190500" y="26987"/>
                </a:lnTo>
                <a:lnTo>
                  <a:pt x="186690" y="24638"/>
                </a:lnTo>
                <a:lnTo>
                  <a:pt x="174498" y="22606"/>
                </a:lnTo>
                <a:lnTo>
                  <a:pt x="141478" y="22606"/>
                </a:lnTo>
                <a:lnTo>
                  <a:pt x="141478" y="112522"/>
                </a:lnTo>
                <a:lnTo>
                  <a:pt x="174498" y="112522"/>
                </a:lnTo>
                <a:lnTo>
                  <a:pt x="203835" y="83947"/>
                </a:lnTo>
                <a:lnTo>
                  <a:pt x="203835" y="51054"/>
                </a:lnTo>
                <a:close/>
              </a:path>
              <a:path w="271779" h="114300">
                <a:moveTo>
                  <a:pt x="230746" y="22644"/>
                </a:moveTo>
                <a:lnTo>
                  <a:pt x="217551" y="22644"/>
                </a:lnTo>
                <a:lnTo>
                  <a:pt x="217551" y="112522"/>
                </a:lnTo>
                <a:lnTo>
                  <a:pt x="230746" y="112522"/>
                </a:lnTo>
                <a:lnTo>
                  <a:pt x="230746" y="22644"/>
                </a:lnTo>
                <a:close/>
              </a:path>
              <a:path w="271779" h="114300">
                <a:moveTo>
                  <a:pt x="231775" y="2540"/>
                </a:moveTo>
                <a:lnTo>
                  <a:pt x="228727" y="0"/>
                </a:lnTo>
                <a:lnTo>
                  <a:pt x="219329" y="0"/>
                </a:lnTo>
                <a:lnTo>
                  <a:pt x="216408" y="2540"/>
                </a:lnTo>
                <a:lnTo>
                  <a:pt x="216408" y="13335"/>
                </a:lnTo>
                <a:lnTo>
                  <a:pt x="219329" y="15748"/>
                </a:lnTo>
                <a:lnTo>
                  <a:pt x="228727" y="15748"/>
                </a:lnTo>
                <a:lnTo>
                  <a:pt x="231775" y="13335"/>
                </a:lnTo>
                <a:lnTo>
                  <a:pt x="231775" y="2540"/>
                </a:lnTo>
                <a:close/>
              </a:path>
              <a:path w="271779" h="114300">
                <a:moveTo>
                  <a:pt x="271272" y="43942"/>
                </a:moveTo>
                <a:lnTo>
                  <a:pt x="259588" y="22606"/>
                </a:lnTo>
                <a:lnTo>
                  <a:pt x="244983" y="22606"/>
                </a:lnTo>
                <a:lnTo>
                  <a:pt x="244983" y="112522"/>
                </a:lnTo>
                <a:lnTo>
                  <a:pt x="258064" y="112522"/>
                </a:lnTo>
                <a:lnTo>
                  <a:pt x="257683" y="43942"/>
                </a:lnTo>
                <a:lnTo>
                  <a:pt x="271272" y="439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858383" y="9271507"/>
            <a:ext cx="638810" cy="93980"/>
          </a:xfrm>
          <a:custGeom>
            <a:avLst/>
            <a:gdLst/>
            <a:ahLst/>
            <a:cxnLst/>
            <a:rect l="l" t="t" r="r" b="b"/>
            <a:pathLst>
              <a:path w="638810" h="93979">
                <a:moveTo>
                  <a:pt x="74168" y="1778"/>
                </a:moveTo>
                <a:lnTo>
                  <a:pt x="59436" y="1778"/>
                </a:lnTo>
                <a:lnTo>
                  <a:pt x="30861" y="54483"/>
                </a:lnTo>
                <a:lnTo>
                  <a:pt x="13589" y="23114"/>
                </a:lnTo>
                <a:lnTo>
                  <a:pt x="0" y="23114"/>
                </a:lnTo>
                <a:lnTo>
                  <a:pt x="24511" y="67818"/>
                </a:lnTo>
                <a:lnTo>
                  <a:pt x="36703" y="67818"/>
                </a:lnTo>
                <a:lnTo>
                  <a:pt x="44069" y="54483"/>
                </a:lnTo>
                <a:lnTo>
                  <a:pt x="61341" y="22987"/>
                </a:lnTo>
                <a:lnTo>
                  <a:pt x="61087" y="91694"/>
                </a:lnTo>
                <a:lnTo>
                  <a:pt x="74168" y="91694"/>
                </a:lnTo>
                <a:lnTo>
                  <a:pt x="74168" y="22987"/>
                </a:lnTo>
                <a:lnTo>
                  <a:pt x="74168" y="1778"/>
                </a:lnTo>
                <a:close/>
              </a:path>
              <a:path w="638810" h="93979">
                <a:moveTo>
                  <a:pt x="142748" y="80264"/>
                </a:moveTo>
                <a:lnTo>
                  <a:pt x="101600" y="80264"/>
                </a:lnTo>
                <a:lnTo>
                  <a:pt x="101600" y="53721"/>
                </a:lnTo>
                <a:lnTo>
                  <a:pt x="135001" y="53721"/>
                </a:lnTo>
                <a:lnTo>
                  <a:pt x="135001" y="42291"/>
                </a:lnTo>
                <a:lnTo>
                  <a:pt x="101600" y="42291"/>
                </a:lnTo>
                <a:lnTo>
                  <a:pt x="101600" y="13335"/>
                </a:lnTo>
                <a:lnTo>
                  <a:pt x="141732" y="13335"/>
                </a:lnTo>
                <a:lnTo>
                  <a:pt x="141732" y="1778"/>
                </a:lnTo>
                <a:lnTo>
                  <a:pt x="88392" y="1778"/>
                </a:lnTo>
                <a:lnTo>
                  <a:pt x="88392" y="91694"/>
                </a:lnTo>
                <a:lnTo>
                  <a:pt x="142748" y="91694"/>
                </a:lnTo>
                <a:lnTo>
                  <a:pt x="142748" y="80264"/>
                </a:lnTo>
                <a:close/>
              </a:path>
              <a:path w="638810" h="93979">
                <a:moveTo>
                  <a:pt x="217805" y="1778"/>
                </a:moveTo>
                <a:lnTo>
                  <a:pt x="204597" y="1778"/>
                </a:lnTo>
                <a:lnTo>
                  <a:pt x="204851" y="69469"/>
                </a:lnTo>
                <a:lnTo>
                  <a:pt x="180340" y="24257"/>
                </a:lnTo>
                <a:lnTo>
                  <a:pt x="168148" y="1778"/>
                </a:lnTo>
                <a:lnTo>
                  <a:pt x="153162" y="1778"/>
                </a:lnTo>
                <a:lnTo>
                  <a:pt x="153162" y="91694"/>
                </a:lnTo>
                <a:lnTo>
                  <a:pt x="166370" y="91694"/>
                </a:lnTo>
                <a:lnTo>
                  <a:pt x="165989" y="24257"/>
                </a:lnTo>
                <a:lnTo>
                  <a:pt x="202438" y="91694"/>
                </a:lnTo>
                <a:lnTo>
                  <a:pt x="217805" y="91694"/>
                </a:lnTo>
                <a:lnTo>
                  <a:pt x="217805" y="69469"/>
                </a:lnTo>
                <a:lnTo>
                  <a:pt x="217805" y="1778"/>
                </a:lnTo>
                <a:close/>
              </a:path>
              <a:path w="638810" h="93979">
                <a:moveTo>
                  <a:pt x="263156" y="13246"/>
                </a:moveTo>
                <a:lnTo>
                  <a:pt x="249936" y="13246"/>
                </a:lnTo>
                <a:lnTo>
                  <a:pt x="249936" y="91694"/>
                </a:lnTo>
                <a:lnTo>
                  <a:pt x="263156" y="91694"/>
                </a:lnTo>
                <a:lnTo>
                  <a:pt x="263156" y="13246"/>
                </a:lnTo>
                <a:close/>
              </a:path>
              <a:path w="638810" h="93979">
                <a:moveTo>
                  <a:pt x="288086" y="1778"/>
                </a:moveTo>
                <a:lnTo>
                  <a:pt x="225044" y="1778"/>
                </a:lnTo>
                <a:lnTo>
                  <a:pt x="225044" y="13208"/>
                </a:lnTo>
                <a:lnTo>
                  <a:pt x="288086" y="13208"/>
                </a:lnTo>
                <a:lnTo>
                  <a:pt x="288086" y="1778"/>
                </a:lnTo>
                <a:close/>
              </a:path>
              <a:path w="638810" h="93979">
                <a:moveTo>
                  <a:pt x="351536" y="91694"/>
                </a:moveTo>
                <a:lnTo>
                  <a:pt x="342646" y="66802"/>
                </a:lnTo>
                <a:lnTo>
                  <a:pt x="338709" y="55626"/>
                </a:lnTo>
                <a:lnTo>
                  <a:pt x="325501" y="18478"/>
                </a:lnTo>
                <a:lnTo>
                  <a:pt x="325501" y="55626"/>
                </a:lnTo>
                <a:lnTo>
                  <a:pt x="300101" y="55626"/>
                </a:lnTo>
                <a:lnTo>
                  <a:pt x="312547" y="17399"/>
                </a:lnTo>
                <a:lnTo>
                  <a:pt x="325501" y="55626"/>
                </a:lnTo>
                <a:lnTo>
                  <a:pt x="325501" y="18478"/>
                </a:lnTo>
                <a:lnTo>
                  <a:pt x="325120" y="17399"/>
                </a:lnTo>
                <a:lnTo>
                  <a:pt x="319532" y="1778"/>
                </a:lnTo>
                <a:lnTo>
                  <a:pt x="306324" y="1778"/>
                </a:lnTo>
                <a:lnTo>
                  <a:pt x="274447" y="91694"/>
                </a:lnTo>
                <a:lnTo>
                  <a:pt x="288417" y="91694"/>
                </a:lnTo>
                <a:lnTo>
                  <a:pt x="296545" y="66802"/>
                </a:lnTo>
                <a:lnTo>
                  <a:pt x="329057" y="66802"/>
                </a:lnTo>
                <a:lnTo>
                  <a:pt x="337439" y="91694"/>
                </a:lnTo>
                <a:lnTo>
                  <a:pt x="351536" y="91694"/>
                </a:lnTo>
                <a:close/>
              </a:path>
              <a:path w="638810" h="93979">
                <a:moveTo>
                  <a:pt x="419608" y="64516"/>
                </a:moveTo>
                <a:lnTo>
                  <a:pt x="378968" y="39751"/>
                </a:lnTo>
                <a:lnTo>
                  <a:pt x="370459" y="37338"/>
                </a:lnTo>
                <a:lnTo>
                  <a:pt x="370459" y="17780"/>
                </a:lnTo>
                <a:lnTo>
                  <a:pt x="375666" y="11684"/>
                </a:lnTo>
                <a:lnTo>
                  <a:pt x="400177" y="11684"/>
                </a:lnTo>
                <a:lnTo>
                  <a:pt x="404749" y="20828"/>
                </a:lnTo>
                <a:lnTo>
                  <a:pt x="404749" y="30861"/>
                </a:lnTo>
                <a:lnTo>
                  <a:pt x="417830" y="30861"/>
                </a:lnTo>
                <a:lnTo>
                  <a:pt x="417830" y="27813"/>
                </a:lnTo>
                <a:lnTo>
                  <a:pt x="415925" y="17399"/>
                </a:lnTo>
                <a:lnTo>
                  <a:pt x="412242" y="11684"/>
                </a:lnTo>
                <a:lnTo>
                  <a:pt x="410337" y="8636"/>
                </a:lnTo>
                <a:lnTo>
                  <a:pt x="400812" y="2413"/>
                </a:lnTo>
                <a:lnTo>
                  <a:pt x="387096" y="127"/>
                </a:lnTo>
                <a:lnTo>
                  <a:pt x="373761" y="2032"/>
                </a:lnTo>
                <a:lnTo>
                  <a:pt x="364490" y="7239"/>
                </a:lnTo>
                <a:lnTo>
                  <a:pt x="359029" y="15240"/>
                </a:lnTo>
                <a:lnTo>
                  <a:pt x="357251" y="25273"/>
                </a:lnTo>
                <a:lnTo>
                  <a:pt x="357251" y="27813"/>
                </a:lnTo>
                <a:lnTo>
                  <a:pt x="387858" y="52705"/>
                </a:lnTo>
                <a:lnTo>
                  <a:pt x="398780" y="53721"/>
                </a:lnTo>
                <a:lnTo>
                  <a:pt x="406400" y="57150"/>
                </a:lnTo>
                <a:lnTo>
                  <a:pt x="406400" y="75692"/>
                </a:lnTo>
                <a:lnTo>
                  <a:pt x="400431" y="81788"/>
                </a:lnTo>
                <a:lnTo>
                  <a:pt x="388366" y="81788"/>
                </a:lnTo>
                <a:lnTo>
                  <a:pt x="379730" y="80137"/>
                </a:lnTo>
                <a:lnTo>
                  <a:pt x="373634" y="75946"/>
                </a:lnTo>
                <a:lnTo>
                  <a:pt x="369951" y="70231"/>
                </a:lnTo>
                <a:lnTo>
                  <a:pt x="368681" y="63754"/>
                </a:lnTo>
                <a:lnTo>
                  <a:pt x="368681" y="62357"/>
                </a:lnTo>
                <a:lnTo>
                  <a:pt x="355473" y="62357"/>
                </a:lnTo>
                <a:lnTo>
                  <a:pt x="355473" y="65278"/>
                </a:lnTo>
                <a:lnTo>
                  <a:pt x="357759" y="76327"/>
                </a:lnTo>
                <a:lnTo>
                  <a:pt x="364109" y="85217"/>
                </a:lnTo>
                <a:lnTo>
                  <a:pt x="374523" y="91313"/>
                </a:lnTo>
                <a:lnTo>
                  <a:pt x="388366" y="93472"/>
                </a:lnTo>
                <a:lnTo>
                  <a:pt x="401955" y="91567"/>
                </a:lnTo>
                <a:lnTo>
                  <a:pt x="411734" y="86360"/>
                </a:lnTo>
                <a:lnTo>
                  <a:pt x="415036" y="81788"/>
                </a:lnTo>
                <a:lnTo>
                  <a:pt x="417576" y="78232"/>
                </a:lnTo>
                <a:lnTo>
                  <a:pt x="419608" y="67818"/>
                </a:lnTo>
                <a:lnTo>
                  <a:pt x="419608" y="64516"/>
                </a:lnTo>
                <a:close/>
              </a:path>
              <a:path w="638810" h="93979">
                <a:moveTo>
                  <a:pt x="492125" y="1778"/>
                </a:moveTo>
                <a:lnTo>
                  <a:pt x="477901" y="1778"/>
                </a:lnTo>
                <a:lnTo>
                  <a:pt x="457073" y="48260"/>
                </a:lnTo>
                <a:lnTo>
                  <a:pt x="436245" y="1778"/>
                </a:lnTo>
                <a:lnTo>
                  <a:pt x="421767" y="1778"/>
                </a:lnTo>
                <a:lnTo>
                  <a:pt x="450215" y="60960"/>
                </a:lnTo>
                <a:lnTo>
                  <a:pt x="450342" y="91694"/>
                </a:lnTo>
                <a:lnTo>
                  <a:pt x="463677" y="91694"/>
                </a:lnTo>
                <a:lnTo>
                  <a:pt x="463677" y="60960"/>
                </a:lnTo>
                <a:lnTo>
                  <a:pt x="469773" y="48260"/>
                </a:lnTo>
                <a:lnTo>
                  <a:pt x="492125" y="1778"/>
                </a:lnTo>
                <a:close/>
              </a:path>
              <a:path w="638810" h="93979">
                <a:moveTo>
                  <a:pt x="560324" y="28448"/>
                </a:moveTo>
                <a:lnTo>
                  <a:pt x="557657" y="16510"/>
                </a:lnTo>
                <a:lnTo>
                  <a:pt x="553847" y="11557"/>
                </a:lnTo>
                <a:lnTo>
                  <a:pt x="550799" y="7620"/>
                </a:lnTo>
                <a:lnTo>
                  <a:pt x="546862" y="5461"/>
                </a:lnTo>
                <a:lnTo>
                  <a:pt x="546862" y="30226"/>
                </a:lnTo>
                <a:lnTo>
                  <a:pt x="546862" y="63119"/>
                </a:lnTo>
                <a:lnTo>
                  <a:pt x="545338" y="71247"/>
                </a:lnTo>
                <a:lnTo>
                  <a:pt x="541274" y="77089"/>
                </a:lnTo>
                <a:lnTo>
                  <a:pt x="535178" y="80645"/>
                </a:lnTo>
                <a:lnTo>
                  <a:pt x="527685" y="81915"/>
                </a:lnTo>
                <a:lnTo>
                  <a:pt x="520319" y="80645"/>
                </a:lnTo>
                <a:lnTo>
                  <a:pt x="514223" y="77089"/>
                </a:lnTo>
                <a:lnTo>
                  <a:pt x="510159" y="71247"/>
                </a:lnTo>
                <a:lnTo>
                  <a:pt x="508635" y="63119"/>
                </a:lnTo>
                <a:lnTo>
                  <a:pt x="508635" y="30226"/>
                </a:lnTo>
                <a:lnTo>
                  <a:pt x="510159" y="22098"/>
                </a:lnTo>
                <a:lnTo>
                  <a:pt x="514223" y="16256"/>
                </a:lnTo>
                <a:lnTo>
                  <a:pt x="520319" y="12700"/>
                </a:lnTo>
                <a:lnTo>
                  <a:pt x="527685" y="11557"/>
                </a:lnTo>
                <a:lnTo>
                  <a:pt x="535178" y="12700"/>
                </a:lnTo>
                <a:lnTo>
                  <a:pt x="541274" y="16256"/>
                </a:lnTo>
                <a:lnTo>
                  <a:pt x="545338" y="22098"/>
                </a:lnTo>
                <a:lnTo>
                  <a:pt x="546862" y="30226"/>
                </a:lnTo>
                <a:lnTo>
                  <a:pt x="546862" y="5461"/>
                </a:lnTo>
                <a:lnTo>
                  <a:pt x="540385" y="1905"/>
                </a:lnTo>
                <a:lnTo>
                  <a:pt x="527685" y="0"/>
                </a:lnTo>
                <a:lnTo>
                  <a:pt x="515112" y="1905"/>
                </a:lnTo>
                <a:lnTo>
                  <a:pt x="504698" y="7620"/>
                </a:lnTo>
                <a:lnTo>
                  <a:pt x="497840" y="16510"/>
                </a:lnTo>
                <a:lnTo>
                  <a:pt x="495300" y="28448"/>
                </a:lnTo>
                <a:lnTo>
                  <a:pt x="495300" y="64897"/>
                </a:lnTo>
                <a:lnTo>
                  <a:pt x="497840" y="76835"/>
                </a:lnTo>
                <a:lnTo>
                  <a:pt x="504698" y="85852"/>
                </a:lnTo>
                <a:lnTo>
                  <a:pt x="515112" y="91440"/>
                </a:lnTo>
                <a:lnTo>
                  <a:pt x="527685" y="93472"/>
                </a:lnTo>
                <a:lnTo>
                  <a:pt x="540385" y="91440"/>
                </a:lnTo>
                <a:lnTo>
                  <a:pt x="550799" y="85852"/>
                </a:lnTo>
                <a:lnTo>
                  <a:pt x="553720" y="81915"/>
                </a:lnTo>
                <a:lnTo>
                  <a:pt x="557657" y="76835"/>
                </a:lnTo>
                <a:lnTo>
                  <a:pt x="560324" y="64897"/>
                </a:lnTo>
                <a:lnTo>
                  <a:pt x="560324" y="28448"/>
                </a:lnTo>
                <a:close/>
              </a:path>
              <a:path w="638810" h="93979">
                <a:moveTo>
                  <a:pt x="638556" y="1778"/>
                </a:moveTo>
                <a:lnTo>
                  <a:pt x="625348" y="1778"/>
                </a:lnTo>
                <a:lnTo>
                  <a:pt x="625602" y="69469"/>
                </a:lnTo>
                <a:lnTo>
                  <a:pt x="601091" y="24257"/>
                </a:lnTo>
                <a:lnTo>
                  <a:pt x="588899" y="1778"/>
                </a:lnTo>
                <a:lnTo>
                  <a:pt x="573913" y="1778"/>
                </a:lnTo>
                <a:lnTo>
                  <a:pt x="573913" y="91694"/>
                </a:lnTo>
                <a:lnTo>
                  <a:pt x="587121" y="91694"/>
                </a:lnTo>
                <a:lnTo>
                  <a:pt x="586740" y="24257"/>
                </a:lnTo>
                <a:lnTo>
                  <a:pt x="623189" y="91694"/>
                </a:lnTo>
                <a:lnTo>
                  <a:pt x="638556" y="91694"/>
                </a:lnTo>
                <a:lnTo>
                  <a:pt x="638556" y="69469"/>
                </a:lnTo>
                <a:lnTo>
                  <a:pt x="638556" y="177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object 3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671820" y="9418319"/>
            <a:ext cx="774700" cy="25654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289300" y="9250680"/>
            <a:ext cx="325754" cy="111251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2834639" y="9250933"/>
            <a:ext cx="1927860" cy="436880"/>
            <a:chOff x="2834639" y="9250933"/>
            <a:chExt cx="1927860" cy="436880"/>
          </a:xfrm>
        </p:grpSpPr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664838" y="9250933"/>
              <a:ext cx="345059" cy="13182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053966" y="9271253"/>
              <a:ext cx="233299" cy="9245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834639" y="9415779"/>
              <a:ext cx="1927860" cy="11684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449319" y="9568179"/>
              <a:ext cx="678179" cy="119380"/>
            </a:xfrm>
            <a:prstGeom prst="rect">
              <a:avLst/>
            </a:prstGeom>
          </p:spPr>
        </p:pic>
      </p:grpSp>
      <p:pic>
        <p:nvPicPr>
          <p:cNvPr id="43" name="object 4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099819" y="9250680"/>
            <a:ext cx="850900" cy="264159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277619" y="9580880"/>
            <a:ext cx="505459" cy="10414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3873500" y="2038564"/>
            <a:ext cx="2468879" cy="1611415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798320" y="1945639"/>
            <a:ext cx="1379220" cy="1605279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612900" y="4610100"/>
            <a:ext cx="1750060" cy="18161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30520" y="5923279"/>
            <a:ext cx="1587500" cy="111760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570220" y="4638040"/>
            <a:ext cx="1536700" cy="106171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789940" y="7896859"/>
            <a:ext cx="1685071" cy="111505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177539" y="7597140"/>
            <a:ext cx="1297939" cy="146558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361940" y="7851140"/>
            <a:ext cx="1623060" cy="1135380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54" name="object 54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58" name="object 58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62" name="object 6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080260" y="3707637"/>
            <a:ext cx="532765" cy="89535"/>
          </a:xfrm>
          <a:custGeom>
            <a:avLst/>
            <a:gdLst/>
            <a:ahLst/>
            <a:cxnLst/>
            <a:rect l="l" t="t" r="r" b="b"/>
            <a:pathLst>
              <a:path w="532764" h="89535">
                <a:moveTo>
                  <a:pt x="62230" y="27813"/>
                </a:moveTo>
                <a:lnTo>
                  <a:pt x="60198" y="16256"/>
                </a:lnTo>
                <a:lnTo>
                  <a:pt x="56896" y="11303"/>
                </a:lnTo>
                <a:lnTo>
                  <a:pt x="54356" y="7493"/>
                </a:lnTo>
                <a:lnTo>
                  <a:pt x="48895" y="4203"/>
                </a:lnTo>
                <a:lnTo>
                  <a:pt x="48895" y="17526"/>
                </a:lnTo>
                <a:lnTo>
                  <a:pt x="48895" y="43942"/>
                </a:lnTo>
                <a:lnTo>
                  <a:pt x="43307" y="50292"/>
                </a:lnTo>
                <a:lnTo>
                  <a:pt x="13208" y="50292"/>
                </a:lnTo>
                <a:lnTo>
                  <a:pt x="13208" y="11303"/>
                </a:lnTo>
                <a:lnTo>
                  <a:pt x="43307" y="11303"/>
                </a:lnTo>
                <a:lnTo>
                  <a:pt x="48895" y="17526"/>
                </a:lnTo>
                <a:lnTo>
                  <a:pt x="48895" y="4203"/>
                </a:lnTo>
                <a:lnTo>
                  <a:pt x="45085" y="1905"/>
                </a:lnTo>
                <a:lnTo>
                  <a:pt x="33020" y="0"/>
                </a:lnTo>
                <a:lnTo>
                  <a:pt x="0" y="0"/>
                </a:lnTo>
                <a:lnTo>
                  <a:pt x="0" y="87630"/>
                </a:lnTo>
                <a:lnTo>
                  <a:pt x="13208" y="87630"/>
                </a:lnTo>
                <a:lnTo>
                  <a:pt x="13208" y="61468"/>
                </a:lnTo>
                <a:lnTo>
                  <a:pt x="33020" y="61468"/>
                </a:lnTo>
                <a:lnTo>
                  <a:pt x="45085" y="59563"/>
                </a:lnTo>
                <a:lnTo>
                  <a:pt x="54356" y="53975"/>
                </a:lnTo>
                <a:lnTo>
                  <a:pt x="56769" y="50292"/>
                </a:lnTo>
                <a:lnTo>
                  <a:pt x="60198" y="45212"/>
                </a:lnTo>
                <a:lnTo>
                  <a:pt x="62230" y="33655"/>
                </a:lnTo>
                <a:lnTo>
                  <a:pt x="62230" y="27813"/>
                </a:lnTo>
                <a:close/>
              </a:path>
              <a:path w="532764" h="89535">
                <a:moveTo>
                  <a:pt x="127381" y="0"/>
                </a:moveTo>
                <a:lnTo>
                  <a:pt x="74168" y="0"/>
                </a:lnTo>
                <a:lnTo>
                  <a:pt x="74168" y="87630"/>
                </a:lnTo>
                <a:lnTo>
                  <a:pt x="87376" y="87630"/>
                </a:lnTo>
                <a:lnTo>
                  <a:pt x="87376" y="51562"/>
                </a:lnTo>
                <a:lnTo>
                  <a:pt x="120777" y="51562"/>
                </a:lnTo>
                <a:lnTo>
                  <a:pt x="120777" y="40386"/>
                </a:lnTo>
                <a:lnTo>
                  <a:pt x="87376" y="40386"/>
                </a:lnTo>
                <a:lnTo>
                  <a:pt x="87376" y="11303"/>
                </a:lnTo>
                <a:lnTo>
                  <a:pt x="127381" y="11303"/>
                </a:lnTo>
                <a:lnTo>
                  <a:pt x="127381" y="0"/>
                </a:lnTo>
                <a:close/>
              </a:path>
              <a:path w="532764" h="89535">
                <a:moveTo>
                  <a:pt x="191135" y="76454"/>
                </a:moveTo>
                <a:lnTo>
                  <a:pt x="150114" y="76454"/>
                </a:lnTo>
                <a:lnTo>
                  <a:pt x="150114" y="50673"/>
                </a:lnTo>
                <a:lnTo>
                  <a:pt x="183515" y="50673"/>
                </a:lnTo>
                <a:lnTo>
                  <a:pt x="183515" y="39497"/>
                </a:lnTo>
                <a:lnTo>
                  <a:pt x="150114" y="39497"/>
                </a:lnTo>
                <a:lnTo>
                  <a:pt x="150114" y="11303"/>
                </a:lnTo>
                <a:lnTo>
                  <a:pt x="190119" y="11303"/>
                </a:lnTo>
                <a:lnTo>
                  <a:pt x="190119" y="0"/>
                </a:lnTo>
                <a:lnTo>
                  <a:pt x="136906" y="0"/>
                </a:lnTo>
                <a:lnTo>
                  <a:pt x="136906" y="87630"/>
                </a:lnTo>
                <a:lnTo>
                  <a:pt x="191135" y="87630"/>
                </a:lnTo>
                <a:lnTo>
                  <a:pt x="191135" y="76454"/>
                </a:lnTo>
                <a:close/>
              </a:path>
              <a:path w="532764" h="89535">
                <a:moveTo>
                  <a:pt x="263271" y="0"/>
                </a:moveTo>
                <a:lnTo>
                  <a:pt x="249936" y="0"/>
                </a:lnTo>
                <a:lnTo>
                  <a:pt x="249936" y="59817"/>
                </a:lnTo>
                <a:lnTo>
                  <a:pt x="248666" y="67691"/>
                </a:lnTo>
                <a:lnTo>
                  <a:pt x="245110" y="73406"/>
                </a:lnTo>
                <a:lnTo>
                  <a:pt x="239522" y="76962"/>
                </a:lnTo>
                <a:lnTo>
                  <a:pt x="232156" y="78105"/>
                </a:lnTo>
                <a:lnTo>
                  <a:pt x="224790" y="76962"/>
                </a:lnTo>
                <a:lnTo>
                  <a:pt x="219202" y="73406"/>
                </a:lnTo>
                <a:lnTo>
                  <a:pt x="215646" y="67691"/>
                </a:lnTo>
                <a:lnTo>
                  <a:pt x="214376" y="59817"/>
                </a:lnTo>
                <a:lnTo>
                  <a:pt x="214376" y="0"/>
                </a:lnTo>
                <a:lnTo>
                  <a:pt x="201295" y="0"/>
                </a:lnTo>
                <a:lnTo>
                  <a:pt x="201295" y="61595"/>
                </a:lnTo>
                <a:lnTo>
                  <a:pt x="203454" y="73152"/>
                </a:lnTo>
                <a:lnTo>
                  <a:pt x="209804" y="81915"/>
                </a:lnTo>
                <a:lnTo>
                  <a:pt x="219583" y="87503"/>
                </a:lnTo>
                <a:lnTo>
                  <a:pt x="232156" y="89408"/>
                </a:lnTo>
                <a:lnTo>
                  <a:pt x="244856" y="87503"/>
                </a:lnTo>
                <a:lnTo>
                  <a:pt x="254635" y="81915"/>
                </a:lnTo>
                <a:lnTo>
                  <a:pt x="257429" y="78105"/>
                </a:lnTo>
                <a:lnTo>
                  <a:pt x="260985" y="73152"/>
                </a:lnTo>
                <a:lnTo>
                  <a:pt x="263271" y="61595"/>
                </a:lnTo>
                <a:lnTo>
                  <a:pt x="263271" y="0"/>
                </a:lnTo>
                <a:close/>
              </a:path>
              <a:path w="532764" h="89535">
                <a:moveTo>
                  <a:pt x="330200" y="0"/>
                </a:moveTo>
                <a:lnTo>
                  <a:pt x="277114" y="0"/>
                </a:lnTo>
                <a:lnTo>
                  <a:pt x="277114" y="87630"/>
                </a:lnTo>
                <a:lnTo>
                  <a:pt x="290322" y="87630"/>
                </a:lnTo>
                <a:lnTo>
                  <a:pt x="290322" y="51562"/>
                </a:lnTo>
                <a:lnTo>
                  <a:pt x="323596" y="51562"/>
                </a:lnTo>
                <a:lnTo>
                  <a:pt x="323596" y="40386"/>
                </a:lnTo>
                <a:lnTo>
                  <a:pt x="290322" y="40386"/>
                </a:lnTo>
                <a:lnTo>
                  <a:pt x="290322" y="11303"/>
                </a:lnTo>
                <a:lnTo>
                  <a:pt x="330200" y="11303"/>
                </a:lnTo>
                <a:lnTo>
                  <a:pt x="330200" y="0"/>
                </a:lnTo>
                <a:close/>
              </a:path>
              <a:path w="532764" h="89535">
                <a:moveTo>
                  <a:pt x="393065" y="0"/>
                </a:moveTo>
                <a:lnTo>
                  <a:pt x="339852" y="0"/>
                </a:lnTo>
                <a:lnTo>
                  <a:pt x="339852" y="87630"/>
                </a:lnTo>
                <a:lnTo>
                  <a:pt x="353060" y="87630"/>
                </a:lnTo>
                <a:lnTo>
                  <a:pt x="353060" y="51562"/>
                </a:lnTo>
                <a:lnTo>
                  <a:pt x="386461" y="51562"/>
                </a:lnTo>
                <a:lnTo>
                  <a:pt x="386461" y="40386"/>
                </a:lnTo>
                <a:lnTo>
                  <a:pt x="353060" y="40386"/>
                </a:lnTo>
                <a:lnTo>
                  <a:pt x="353060" y="11303"/>
                </a:lnTo>
                <a:lnTo>
                  <a:pt x="393065" y="11303"/>
                </a:lnTo>
                <a:lnTo>
                  <a:pt x="393065" y="0"/>
                </a:lnTo>
                <a:close/>
              </a:path>
              <a:path w="532764" h="89535">
                <a:moveTo>
                  <a:pt x="456819" y="76454"/>
                </a:moveTo>
                <a:lnTo>
                  <a:pt x="415798" y="76454"/>
                </a:lnTo>
                <a:lnTo>
                  <a:pt x="415798" y="50673"/>
                </a:lnTo>
                <a:lnTo>
                  <a:pt x="449199" y="50673"/>
                </a:lnTo>
                <a:lnTo>
                  <a:pt x="449199" y="39497"/>
                </a:lnTo>
                <a:lnTo>
                  <a:pt x="415798" y="39497"/>
                </a:lnTo>
                <a:lnTo>
                  <a:pt x="415798" y="11303"/>
                </a:lnTo>
                <a:lnTo>
                  <a:pt x="455803" y="11303"/>
                </a:lnTo>
                <a:lnTo>
                  <a:pt x="455803" y="0"/>
                </a:lnTo>
                <a:lnTo>
                  <a:pt x="402717" y="0"/>
                </a:lnTo>
                <a:lnTo>
                  <a:pt x="402717" y="87630"/>
                </a:lnTo>
                <a:lnTo>
                  <a:pt x="456819" y="87630"/>
                </a:lnTo>
                <a:lnTo>
                  <a:pt x="456819" y="76454"/>
                </a:lnTo>
                <a:close/>
              </a:path>
              <a:path w="532764" h="89535">
                <a:moveTo>
                  <a:pt x="532511" y="87630"/>
                </a:moveTo>
                <a:lnTo>
                  <a:pt x="512953" y="58039"/>
                </a:lnTo>
                <a:lnTo>
                  <a:pt x="511683" y="56134"/>
                </a:lnTo>
                <a:lnTo>
                  <a:pt x="519303" y="52705"/>
                </a:lnTo>
                <a:lnTo>
                  <a:pt x="524891" y="47371"/>
                </a:lnTo>
                <a:lnTo>
                  <a:pt x="525018" y="46990"/>
                </a:lnTo>
                <a:lnTo>
                  <a:pt x="528320" y="40259"/>
                </a:lnTo>
                <a:lnTo>
                  <a:pt x="529463" y="31369"/>
                </a:lnTo>
                <a:lnTo>
                  <a:pt x="529463" y="26543"/>
                </a:lnTo>
                <a:lnTo>
                  <a:pt x="527431" y="15240"/>
                </a:lnTo>
                <a:lnTo>
                  <a:pt x="524637" y="11303"/>
                </a:lnTo>
                <a:lnTo>
                  <a:pt x="521589" y="6858"/>
                </a:lnTo>
                <a:lnTo>
                  <a:pt x="516128" y="3873"/>
                </a:lnTo>
                <a:lnTo>
                  <a:pt x="516128" y="16383"/>
                </a:lnTo>
                <a:lnTo>
                  <a:pt x="516128" y="41656"/>
                </a:lnTo>
                <a:lnTo>
                  <a:pt x="510413" y="46990"/>
                </a:lnTo>
                <a:lnTo>
                  <a:pt x="480441" y="46990"/>
                </a:lnTo>
                <a:lnTo>
                  <a:pt x="480441" y="11303"/>
                </a:lnTo>
                <a:lnTo>
                  <a:pt x="510413" y="11303"/>
                </a:lnTo>
                <a:lnTo>
                  <a:pt x="516128" y="16383"/>
                </a:lnTo>
                <a:lnTo>
                  <a:pt x="516128" y="3873"/>
                </a:lnTo>
                <a:lnTo>
                  <a:pt x="512318" y="1778"/>
                </a:lnTo>
                <a:lnTo>
                  <a:pt x="500126" y="0"/>
                </a:lnTo>
                <a:lnTo>
                  <a:pt x="467233" y="0"/>
                </a:lnTo>
                <a:lnTo>
                  <a:pt x="467233" y="87630"/>
                </a:lnTo>
                <a:lnTo>
                  <a:pt x="480441" y="87630"/>
                </a:lnTo>
                <a:lnTo>
                  <a:pt x="480441" y="58039"/>
                </a:lnTo>
                <a:lnTo>
                  <a:pt x="497586" y="58039"/>
                </a:lnTo>
                <a:lnTo>
                  <a:pt x="516763" y="87630"/>
                </a:lnTo>
                <a:lnTo>
                  <a:pt x="532511" y="87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658745" y="3705859"/>
            <a:ext cx="305435" cy="91440"/>
            <a:chOff x="2658745" y="3705859"/>
            <a:chExt cx="305435" cy="9144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8745" y="3707570"/>
              <a:ext cx="130429" cy="876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33497" y="3705859"/>
              <a:ext cx="130428" cy="91186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29460" y="3850640"/>
            <a:ext cx="993139" cy="2540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70379" y="6589141"/>
            <a:ext cx="357377" cy="113030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2176907" y="6588759"/>
            <a:ext cx="345440" cy="113664"/>
          </a:xfrm>
          <a:custGeom>
            <a:avLst/>
            <a:gdLst/>
            <a:ahLst/>
            <a:cxnLst/>
            <a:rect l="l" t="t" r="r" b="b"/>
            <a:pathLst>
              <a:path w="345439" h="113665">
                <a:moveTo>
                  <a:pt x="62357" y="50927"/>
                </a:moveTo>
                <a:lnTo>
                  <a:pt x="60325" y="39243"/>
                </a:lnTo>
                <a:lnTo>
                  <a:pt x="56896" y="34163"/>
                </a:lnTo>
                <a:lnTo>
                  <a:pt x="54483" y="30353"/>
                </a:lnTo>
                <a:lnTo>
                  <a:pt x="49022" y="27063"/>
                </a:lnTo>
                <a:lnTo>
                  <a:pt x="49022" y="40513"/>
                </a:lnTo>
                <a:lnTo>
                  <a:pt x="49022" y="93853"/>
                </a:lnTo>
                <a:lnTo>
                  <a:pt x="43307" y="100330"/>
                </a:lnTo>
                <a:lnTo>
                  <a:pt x="13081" y="100330"/>
                </a:lnTo>
                <a:lnTo>
                  <a:pt x="13081" y="34163"/>
                </a:lnTo>
                <a:lnTo>
                  <a:pt x="43307" y="34163"/>
                </a:lnTo>
                <a:lnTo>
                  <a:pt x="49022" y="40513"/>
                </a:lnTo>
                <a:lnTo>
                  <a:pt x="49022" y="27063"/>
                </a:lnTo>
                <a:lnTo>
                  <a:pt x="45212" y="24765"/>
                </a:lnTo>
                <a:lnTo>
                  <a:pt x="33020" y="22733"/>
                </a:lnTo>
                <a:lnTo>
                  <a:pt x="0" y="22733"/>
                </a:lnTo>
                <a:lnTo>
                  <a:pt x="0" y="111633"/>
                </a:lnTo>
                <a:lnTo>
                  <a:pt x="33020" y="111633"/>
                </a:lnTo>
                <a:lnTo>
                  <a:pt x="45212" y="109601"/>
                </a:lnTo>
                <a:lnTo>
                  <a:pt x="54483" y="104013"/>
                </a:lnTo>
                <a:lnTo>
                  <a:pt x="56896" y="100330"/>
                </a:lnTo>
                <a:lnTo>
                  <a:pt x="60325" y="95123"/>
                </a:lnTo>
                <a:lnTo>
                  <a:pt x="62357" y="83439"/>
                </a:lnTo>
                <a:lnTo>
                  <a:pt x="62357" y="50927"/>
                </a:lnTo>
                <a:close/>
              </a:path>
              <a:path w="345439" h="113665">
                <a:moveTo>
                  <a:pt x="130175" y="100330"/>
                </a:moveTo>
                <a:lnTo>
                  <a:pt x="89154" y="100330"/>
                </a:lnTo>
                <a:lnTo>
                  <a:pt x="89154" y="74168"/>
                </a:lnTo>
                <a:lnTo>
                  <a:pt x="122555" y="74168"/>
                </a:lnTo>
                <a:lnTo>
                  <a:pt x="122555" y="62865"/>
                </a:lnTo>
                <a:lnTo>
                  <a:pt x="89154" y="62865"/>
                </a:lnTo>
                <a:lnTo>
                  <a:pt x="89154" y="34163"/>
                </a:lnTo>
                <a:lnTo>
                  <a:pt x="129159" y="34163"/>
                </a:lnTo>
                <a:lnTo>
                  <a:pt x="129159" y="22733"/>
                </a:lnTo>
                <a:lnTo>
                  <a:pt x="75946" y="22733"/>
                </a:lnTo>
                <a:lnTo>
                  <a:pt x="75946" y="111633"/>
                </a:lnTo>
                <a:lnTo>
                  <a:pt x="130175" y="111633"/>
                </a:lnTo>
                <a:lnTo>
                  <a:pt x="130175" y="100330"/>
                </a:lnTo>
                <a:close/>
              </a:path>
              <a:path w="345439" h="113665">
                <a:moveTo>
                  <a:pt x="188722" y="0"/>
                </a:moveTo>
                <a:lnTo>
                  <a:pt x="179705" y="0"/>
                </a:lnTo>
                <a:lnTo>
                  <a:pt x="179705" y="5080"/>
                </a:lnTo>
                <a:lnTo>
                  <a:pt x="177038" y="8001"/>
                </a:lnTo>
                <a:lnTo>
                  <a:pt x="167513" y="8001"/>
                </a:lnTo>
                <a:lnTo>
                  <a:pt x="164973" y="5080"/>
                </a:lnTo>
                <a:lnTo>
                  <a:pt x="164973" y="0"/>
                </a:lnTo>
                <a:lnTo>
                  <a:pt x="155956" y="0"/>
                </a:lnTo>
                <a:lnTo>
                  <a:pt x="155956" y="10795"/>
                </a:lnTo>
                <a:lnTo>
                  <a:pt x="162687" y="16129"/>
                </a:lnTo>
                <a:lnTo>
                  <a:pt x="181864" y="16129"/>
                </a:lnTo>
                <a:lnTo>
                  <a:pt x="188722" y="10795"/>
                </a:lnTo>
                <a:lnTo>
                  <a:pt x="188722" y="8001"/>
                </a:lnTo>
                <a:lnTo>
                  <a:pt x="188722" y="0"/>
                </a:lnTo>
                <a:close/>
              </a:path>
              <a:path w="345439" h="113665">
                <a:moveTo>
                  <a:pt x="202438" y="45466"/>
                </a:moveTo>
                <a:lnTo>
                  <a:pt x="171323" y="20955"/>
                </a:lnTo>
                <a:lnTo>
                  <a:pt x="158750" y="22987"/>
                </a:lnTo>
                <a:lnTo>
                  <a:pt x="148844" y="28575"/>
                </a:lnTo>
                <a:lnTo>
                  <a:pt x="142367" y="37465"/>
                </a:lnTo>
                <a:lnTo>
                  <a:pt x="139954" y="49149"/>
                </a:lnTo>
                <a:lnTo>
                  <a:pt x="139954" y="85217"/>
                </a:lnTo>
                <a:lnTo>
                  <a:pt x="142240" y="96901"/>
                </a:lnTo>
                <a:lnTo>
                  <a:pt x="148590" y="105791"/>
                </a:lnTo>
                <a:lnTo>
                  <a:pt x="158115" y="111379"/>
                </a:lnTo>
                <a:lnTo>
                  <a:pt x="170180" y="113411"/>
                </a:lnTo>
                <a:lnTo>
                  <a:pt x="177673" y="113411"/>
                </a:lnTo>
                <a:lnTo>
                  <a:pt x="185547" y="110490"/>
                </a:lnTo>
                <a:lnTo>
                  <a:pt x="189992" y="106045"/>
                </a:lnTo>
                <a:lnTo>
                  <a:pt x="190881" y="111760"/>
                </a:lnTo>
                <a:lnTo>
                  <a:pt x="202438" y="111760"/>
                </a:lnTo>
                <a:lnTo>
                  <a:pt x="202438" y="106045"/>
                </a:lnTo>
                <a:lnTo>
                  <a:pt x="202438" y="101981"/>
                </a:lnTo>
                <a:lnTo>
                  <a:pt x="202438" y="66167"/>
                </a:lnTo>
                <a:lnTo>
                  <a:pt x="170561" y="66167"/>
                </a:lnTo>
                <a:lnTo>
                  <a:pt x="170561" y="77470"/>
                </a:lnTo>
                <a:lnTo>
                  <a:pt x="189230" y="77470"/>
                </a:lnTo>
                <a:lnTo>
                  <a:pt x="189230" y="93726"/>
                </a:lnTo>
                <a:lnTo>
                  <a:pt x="185420" y="98679"/>
                </a:lnTo>
                <a:lnTo>
                  <a:pt x="178689" y="101981"/>
                </a:lnTo>
                <a:lnTo>
                  <a:pt x="171323" y="101981"/>
                </a:lnTo>
                <a:lnTo>
                  <a:pt x="163830" y="100838"/>
                </a:lnTo>
                <a:lnTo>
                  <a:pt x="158115" y="97282"/>
                </a:lnTo>
                <a:lnTo>
                  <a:pt x="154559" y="91440"/>
                </a:lnTo>
                <a:lnTo>
                  <a:pt x="153289" y="83439"/>
                </a:lnTo>
                <a:lnTo>
                  <a:pt x="153416" y="50165"/>
                </a:lnTo>
                <a:lnTo>
                  <a:pt x="154686" y="42926"/>
                </a:lnTo>
                <a:lnTo>
                  <a:pt x="158369" y="37084"/>
                </a:lnTo>
                <a:lnTo>
                  <a:pt x="164084" y="33655"/>
                </a:lnTo>
                <a:lnTo>
                  <a:pt x="171323" y="32385"/>
                </a:lnTo>
                <a:lnTo>
                  <a:pt x="182118" y="32385"/>
                </a:lnTo>
                <a:lnTo>
                  <a:pt x="189484" y="37973"/>
                </a:lnTo>
                <a:lnTo>
                  <a:pt x="189484" y="50165"/>
                </a:lnTo>
                <a:lnTo>
                  <a:pt x="202438" y="50165"/>
                </a:lnTo>
                <a:lnTo>
                  <a:pt x="202438" y="45466"/>
                </a:lnTo>
                <a:close/>
              </a:path>
              <a:path w="345439" h="113665">
                <a:moveTo>
                  <a:pt x="229209" y="22758"/>
                </a:moveTo>
                <a:lnTo>
                  <a:pt x="216027" y="22758"/>
                </a:lnTo>
                <a:lnTo>
                  <a:pt x="216027" y="111633"/>
                </a:lnTo>
                <a:lnTo>
                  <a:pt x="229209" y="111633"/>
                </a:lnTo>
                <a:lnTo>
                  <a:pt x="229209" y="22758"/>
                </a:lnTo>
                <a:close/>
              </a:path>
              <a:path w="345439" h="113665">
                <a:moveTo>
                  <a:pt x="230251" y="2921"/>
                </a:moveTo>
                <a:lnTo>
                  <a:pt x="227076" y="381"/>
                </a:lnTo>
                <a:lnTo>
                  <a:pt x="217805" y="381"/>
                </a:lnTo>
                <a:lnTo>
                  <a:pt x="214884" y="2921"/>
                </a:lnTo>
                <a:lnTo>
                  <a:pt x="214884" y="13589"/>
                </a:lnTo>
                <a:lnTo>
                  <a:pt x="217805" y="16002"/>
                </a:lnTo>
                <a:lnTo>
                  <a:pt x="227076" y="16002"/>
                </a:lnTo>
                <a:lnTo>
                  <a:pt x="230251" y="13589"/>
                </a:lnTo>
                <a:lnTo>
                  <a:pt x="230251" y="2921"/>
                </a:lnTo>
                <a:close/>
              </a:path>
              <a:path w="345439" h="113665">
                <a:moveTo>
                  <a:pt x="308864" y="111633"/>
                </a:moveTo>
                <a:lnTo>
                  <a:pt x="289179" y="81534"/>
                </a:lnTo>
                <a:lnTo>
                  <a:pt x="288036" y="79629"/>
                </a:lnTo>
                <a:lnTo>
                  <a:pt x="295529" y="76200"/>
                </a:lnTo>
                <a:lnTo>
                  <a:pt x="301117" y="70866"/>
                </a:lnTo>
                <a:lnTo>
                  <a:pt x="301371" y="70358"/>
                </a:lnTo>
                <a:lnTo>
                  <a:pt x="304546" y="63500"/>
                </a:lnTo>
                <a:lnTo>
                  <a:pt x="305816" y="54610"/>
                </a:lnTo>
                <a:lnTo>
                  <a:pt x="305816" y="49657"/>
                </a:lnTo>
                <a:lnTo>
                  <a:pt x="303784" y="38227"/>
                </a:lnTo>
                <a:lnTo>
                  <a:pt x="300990" y="34163"/>
                </a:lnTo>
                <a:lnTo>
                  <a:pt x="297942" y="29718"/>
                </a:lnTo>
                <a:lnTo>
                  <a:pt x="292481" y="26657"/>
                </a:lnTo>
                <a:lnTo>
                  <a:pt x="292481" y="39370"/>
                </a:lnTo>
                <a:lnTo>
                  <a:pt x="292481" y="65024"/>
                </a:lnTo>
                <a:lnTo>
                  <a:pt x="286766" y="70358"/>
                </a:lnTo>
                <a:lnTo>
                  <a:pt x="256540" y="70358"/>
                </a:lnTo>
                <a:lnTo>
                  <a:pt x="256540" y="34163"/>
                </a:lnTo>
                <a:lnTo>
                  <a:pt x="286766" y="34163"/>
                </a:lnTo>
                <a:lnTo>
                  <a:pt x="292481" y="39370"/>
                </a:lnTo>
                <a:lnTo>
                  <a:pt x="292481" y="26657"/>
                </a:lnTo>
                <a:lnTo>
                  <a:pt x="288671" y="24511"/>
                </a:lnTo>
                <a:lnTo>
                  <a:pt x="276479" y="22733"/>
                </a:lnTo>
                <a:lnTo>
                  <a:pt x="243459" y="22733"/>
                </a:lnTo>
                <a:lnTo>
                  <a:pt x="243459" y="111633"/>
                </a:lnTo>
                <a:lnTo>
                  <a:pt x="256540" y="111633"/>
                </a:lnTo>
                <a:lnTo>
                  <a:pt x="256540" y="81534"/>
                </a:lnTo>
                <a:lnTo>
                  <a:pt x="273939" y="81534"/>
                </a:lnTo>
                <a:lnTo>
                  <a:pt x="293116" y="111633"/>
                </a:lnTo>
                <a:lnTo>
                  <a:pt x="308864" y="111633"/>
                </a:lnTo>
                <a:close/>
              </a:path>
              <a:path w="345439" h="113665">
                <a:moveTo>
                  <a:pt x="345313" y="43815"/>
                </a:moveTo>
                <a:lnTo>
                  <a:pt x="333629" y="22733"/>
                </a:lnTo>
                <a:lnTo>
                  <a:pt x="319024" y="22733"/>
                </a:lnTo>
                <a:lnTo>
                  <a:pt x="319024" y="111633"/>
                </a:lnTo>
                <a:lnTo>
                  <a:pt x="332105" y="111633"/>
                </a:lnTo>
                <a:lnTo>
                  <a:pt x="331724" y="43815"/>
                </a:lnTo>
                <a:lnTo>
                  <a:pt x="345313" y="43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08631" y="6611492"/>
            <a:ext cx="217804" cy="88900"/>
          </a:xfrm>
          <a:custGeom>
            <a:avLst/>
            <a:gdLst/>
            <a:ahLst/>
            <a:cxnLst/>
            <a:rect l="l" t="t" r="r" b="b"/>
            <a:pathLst>
              <a:path w="217805" h="88900">
                <a:moveTo>
                  <a:pt x="74041" y="0"/>
                </a:moveTo>
                <a:lnTo>
                  <a:pt x="59436" y="0"/>
                </a:lnTo>
                <a:lnTo>
                  <a:pt x="30861" y="52070"/>
                </a:lnTo>
                <a:lnTo>
                  <a:pt x="13589" y="21082"/>
                </a:lnTo>
                <a:lnTo>
                  <a:pt x="0" y="21082"/>
                </a:lnTo>
                <a:lnTo>
                  <a:pt x="24511" y="65278"/>
                </a:lnTo>
                <a:lnTo>
                  <a:pt x="36703" y="65278"/>
                </a:lnTo>
                <a:lnTo>
                  <a:pt x="44069" y="52070"/>
                </a:lnTo>
                <a:lnTo>
                  <a:pt x="61341" y="20955"/>
                </a:lnTo>
                <a:lnTo>
                  <a:pt x="60960" y="88900"/>
                </a:lnTo>
                <a:lnTo>
                  <a:pt x="74041" y="88900"/>
                </a:lnTo>
                <a:lnTo>
                  <a:pt x="74041" y="20955"/>
                </a:lnTo>
                <a:lnTo>
                  <a:pt x="74041" y="0"/>
                </a:lnTo>
                <a:close/>
              </a:path>
              <a:path w="217805" h="88900">
                <a:moveTo>
                  <a:pt x="142494" y="77597"/>
                </a:moveTo>
                <a:lnTo>
                  <a:pt x="101473" y="77597"/>
                </a:lnTo>
                <a:lnTo>
                  <a:pt x="101473" y="51435"/>
                </a:lnTo>
                <a:lnTo>
                  <a:pt x="134874" y="51435"/>
                </a:lnTo>
                <a:lnTo>
                  <a:pt x="134874" y="40132"/>
                </a:lnTo>
                <a:lnTo>
                  <a:pt x="101473" y="40132"/>
                </a:lnTo>
                <a:lnTo>
                  <a:pt x="101473" y="11430"/>
                </a:lnTo>
                <a:lnTo>
                  <a:pt x="141478" y="11430"/>
                </a:lnTo>
                <a:lnTo>
                  <a:pt x="141478" y="0"/>
                </a:lnTo>
                <a:lnTo>
                  <a:pt x="88265" y="0"/>
                </a:lnTo>
                <a:lnTo>
                  <a:pt x="88265" y="88900"/>
                </a:lnTo>
                <a:lnTo>
                  <a:pt x="142494" y="88900"/>
                </a:lnTo>
                <a:lnTo>
                  <a:pt x="142494" y="77597"/>
                </a:lnTo>
                <a:close/>
              </a:path>
              <a:path w="217805" h="88900">
                <a:moveTo>
                  <a:pt x="217551" y="0"/>
                </a:moveTo>
                <a:lnTo>
                  <a:pt x="204470" y="0"/>
                </a:lnTo>
                <a:lnTo>
                  <a:pt x="204724" y="66929"/>
                </a:lnTo>
                <a:lnTo>
                  <a:pt x="180213" y="22225"/>
                </a:lnTo>
                <a:lnTo>
                  <a:pt x="168021" y="0"/>
                </a:lnTo>
                <a:lnTo>
                  <a:pt x="153035" y="0"/>
                </a:lnTo>
                <a:lnTo>
                  <a:pt x="153035" y="88900"/>
                </a:lnTo>
                <a:lnTo>
                  <a:pt x="166116" y="88900"/>
                </a:lnTo>
                <a:lnTo>
                  <a:pt x="165862" y="22225"/>
                </a:lnTo>
                <a:lnTo>
                  <a:pt x="202311" y="88900"/>
                </a:lnTo>
                <a:lnTo>
                  <a:pt x="217551" y="88900"/>
                </a:lnTo>
                <a:lnTo>
                  <a:pt x="217551" y="66929"/>
                </a:lnTo>
                <a:lnTo>
                  <a:pt x="2175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76347" y="6589141"/>
            <a:ext cx="370077" cy="126492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889760" y="6603872"/>
            <a:ext cx="1404620" cy="407034"/>
            <a:chOff x="1889760" y="6603872"/>
            <a:chExt cx="1404620" cy="407034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94812" y="6603872"/>
              <a:ext cx="99060" cy="1117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89760" y="6756399"/>
              <a:ext cx="1315720" cy="254000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2105660" y="9220200"/>
            <a:ext cx="868680" cy="91440"/>
            <a:chOff x="2105660" y="9220200"/>
            <a:chExt cx="868680" cy="91440"/>
          </a:xfrm>
        </p:grpSpPr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05660" y="9220200"/>
              <a:ext cx="405383" cy="9118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53462" y="9221939"/>
              <a:ext cx="420624" cy="87668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382520" y="9364980"/>
            <a:ext cx="330073" cy="9638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18360" y="9522461"/>
            <a:ext cx="838200" cy="99058"/>
          </a:xfrm>
          <a:prstGeom prst="rect">
            <a:avLst/>
          </a:prstGeom>
        </p:spPr>
      </p:pic>
      <p:sp>
        <p:nvSpPr>
          <p:cNvPr id="29" name="object 29"/>
          <p:cNvSpPr/>
          <p:nvPr/>
        </p:nvSpPr>
        <p:spPr>
          <a:xfrm>
            <a:off x="488950" y="434975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88950" y="723519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808220" y="3685540"/>
            <a:ext cx="665479" cy="42164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874259" y="6591300"/>
            <a:ext cx="528320" cy="41910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724400" y="9210040"/>
            <a:ext cx="830579" cy="26415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749800" y="9532621"/>
            <a:ext cx="779779" cy="10159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584960" y="2054860"/>
            <a:ext cx="2001519" cy="14859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478020" y="2009139"/>
            <a:ext cx="1409700" cy="157480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874520" y="4569459"/>
            <a:ext cx="1424940" cy="1844039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472940" y="4770120"/>
            <a:ext cx="1419860" cy="157480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727200" y="7559040"/>
            <a:ext cx="1513839" cy="143002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373879" y="7637780"/>
            <a:ext cx="1617979" cy="14147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72279"/>
            <a:ext cx="7559040" cy="5748020"/>
            <a:chOff x="0" y="4272279"/>
            <a:chExt cx="7559040" cy="5748020"/>
          </a:xfrm>
        </p:grpSpPr>
        <p:sp>
          <p:nvSpPr>
            <p:cNvPr id="3" name="object 3"/>
            <p:cNvSpPr/>
            <p:nvPr/>
          </p:nvSpPr>
          <p:spPr>
            <a:xfrm>
              <a:off x="0" y="7119556"/>
              <a:ext cx="7559040" cy="2900680"/>
            </a:xfrm>
            <a:custGeom>
              <a:avLst/>
              <a:gdLst/>
              <a:ahLst/>
              <a:cxnLst/>
              <a:rect l="l" t="t" r="r" b="b"/>
              <a:pathLst>
                <a:path w="7559040" h="2900679">
                  <a:moveTo>
                    <a:pt x="7558658" y="0"/>
                  </a:moveTo>
                  <a:lnTo>
                    <a:pt x="0" y="0"/>
                  </a:lnTo>
                  <a:lnTo>
                    <a:pt x="0" y="2900171"/>
                  </a:lnTo>
                  <a:lnTo>
                    <a:pt x="7558658" y="2900171"/>
                  </a:lnTo>
                  <a:lnTo>
                    <a:pt x="7558658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42359" y="4272279"/>
              <a:ext cx="3914140" cy="475234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7859" y="4792979"/>
              <a:ext cx="3710940" cy="3710940"/>
            </a:xfrm>
            <a:custGeom>
              <a:avLst/>
              <a:gdLst/>
              <a:ahLst/>
              <a:cxnLst/>
              <a:rect l="l" t="t" r="r" b="b"/>
              <a:pathLst>
                <a:path w="3710940" h="3710940">
                  <a:moveTo>
                    <a:pt x="3710559" y="0"/>
                  </a:moveTo>
                  <a:lnTo>
                    <a:pt x="0" y="0"/>
                  </a:lnTo>
                  <a:lnTo>
                    <a:pt x="0" y="3710559"/>
                  </a:lnTo>
                  <a:lnTo>
                    <a:pt x="3710559" y="3710559"/>
                  </a:lnTo>
                  <a:lnTo>
                    <a:pt x="3710559" y="0"/>
                  </a:lnTo>
                  <a:close/>
                </a:path>
              </a:pathLst>
            </a:custGeom>
            <a:solidFill>
              <a:srgbClr val="D1D2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47040" y="1793267"/>
            <a:ext cx="2148840" cy="86360"/>
          </a:xfrm>
          <a:custGeom>
            <a:avLst/>
            <a:gdLst/>
            <a:ahLst/>
            <a:cxnLst/>
            <a:rect l="l" t="t" r="r" b="b"/>
            <a:pathLst>
              <a:path w="2148840" h="86360">
                <a:moveTo>
                  <a:pt x="2148459" y="0"/>
                </a:moveTo>
                <a:lnTo>
                  <a:pt x="0" y="0"/>
                </a:lnTo>
                <a:lnTo>
                  <a:pt x="0" y="86205"/>
                </a:lnTo>
                <a:lnTo>
                  <a:pt x="2148459" y="86205"/>
                </a:lnTo>
                <a:lnTo>
                  <a:pt x="2148459" y="0"/>
                </a:lnTo>
                <a:close/>
              </a:path>
            </a:pathLst>
          </a:custGeom>
          <a:solidFill>
            <a:srgbClr val="FDB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7040" y="3169945"/>
            <a:ext cx="2148840" cy="83820"/>
          </a:xfrm>
          <a:custGeom>
            <a:avLst/>
            <a:gdLst/>
            <a:ahLst/>
            <a:cxnLst/>
            <a:rect l="l" t="t" r="r" b="b"/>
            <a:pathLst>
              <a:path w="2148840" h="83820">
                <a:moveTo>
                  <a:pt x="2148459" y="0"/>
                </a:moveTo>
                <a:lnTo>
                  <a:pt x="0" y="0"/>
                </a:lnTo>
                <a:lnTo>
                  <a:pt x="0" y="83667"/>
                </a:lnTo>
                <a:lnTo>
                  <a:pt x="2148459" y="83667"/>
                </a:lnTo>
                <a:lnTo>
                  <a:pt x="2148459" y="0"/>
                </a:lnTo>
                <a:close/>
              </a:path>
            </a:pathLst>
          </a:custGeom>
          <a:solidFill>
            <a:srgbClr val="FDB1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0900" y="4993640"/>
            <a:ext cx="345440" cy="571500"/>
          </a:xfrm>
          <a:custGeom>
            <a:avLst/>
            <a:gdLst/>
            <a:ahLst/>
            <a:cxnLst/>
            <a:rect l="l" t="t" r="r" b="b"/>
            <a:pathLst>
              <a:path w="345440" h="571500">
                <a:moveTo>
                  <a:pt x="216128" y="0"/>
                </a:moveTo>
                <a:lnTo>
                  <a:pt x="165557" y="41910"/>
                </a:lnTo>
                <a:lnTo>
                  <a:pt x="27597" y="260476"/>
                </a:lnTo>
                <a:lnTo>
                  <a:pt x="6896" y="314579"/>
                </a:lnTo>
                <a:lnTo>
                  <a:pt x="0" y="384683"/>
                </a:lnTo>
                <a:lnTo>
                  <a:pt x="0" y="479044"/>
                </a:lnTo>
                <a:lnTo>
                  <a:pt x="5740" y="519302"/>
                </a:lnTo>
                <a:lnTo>
                  <a:pt x="22987" y="548005"/>
                </a:lnTo>
                <a:lnTo>
                  <a:pt x="51739" y="565276"/>
                </a:lnTo>
                <a:lnTo>
                  <a:pt x="91986" y="570992"/>
                </a:lnTo>
                <a:lnTo>
                  <a:pt x="252945" y="570992"/>
                </a:lnTo>
                <a:lnTo>
                  <a:pt x="293166" y="565276"/>
                </a:lnTo>
                <a:lnTo>
                  <a:pt x="321919" y="548005"/>
                </a:lnTo>
                <a:lnTo>
                  <a:pt x="339166" y="519302"/>
                </a:lnTo>
                <a:lnTo>
                  <a:pt x="344919" y="479044"/>
                </a:lnTo>
                <a:lnTo>
                  <a:pt x="344919" y="340995"/>
                </a:lnTo>
                <a:lnTo>
                  <a:pt x="339166" y="300736"/>
                </a:lnTo>
                <a:lnTo>
                  <a:pt x="293166" y="254762"/>
                </a:lnTo>
                <a:lnTo>
                  <a:pt x="252945" y="248920"/>
                </a:lnTo>
                <a:lnTo>
                  <a:pt x="229933" y="248920"/>
                </a:lnTo>
                <a:lnTo>
                  <a:pt x="308114" y="131699"/>
                </a:lnTo>
                <a:lnTo>
                  <a:pt x="323634" y="98806"/>
                </a:lnTo>
                <a:lnTo>
                  <a:pt x="324218" y="68961"/>
                </a:lnTo>
                <a:lnTo>
                  <a:pt x="309841" y="42418"/>
                </a:lnTo>
                <a:lnTo>
                  <a:pt x="280530" y="18923"/>
                </a:lnTo>
                <a:lnTo>
                  <a:pt x="280530" y="16637"/>
                </a:lnTo>
                <a:lnTo>
                  <a:pt x="246608" y="1015"/>
                </a:lnTo>
                <a:lnTo>
                  <a:pt x="216128" y="0"/>
                </a:lnTo>
                <a:close/>
              </a:path>
            </a:pathLst>
          </a:custGeom>
          <a:solidFill>
            <a:srgbClr val="B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0766" y="4993640"/>
            <a:ext cx="345440" cy="571500"/>
          </a:xfrm>
          <a:custGeom>
            <a:avLst/>
            <a:gdLst/>
            <a:ahLst/>
            <a:cxnLst/>
            <a:rect l="l" t="t" r="r" b="b"/>
            <a:pathLst>
              <a:path w="345439" h="571500">
                <a:moveTo>
                  <a:pt x="216154" y="0"/>
                </a:moveTo>
                <a:lnTo>
                  <a:pt x="165608" y="41910"/>
                </a:lnTo>
                <a:lnTo>
                  <a:pt x="27559" y="260476"/>
                </a:lnTo>
                <a:lnTo>
                  <a:pt x="6858" y="314579"/>
                </a:lnTo>
                <a:lnTo>
                  <a:pt x="0" y="384683"/>
                </a:lnTo>
                <a:lnTo>
                  <a:pt x="0" y="479044"/>
                </a:lnTo>
                <a:lnTo>
                  <a:pt x="5715" y="519302"/>
                </a:lnTo>
                <a:lnTo>
                  <a:pt x="22987" y="548005"/>
                </a:lnTo>
                <a:lnTo>
                  <a:pt x="51689" y="565276"/>
                </a:lnTo>
                <a:lnTo>
                  <a:pt x="91948" y="570992"/>
                </a:lnTo>
                <a:lnTo>
                  <a:pt x="252984" y="570992"/>
                </a:lnTo>
                <a:lnTo>
                  <a:pt x="293116" y="565276"/>
                </a:lnTo>
                <a:lnTo>
                  <a:pt x="321945" y="548005"/>
                </a:lnTo>
                <a:lnTo>
                  <a:pt x="339216" y="519302"/>
                </a:lnTo>
                <a:lnTo>
                  <a:pt x="344932" y="479044"/>
                </a:lnTo>
                <a:lnTo>
                  <a:pt x="344932" y="340995"/>
                </a:lnTo>
                <a:lnTo>
                  <a:pt x="339216" y="300736"/>
                </a:lnTo>
                <a:lnTo>
                  <a:pt x="293116" y="254762"/>
                </a:lnTo>
                <a:lnTo>
                  <a:pt x="252984" y="248920"/>
                </a:lnTo>
                <a:lnTo>
                  <a:pt x="229997" y="248920"/>
                </a:lnTo>
                <a:lnTo>
                  <a:pt x="308102" y="131699"/>
                </a:lnTo>
                <a:lnTo>
                  <a:pt x="323596" y="98806"/>
                </a:lnTo>
                <a:lnTo>
                  <a:pt x="324231" y="68961"/>
                </a:lnTo>
                <a:lnTo>
                  <a:pt x="309880" y="42418"/>
                </a:lnTo>
                <a:lnTo>
                  <a:pt x="280543" y="18923"/>
                </a:lnTo>
                <a:lnTo>
                  <a:pt x="280543" y="16637"/>
                </a:lnTo>
                <a:lnTo>
                  <a:pt x="246634" y="1015"/>
                </a:lnTo>
                <a:lnTo>
                  <a:pt x="216154" y="0"/>
                </a:lnTo>
                <a:close/>
              </a:path>
            </a:pathLst>
          </a:custGeom>
          <a:solidFill>
            <a:srgbClr val="B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78707" y="7757159"/>
            <a:ext cx="345440" cy="568960"/>
          </a:xfrm>
          <a:custGeom>
            <a:avLst/>
            <a:gdLst/>
            <a:ahLst/>
            <a:cxnLst/>
            <a:rect l="l" t="t" r="r" b="b"/>
            <a:pathLst>
              <a:path w="345439" h="568959">
                <a:moveTo>
                  <a:pt x="252983" y="0"/>
                </a:moveTo>
                <a:lnTo>
                  <a:pt x="91947" y="0"/>
                </a:lnTo>
                <a:lnTo>
                  <a:pt x="51688" y="5715"/>
                </a:lnTo>
                <a:lnTo>
                  <a:pt x="22987" y="22860"/>
                </a:lnTo>
                <a:lnTo>
                  <a:pt x="5714" y="51562"/>
                </a:lnTo>
                <a:lnTo>
                  <a:pt x="0" y="91567"/>
                </a:lnTo>
                <a:lnTo>
                  <a:pt x="0" y="228981"/>
                </a:lnTo>
                <a:lnTo>
                  <a:pt x="5714" y="269113"/>
                </a:lnTo>
                <a:lnTo>
                  <a:pt x="22987" y="297688"/>
                </a:lnTo>
                <a:lnTo>
                  <a:pt x="51688" y="314833"/>
                </a:lnTo>
                <a:lnTo>
                  <a:pt x="91947" y="320548"/>
                </a:lnTo>
                <a:lnTo>
                  <a:pt x="114934" y="320548"/>
                </a:lnTo>
                <a:lnTo>
                  <a:pt x="36829" y="437388"/>
                </a:lnTo>
                <a:lnTo>
                  <a:pt x="21335" y="470154"/>
                </a:lnTo>
                <a:lnTo>
                  <a:pt x="20700" y="499745"/>
                </a:lnTo>
                <a:lnTo>
                  <a:pt x="35051" y="526288"/>
                </a:lnTo>
                <a:lnTo>
                  <a:pt x="64388" y="549529"/>
                </a:lnTo>
                <a:lnTo>
                  <a:pt x="64388" y="551815"/>
                </a:lnTo>
                <a:lnTo>
                  <a:pt x="98297" y="567436"/>
                </a:lnTo>
                <a:lnTo>
                  <a:pt x="128777" y="568452"/>
                </a:lnTo>
                <a:lnTo>
                  <a:pt x="155828" y="554863"/>
                </a:lnTo>
                <a:lnTo>
                  <a:pt x="317372" y="309118"/>
                </a:lnTo>
                <a:lnTo>
                  <a:pt x="338073" y="255270"/>
                </a:lnTo>
                <a:lnTo>
                  <a:pt x="344931" y="185420"/>
                </a:lnTo>
                <a:lnTo>
                  <a:pt x="344931" y="91567"/>
                </a:lnTo>
                <a:lnTo>
                  <a:pt x="339216" y="51562"/>
                </a:lnTo>
                <a:lnTo>
                  <a:pt x="321944" y="22860"/>
                </a:lnTo>
                <a:lnTo>
                  <a:pt x="293242" y="5715"/>
                </a:lnTo>
                <a:lnTo>
                  <a:pt x="252983" y="0"/>
                </a:lnTo>
                <a:close/>
              </a:path>
            </a:pathLst>
          </a:custGeom>
          <a:solidFill>
            <a:srgbClr val="B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18840" y="7757159"/>
            <a:ext cx="345440" cy="568960"/>
          </a:xfrm>
          <a:custGeom>
            <a:avLst/>
            <a:gdLst/>
            <a:ahLst/>
            <a:cxnLst/>
            <a:rect l="l" t="t" r="r" b="b"/>
            <a:pathLst>
              <a:path w="345439" h="568959">
                <a:moveTo>
                  <a:pt x="252984" y="0"/>
                </a:moveTo>
                <a:lnTo>
                  <a:pt x="91948" y="0"/>
                </a:lnTo>
                <a:lnTo>
                  <a:pt x="51688" y="5715"/>
                </a:lnTo>
                <a:lnTo>
                  <a:pt x="22987" y="22860"/>
                </a:lnTo>
                <a:lnTo>
                  <a:pt x="5714" y="51562"/>
                </a:lnTo>
                <a:lnTo>
                  <a:pt x="0" y="91567"/>
                </a:lnTo>
                <a:lnTo>
                  <a:pt x="0" y="228981"/>
                </a:lnTo>
                <a:lnTo>
                  <a:pt x="5714" y="269113"/>
                </a:lnTo>
                <a:lnTo>
                  <a:pt x="22987" y="297688"/>
                </a:lnTo>
                <a:lnTo>
                  <a:pt x="51688" y="314833"/>
                </a:lnTo>
                <a:lnTo>
                  <a:pt x="91948" y="320548"/>
                </a:lnTo>
                <a:lnTo>
                  <a:pt x="114935" y="320548"/>
                </a:lnTo>
                <a:lnTo>
                  <a:pt x="36830" y="437388"/>
                </a:lnTo>
                <a:lnTo>
                  <a:pt x="21209" y="470154"/>
                </a:lnTo>
                <a:lnTo>
                  <a:pt x="20700" y="499745"/>
                </a:lnTo>
                <a:lnTo>
                  <a:pt x="35051" y="526288"/>
                </a:lnTo>
                <a:lnTo>
                  <a:pt x="64388" y="549529"/>
                </a:lnTo>
                <a:lnTo>
                  <a:pt x="64388" y="551815"/>
                </a:lnTo>
                <a:lnTo>
                  <a:pt x="98298" y="567436"/>
                </a:lnTo>
                <a:lnTo>
                  <a:pt x="128777" y="568452"/>
                </a:lnTo>
                <a:lnTo>
                  <a:pt x="155829" y="554863"/>
                </a:lnTo>
                <a:lnTo>
                  <a:pt x="317246" y="309118"/>
                </a:lnTo>
                <a:lnTo>
                  <a:pt x="337947" y="255270"/>
                </a:lnTo>
                <a:lnTo>
                  <a:pt x="344932" y="185420"/>
                </a:lnTo>
                <a:lnTo>
                  <a:pt x="344932" y="91567"/>
                </a:lnTo>
                <a:lnTo>
                  <a:pt x="339217" y="51562"/>
                </a:lnTo>
                <a:lnTo>
                  <a:pt x="321945" y="22860"/>
                </a:lnTo>
                <a:lnTo>
                  <a:pt x="293115" y="5715"/>
                </a:lnTo>
                <a:lnTo>
                  <a:pt x="252984" y="0"/>
                </a:lnTo>
                <a:close/>
              </a:path>
            </a:pathLst>
          </a:custGeom>
          <a:solidFill>
            <a:srgbClr val="BABCB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290319" y="5809996"/>
            <a:ext cx="314960" cy="218440"/>
            <a:chOff x="1290319" y="5809996"/>
            <a:chExt cx="314960" cy="21844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0319" y="5856097"/>
              <a:ext cx="167894" cy="16878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2343" y="5809996"/>
              <a:ext cx="122555" cy="218312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626362" y="5852921"/>
            <a:ext cx="126364" cy="212725"/>
          </a:xfrm>
          <a:custGeom>
            <a:avLst/>
            <a:gdLst/>
            <a:ahLst/>
            <a:cxnLst/>
            <a:rect l="l" t="t" r="r" b="b"/>
            <a:pathLst>
              <a:path w="126364" h="212725">
                <a:moveTo>
                  <a:pt x="126365" y="119634"/>
                </a:moveTo>
                <a:lnTo>
                  <a:pt x="107569" y="84963"/>
                </a:lnTo>
                <a:lnTo>
                  <a:pt x="67691" y="73152"/>
                </a:lnTo>
                <a:lnTo>
                  <a:pt x="55753" y="71247"/>
                </a:lnTo>
                <a:lnTo>
                  <a:pt x="45720" y="67691"/>
                </a:lnTo>
                <a:lnTo>
                  <a:pt x="38989" y="61214"/>
                </a:lnTo>
                <a:lnTo>
                  <a:pt x="36449" y="50800"/>
                </a:lnTo>
                <a:lnTo>
                  <a:pt x="36576" y="48641"/>
                </a:lnTo>
                <a:lnTo>
                  <a:pt x="37973" y="40640"/>
                </a:lnTo>
                <a:lnTo>
                  <a:pt x="42799" y="33782"/>
                </a:lnTo>
                <a:lnTo>
                  <a:pt x="50927" y="29210"/>
                </a:lnTo>
                <a:lnTo>
                  <a:pt x="62484" y="27432"/>
                </a:lnTo>
                <a:lnTo>
                  <a:pt x="75438" y="29972"/>
                </a:lnTo>
                <a:lnTo>
                  <a:pt x="84074" y="36322"/>
                </a:lnTo>
                <a:lnTo>
                  <a:pt x="88773" y="45466"/>
                </a:lnTo>
                <a:lnTo>
                  <a:pt x="90297" y="55880"/>
                </a:lnTo>
                <a:lnTo>
                  <a:pt x="90297" y="59817"/>
                </a:lnTo>
                <a:lnTo>
                  <a:pt x="123063" y="59817"/>
                </a:lnTo>
                <a:lnTo>
                  <a:pt x="123063" y="52832"/>
                </a:lnTo>
                <a:lnTo>
                  <a:pt x="119380" y="32893"/>
                </a:lnTo>
                <a:lnTo>
                  <a:pt x="115824" y="27432"/>
                </a:lnTo>
                <a:lnTo>
                  <a:pt x="108331" y="16002"/>
                </a:lnTo>
                <a:lnTo>
                  <a:pt x="89408" y="4318"/>
                </a:lnTo>
                <a:lnTo>
                  <a:pt x="62484" y="0"/>
                </a:lnTo>
                <a:lnTo>
                  <a:pt x="36068" y="3683"/>
                </a:lnTo>
                <a:lnTo>
                  <a:pt x="17640" y="13843"/>
                </a:lnTo>
                <a:lnTo>
                  <a:pt x="6858" y="29210"/>
                </a:lnTo>
                <a:lnTo>
                  <a:pt x="3429" y="48641"/>
                </a:lnTo>
                <a:lnTo>
                  <a:pt x="3429" y="53721"/>
                </a:lnTo>
                <a:lnTo>
                  <a:pt x="21844" y="89662"/>
                </a:lnTo>
                <a:lnTo>
                  <a:pt x="62992" y="102235"/>
                </a:lnTo>
                <a:lnTo>
                  <a:pt x="75057" y="104140"/>
                </a:lnTo>
                <a:lnTo>
                  <a:pt x="84709" y="107823"/>
                </a:lnTo>
                <a:lnTo>
                  <a:pt x="91059" y="113792"/>
                </a:lnTo>
                <a:lnTo>
                  <a:pt x="93345" y="122555"/>
                </a:lnTo>
                <a:lnTo>
                  <a:pt x="93345" y="124206"/>
                </a:lnTo>
                <a:lnTo>
                  <a:pt x="91440" y="133731"/>
                </a:lnTo>
                <a:lnTo>
                  <a:pt x="86106" y="141097"/>
                </a:lnTo>
                <a:lnTo>
                  <a:pt x="77089" y="145923"/>
                </a:lnTo>
                <a:lnTo>
                  <a:pt x="64643" y="147701"/>
                </a:lnTo>
                <a:lnTo>
                  <a:pt x="50927" y="145161"/>
                </a:lnTo>
                <a:lnTo>
                  <a:pt x="41021" y="138557"/>
                </a:lnTo>
                <a:lnTo>
                  <a:pt x="35052" y="129286"/>
                </a:lnTo>
                <a:lnTo>
                  <a:pt x="33020" y="118872"/>
                </a:lnTo>
                <a:lnTo>
                  <a:pt x="33020" y="115062"/>
                </a:lnTo>
                <a:lnTo>
                  <a:pt x="0" y="115062"/>
                </a:lnTo>
                <a:lnTo>
                  <a:pt x="0" y="121539"/>
                </a:lnTo>
                <a:lnTo>
                  <a:pt x="3683" y="141097"/>
                </a:lnTo>
                <a:lnTo>
                  <a:pt x="14224" y="157226"/>
                </a:lnTo>
                <a:lnTo>
                  <a:pt x="31369" y="168783"/>
                </a:lnTo>
                <a:lnTo>
                  <a:pt x="54483" y="174625"/>
                </a:lnTo>
                <a:lnTo>
                  <a:pt x="49276" y="187960"/>
                </a:lnTo>
                <a:lnTo>
                  <a:pt x="64262" y="186436"/>
                </a:lnTo>
                <a:lnTo>
                  <a:pt x="64262" y="197739"/>
                </a:lnTo>
                <a:lnTo>
                  <a:pt x="60325" y="200025"/>
                </a:lnTo>
                <a:lnTo>
                  <a:pt x="51181" y="200025"/>
                </a:lnTo>
                <a:lnTo>
                  <a:pt x="47752" y="199771"/>
                </a:lnTo>
                <a:lnTo>
                  <a:pt x="45085" y="198755"/>
                </a:lnTo>
                <a:lnTo>
                  <a:pt x="45085" y="210820"/>
                </a:lnTo>
                <a:lnTo>
                  <a:pt x="50165" y="212090"/>
                </a:lnTo>
                <a:lnTo>
                  <a:pt x="57150" y="212344"/>
                </a:lnTo>
                <a:lnTo>
                  <a:pt x="61595" y="212344"/>
                </a:lnTo>
                <a:lnTo>
                  <a:pt x="70993" y="211455"/>
                </a:lnTo>
                <a:lnTo>
                  <a:pt x="79883" y="208788"/>
                </a:lnTo>
                <a:lnTo>
                  <a:pt x="86487" y="203581"/>
                </a:lnTo>
                <a:lnTo>
                  <a:pt x="87503" y="200025"/>
                </a:lnTo>
                <a:lnTo>
                  <a:pt x="89027" y="195199"/>
                </a:lnTo>
                <a:lnTo>
                  <a:pt x="89027" y="186436"/>
                </a:lnTo>
                <a:lnTo>
                  <a:pt x="89027" y="185547"/>
                </a:lnTo>
                <a:lnTo>
                  <a:pt x="82296" y="181102"/>
                </a:lnTo>
                <a:lnTo>
                  <a:pt x="73787" y="179959"/>
                </a:lnTo>
                <a:lnTo>
                  <a:pt x="75438" y="174625"/>
                </a:lnTo>
                <a:lnTo>
                  <a:pt x="97663" y="169291"/>
                </a:lnTo>
                <a:lnTo>
                  <a:pt x="113665" y="158877"/>
                </a:lnTo>
                <a:lnTo>
                  <a:pt x="120904" y="147701"/>
                </a:lnTo>
                <a:lnTo>
                  <a:pt x="123190" y="144018"/>
                </a:lnTo>
                <a:lnTo>
                  <a:pt x="126365" y="125476"/>
                </a:lnTo>
                <a:lnTo>
                  <a:pt x="126365" y="1196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63141" y="5808979"/>
            <a:ext cx="442595" cy="215900"/>
          </a:xfrm>
          <a:custGeom>
            <a:avLst/>
            <a:gdLst/>
            <a:ahLst/>
            <a:cxnLst/>
            <a:rect l="l" t="t" r="r" b="b"/>
            <a:pathLst>
              <a:path w="442594" h="215900">
                <a:moveTo>
                  <a:pt x="122262" y="47078"/>
                </a:moveTo>
                <a:lnTo>
                  <a:pt x="0" y="47078"/>
                </a:lnTo>
                <a:lnTo>
                  <a:pt x="0" y="74295"/>
                </a:lnTo>
                <a:lnTo>
                  <a:pt x="44450" y="74295"/>
                </a:lnTo>
                <a:lnTo>
                  <a:pt x="44450" y="215900"/>
                </a:lnTo>
                <a:lnTo>
                  <a:pt x="77952" y="215900"/>
                </a:lnTo>
                <a:lnTo>
                  <a:pt x="77952" y="74295"/>
                </a:lnTo>
                <a:lnTo>
                  <a:pt x="122262" y="74295"/>
                </a:lnTo>
                <a:lnTo>
                  <a:pt x="122262" y="47078"/>
                </a:lnTo>
                <a:close/>
              </a:path>
              <a:path w="442594" h="215900">
                <a:moveTo>
                  <a:pt x="242189" y="189230"/>
                </a:moveTo>
                <a:lnTo>
                  <a:pt x="168910" y="189230"/>
                </a:lnTo>
                <a:lnTo>
                  <a:pt x="168910" y="147320"/>
                </a:lnTo>
                <a:lnTo>
                  <a:pt x="228219" y="147320"/>
                </a:lnTo>
                <a:lnTo>
                  <a:pt x="228219" y="120650"/>
                </a:lnTo>
                <a:lnTo>
                  <a:pt x="168910" y="120650"/>
                </a:lnTo>
                <a:lnTo>
                  <a:pt x="168910" y="74930"/>
                </a:lnTo>
                <a:lnTo>
                  <a:pt x="240284" y="74930"/>
                </a:lnTo>
                <a:lnTo>
                  <a:pt x="240284" y="46990"/>
                </a:lnTo>
                <a:lnTo>
                  <a:pt x="135382" y="46990"/>
                </a:lnTo>
                <a:lnTo>
                  <a:pt x="135382" y="74930"/>
                </a:lnTo>
                <a:lnTo>
                  <a:pt x="135382" y="120650"/>
                </a:lnTo>
                <a:lnTo>
                  <a:pt x="135382" y="147320"/>
                </a:lnTo>
                <a:lnTo>
                  <a:pt x="135382" y="189230"/>
                </a:lnTo>
                <a:lnTo>
                  <a:pt x="135382" y="215900"/>
                </a:lnTo>
                <a:lnTo>
                  <a:pt x="242189" y="215900"/>
                </a:lnTo>
                <a:lnTo>
                  <a:pt x="242189" y="189230"/>
                </a:lnTo>
                <a:close/>
              </a:path>
              <a:path w="442594" h="215900">
                <a:moveTo>
                  <a:pt x="389382" y="215900"/>
                </a:moveTo>
                <a:lnTo>
                  <a:pt x="355219" y="160909"/>
                </a:lnTo>
                <a:lnTo>
                  <a:pt x="351917" y="155575"/>
                </a:lnTo>
                <a:lnTo>
                  <a:pt x="365633" y="148717"/>
                </a:lnTo>
                <a:lnTo>
                  <a:pt x="375666" y="138303"/>
                </a:lnTo>
                <a:lnTo>
                  <a:pt x="377571" y="134112"/>
                </a:lnTo>
                <a:lnTo>
                  <a:pt x="381762" y="124714"/>
                </a:lnTo>
                <a:lnTo>
                  <a:pt x="383794" y="108585"/>
                </a:lnTo>
                <a:lnTo>
                  <a:pt x="383794" y="99695"/>
                </a:lnTo>
                <a:lnTo>
                  <a:pt x="379730" y="77216"/>
                </a:lnTo>
                <a:lnTo>
                  <a:pt x="377952" y="74549"/>
                </a:lnTo>
                <a:lnTo>
                  <a:pt x="368173" y="60706"/>
                </a:lnTo>
                <a:lnTo>
                  <a:pt x="350266" y="50761"/>
                </a:lnTo>
                <a:lnTo>
                  <a:pt x="350266" y="102489"/>
                </a:lnTo>
                <a:lnTo>
                  <a:pt x="350266" y="105664"/>
                </a:lnTo>
                <a:lnTo>
                  <a:pt x="348742" y="118364"/>
                </a:lnTo>
                <a:lnTo>
                  <a:pt x="343916" y="127254"/>
                </a:lnTo>
                <a:lnTo>
                  <a:pt x="336296" y="132461"/>
                </a:lnTo>
                <a:lnTo>
                  <a:pt x="325628" y="134112"/>
                </a:lnTo>
                <a:lnTo>
                  <a:pt x="294259" y="134112"/>
                </a:lnTo>
                <a:lnTo>
                  <a:pt x="294259" y="74549"/>
                </a:lnTo>
                <a:lnTo>
                  <a:pt x="325628" y="74549"/>
                </a:lnTo>
                <a:lnTo>
                  <a:pt x="336296" y="76200"/>
                </a:lnTo>
                <a:lnTo>
                  <a:pt x="343916" y="81153"/>
                </a:lnTo>
                <a:lnTo>
                  <a:pt x="348742" y="89916"/>
                </a:lnTo>
                <a:lnTo>
                  <a:pt x="350266" y="102489"/>
                </a:lnTo>
                <a:lnTo>
                  <a:pt x="350266" y="50761"/>
                </a:lnTo>
                <a:lnTo>
                  <a:pt x="349885" y="50546"/>
                </a:lnTo>
                <a:lnTo>
                  <a:pt x="325628" y="47117"/>
                </a:lnTo>
                <a:lnTo>
                  <a:pt x="260731" y="47117"/>
                </a:lnTo>
                <a:lnTo>
                  <a:pt x="260731" y="215900"/>
                </a:lnTo>
                <a:lnTo>
                  <a:pt x="294259" y="215900"/>
                </a:lnTo>
                <a:lnTo>
                  <a:pt x="294259" y="160909"/>
                </a:lnTo>
                <a:lnTo>
                  <a:pt x="318389" y="160909"/>
                </a:lnTo>
                <a:lnTo>
                  <a:pt x="350520" y="215900"/>
                </a:lnTo>
                <a:lnTo>
                  <a:pt x="389382" y="215900"/>
                </a:lnTo>
                <a:close/>
              </a:path>
              <a:path w="442594" h="215900">
                <a:moveTo>
                  <a:pt x="440664" y="47015"/>
                </a:moveTo>
                <a:lnTo>
                  <a:pt x="407162" y="47015"/>
                </a:lnTo>
                <a:lnTo>
                  <a:pt x="407162" y="215900"/>
                </a:lnTo>
                <a:lnTo>
                  <a:pt x="440664" y="215900"/>
                </a:lnTo>
                <a:lnTo>
                  <a:pt x="440664" y="47015"/>
                </a:lnTo>
                <a:close/>
              </a:path>
              <a:path w="442594" h="215900">
                <a:moveTo>
                  <a:pt x="442468" y="17526"/>
                </a:moveTo>
                <a:lnTo>
                  <a:pt x="441071" y="9652"/>
                </a:lnTo>
                <a:lnTo>
                  <a:pt x="437261" y="4191"/>
                </a:lnTo>
                <a:lnTo>
                  <a:pt x="431292" y="1016"/>
                </a:lnTo>
                <a:lnTo>
                  <a:pt x="423545" y="0"/>
                </a:lnTo>
                <a:lnTo>
                  <a:pt x="412750" y="0"/>
                </a:lnTo>
                <a:lnTo>
                  <a:pt x="405511" y="5207"/>
                </a:lnTo>
                <a:lnTo>
                  <a:pt x="405511" y="29083"/>
                </a:lnTo>
                <a:lnTo>
                  <a:pt x="412750" y="34798"/>
                </a:lnTo>
                <a:lnTo>
                  <a:pt x="423545" y="34798"/>
                </a:lnTo>
                <a:lnTo>
                  <a:pt x="431292" y="33655"/>
                </a:lnTo>
                <a:lnTo>
                  <a:pt x="437261" y="30480"/>
                </a:lnTo>
                <a:lnTo>
                  <a:pt x="441071" y="25146"/>
                </a:lnTo>
                <a:lnTo>
                  <a:pt x="442468" y="175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295525" y="5808979"/>
            <a:ext cx="1440815" cy="219710"/>
            <a:chOff x="2295525" y="5808979"/>
            <a:chExt cx="1440815" cy="21971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5525" y="5856096"/>
              <a:ext cx="167894" cy="16878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8056" y="5855969"/>
              <a:ext cx="293243" cy="16891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05937" y="5856096"/>
              <a:ext cx="127381" cy="1687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7448" y="5856096"/>
              <a:ext cx="122555" cy="1722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4133" y="5856096"/>
              <a:ext cx="127381" cy="16878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4502" y="5808979"/>
              <a:ext cx="481457" cy="215900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1107440" y="6147688"/>
            <a:ext cx="669925" cy="168275"/>
          </a:xfrm>
          <a:custGeom>
            <a:avLst/>
            <a:gdLst/>
            <a:ahLst/>
            <a:cxnLst/>
            <a:rect l="l" t="t" r="r" b="b"/>
            <a:pathLst>
              <a:path w="669925" h="168275">
                <a:moveTo>
                  <a:pt x="122974" y="54229"/>
                </a:moveTo>
                <a:lnTo>
                  <a:pt x="118948" y="31750"/>
                </a:lnTo>
                <a:lnTo>
                  <a:pt x="115912" y="27178"/>
                </a:lnTo>
                <a:lnTo>
                  <a:pt x="107403" y="14605"/>
                </a:lnTo>
                <a:lnTo>
                  <a:pt x="89471" y="4025"/>
                </a:lnTo>
                <a:lnTo>
                  <a:pt x="89471" y="57150"/>
                </a:lnTo>
                <a:lnTo>
                  <a:pt x="89471" y="110236"/>
                </a:lnTo>
                <a:lnTo>
                  <a:pt x="87871" y="123190"/>
                </a:lnTo>
                <a:lnTo>
                  <a:pt x="83146" y="132588"/>
                </a:lnTo>
                <a:lnTo>
                  <a:pt x="75438" y="138303"/>
                </a:lnTo>
                <a:lnTo>
                  <a:pt x="64871" y="140335"/>
                </a:lnTo>
                <a:lnTo>
                  <a:pt x="33489" y="140335"/>
                </a:lnTo>
                <a:lnTo>
                  <a:pt x="33489" y="27178"/>
                </a:lnTo>
                <a:lnTo>
                  <a:pt x="64871" y="27178"/>
                </a:lnTo>
                <a:lnTo>
                  <a:pt x="75438" y="29083"/>
                </a:lnTo>
                <a:lnTo>
                  <a:pt x="83146" y="34798"/>
                </a:lnTo>
                <a:lnTo>
                  <a:pt x="87871" y="44196"/>
                </a:lnTo>
                <a:lnTo>
                  <a:pt x="89471" y="57150"/>
                </a:lnTo>
                <a:lnTo>
                  <a:pt x="89471" y="4025"/>
                </a:lnTo>
                <a:lnTo>
                  <a:pt x="89115" y="3810"/>
                </a:lnTo>
                <a:lnTo>
                  <a:pt x="64871" y="0"/>
                </a:lnTo>
                <a:lnTo>
                  <a:pt x="0" y="0"/>
                </a:lnTo>
                <a:lnTo>
                  <a:pt x="0" y="167386"/>
                </a:lnTo>
                <a:lnTo>
                  <a:pt x="64871" y="167386"/>
                </a:lnTo>
                <a:lnTo>
                  <a:pt x="107403" y="152654"/>
                </a:lnTo>
                <a:lnTo>
                  <a:pt x="122974" y="113030"/>
                </a:lnTo>
                <a:lnTo>
                  <a:pt x="122974" y="54229"/>
                </a:lnTo>
                <a:close/>
              </a:path>
              <a:path w="669925" h="168275">
                <a:moveTo>
                  <a:pt x="277368" y="167386"/>
                </a:moveTo>
                <a:lnTo>
                  <a:pt x="262763" y="126873"/>
                </a:lnTo>
                <a:lnTo>
                  <a:pt x="253492" y="101092"/>
                </a:lnTo>
                <a:lnTo>
                  <a:pt x="231013" y="38989"/>
                </a:lnTo>
                <a:lnTo>
                  <a:pt x="220345" y="9220"/>
                </a:lnTo>
                <a:lnTo>
                  <a:pt x="220345" y="101092"/>
                </a:lnTo>
                <a:lnTo>
                  <a:pt x="180848" y="101092"/>
                </a:lnTo>
                <a:lnTo>
                  <a:pt x="200406" y="38989"/>
                </a:lnTo>
                <a:lnTo>
                  <a:pt x="220345" y="101092"/>
                </a:lnTo>
                <a:lnTo>
                  <a:pt x="220345" y="9220"/>
                </a:lnTo>
                <a:lnTo>
                  <a:pt x="217043" y="0"/>
                </a:lnTo>
                <a:lnTo>
                  <a:pt x="185166" y="0"/>
                </a:lnTo>
                <a:lnTo>
                  <a:pt x="125171" y="167386"/>
                </a:lnTo>
                <a:lnTo>
                  <a:pt x="160362" y="167386"/>
                </a:lnTo>
                <a:lnTo>
                  <a:pt x="172847" y="126873"/>
                </a:lnTo>
                <a:lnTo>
                  <a:pt x="228600" y="126873"/>
                </a:lnTo>
                <a:lnTo>
                  <a:pt x="241808" y="167386"/>
                </a:lnTo>
                <a:lnTo>
                  <a:pt x="277368" y="167386"/>
                </a:lnTo>
                <a:close/>
              </a:path>
              <a:path w="669925" h="168275">
                <a:moveTo>
                  <a:pt x="387096" y="0"/>
                </a:moveTo>
                <a:lnTo>
                  <a:pt x="352425" y="0"/>
                </a:lnTo>
                <a:lnTo>
                  <a:pt x="317119" y="80518"/>
                </a:lnTo>
                <a:lnTo>
                  <a:pt x="281940" y="0"/>
                </a:lnTo>
                <a:lnTo>
                  <a:pt x="245999" y="0"/>
                </a:lnTo>
                <a:lnTo>
                  <a:pt x="299974" y="109855"/>
                </a:lnTo>
                <a:lnTo>
                  <a:pt x="299974" y="167386"/>
                </a:lnTo>
                <a:lnTo>
                  <a:pt x="333502" y="167386"/>
                </a:lnTo>
                <a:lnTo>
                  <a:pt x="333502" y="109474"/>
                </a:lnTo>
                <a:lnTo>
                  <a:pt x="347726" y="80518"/>
                </a:lnTo>
                <a:lnTo>
                  <a:pt x="387096" y="0"/>
                </a:lnTo>
                <a:close/>
              </a:path>
              <a:path w="669925" h="168275">
                <a:moveTo>
                  <a:pt x="507873" y="167386"/>
                </a:moveTo>
                <a:lnTo>
                  <a:pt x="493268" y="126873"/>
                </a:lnTo>
                <a:lnTo>
                  <a:pt x="483997" y="101092"/>
                </a:lnTo>
                <a:lnTo>
                  <a:pt x="461645" y="38989"/>
                </a:lnTo>
                <a:lnTo>
                  <a:pt x="450977" y="9486"/>
                </a:lnTo>
                <a:lnTo>
                  <a:pt x="450977" y="101092"/>
                </a:lnTo>
                <a:lnTo>
                  <a:pt x="411353" y="101092"/>
                </a:lnTo>
                <a:lnTo>
                  <a:pt x="430911" y="38989"/>
                </a:lnTo>
                <a:lnTo>
                  <a:pt x="450977" y="101092"/>
                </a:lnTo>
                <a:lnTo>
                  <a:pt x="450977" y="9486"/>
                </a:lnTo>
                <a:lnTo>
                  <a:pt x="447548" y="0"/>
                </a:lnTo>
                <a:lnTo>
                  <a:pt x="415671" y="0"/>
                </a:lnTo>
                <a:lnTo>
                  <a:pt x="355727" y="167386"/>
                </a:lnTo>
                <a:lnTo>
                  <a:pt x="390906" y="167386"/>
                </a:lnTo>
                <a:lnTo>
                  <a:pt x="403352" y="126873"/>
                </a:lnTo>
                <a:lnTo>
                  <a:pt x="459105" y="126873"/>
                </a:lnTo>
                <a:lnTo>
                  <a:pt x="472440" y="167386"/>
                </a:lnTo>
                <a:lnTo>
                  <a:pt x="507873" y="167386"/>
                </a:lnTo>
                <a:close/>
              </a:path>
              <a:path w="669925" h="168275">
                <a:moveTo>
                  <a:pt x="622681" y="140081"/>
                </a:moveTo>
                <a:lnTo>
                  <a:pt x="551675" y="140081"/>
                </a:lnTo>
                <a:lnTo>
                  <a:pt x="551675" y="381"/>
                </a:lnTo>
                <a:lnTo>
                  <a:pt x="518274" y="381"/>
                </a:lnTo>
                <a:lnTo>
                  <a:pt x="518274" y="140081"/>
                </a:lnTo>
                <a:lnTo>
                  <a:pt x="518274" y="168021"/>
                </a:lnTo>
                <a:lnTo>
                  <a:pt x="622681" y="168021"/>
                </a:lnTo>
                <a:lnTo>
                  <a:pt x="622681" y="140081"/>
                </a:lnTo>
                <a:close/>
              </a:path>
              <a:path w="669925" h="168275">
                <a:moveTo>
                  <a:pt x="669886" y="25"/>
                </a:moveTo>
                <a:lnTo>
                  <a:pt x="636397" y="25"/>
                </a:lnTo>
                <a:lnTo>
                  <a:pt x="636397" y="167386"/>
                </a:lnTo>
                <a:lnTo>
                  <a:pt x="669886" y="167386"/>
                </a:lnTo>
                <a:lnTo>
                  <a:pt x="669886" y="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1864232" y="6144259"/>
            <a:ext cx="680720" cy="210820"/>
            <a:chOff x="1864232" y="6144259"/>
            <a:chExt cx="680720" cy="210820"/>
          </a:xfrm>
        </p:grpSpPr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4232" y="6144259"/>
              <a:ext cx="445734" cy="2106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1846" y="6144513"/>
              <a:ext cx="126364" cy="21043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480182" y="6147688"/>
              <a:ext cx="64769" cy="167640"/>
            </a:xfrm>
            <a:custGeom>
              <a:avLst/>
              <a:gdLst/>
              <a:ahLst/>
              <a:cxnLst/>
              <a:rect l="l" t="t" r="r" b="b"/>
              <a:pathLst>
                <a:path w="64769" h="167639">
                  <a:moveTo>
                    <a:pt x="35179" y="0"/>
                  </a:moveTo>
                  <a:lnTo>
                    <a:pt x="0" y="0"/>
                  </a:lnTo>
                  <a:lnTo>
                    <a:pt x="0" y="167386"/>
                  </a:lnTo>
                  <a:lnTo>
                    <a:pt x="33019" y="167386"/>
                  </a:lnTo>
                  <a:lnTo>
                    <a:pt x="31877" y="53721"/>
                  </a:lnTo>
                  <a:lnTo>
                    <a:pt x="64643" y="53721"/>
                  </a:lnTo>
                  <a:lnTo>
                    <a:pt x="351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512060" y="6147689"/>
            <a:ext cx="1419860" cy="168275"/>
            <a:chOff x="2512060" y="6147689"/>
            <a:chExt cx="1419860" cy="168275"/>
          </a:xfrm>
        </p:grpSpPr>
        <p:sp>
          <p:nvSpPr>
            <p:cNvPr id="30" name="object 30"/>
            <p:cNvSpPr/>
            <p:nvPr/>
          </p:nvSpPr>
          <p:spPr>
            <a:xfrm>
              <a:off x="2512060" y="6147688"/>
              <a:ext cx="755650" cy="168275"/>
            </a:xfrm>
            <a:custGeom>
              <a:avLst/>
              <a:gdLst/>
              <a:ahLst/>
              <a:cxnLst/>
              <a:rect l="l" t="t" r="r" b="b"/>
              <a:pathLst>
                <a:path w="755650" h="168275">
                  <a:moveTo>
                    <a:pt x="135890" y="0"/>
                  </a:moveTo>
                  <a:lnTo>
                    <a:pt x="100584" y="0"/>
                  </a:lnTo>
                  <a:lnTo>
                    <a:pt x="52324" y="89408"/>
                  </a:lnTo>
                  <a:lnTo>
                    <a:pt x="32766" y="53721"/>
                  </a:lnTo>
                  <a:lnTo>
                    <a:pt x="0" y="53721"/>
                  </a:lnTo>
                  <a:lnTo>
                    <a:pt x="37592" y="124714"/>
                  </a:lnTo>
                  <a:lnTo>
                    <a:pt x="66294" y="124714"/>
                  </a:lnTo>
                  <a:lnTo>
                    <a:pt x="84963" y="89408"/>
                  </a:lnTo>
                  <a:lnTo>
                    <a:pt x="103886" y="53467"/>
                  </a:lnTo>
                  <a:lnTo>
                    <a:pt x="102870" y="167386"/>
                  </a:lnTo>
                  <a:lnTo>
                    <a:pt x="135890" y="167386"/>
                  </a:lnTo>
                  <a:lnTo>
                    <a:pt x="135890" y="53467"/>
                  </a:lnTo>
                  <a:lnTo>
                    <a:pt x="135890" y="0"/>
                  </a:lnTo>
                  <a:close/>
                </a:path>
                <a:path w="755650" h="168275">
                  <a:moveTo>
                    <a:pt x="298450" y="167386"/>
                  </a:moveTo>
                  <a:lnTo>
                    <a:pt x="283972" y="126873"/>
                  </a:lnTo>
                  <a:lnTo>
                    <a:pt x="274574" y="101092"/>
                  </a:lnTo>
                  <a:lnTo>
                    <a:pt x="252222" y="38989"/>
                  </a:lnTo>
                  <a:lnTo>
                    <a:pt x="241554" y="9220"/>
                  </a:lnTo>
                  <a:lnTo>
                    <a:pt x="241554" y="101092"/>
                  </a:lnTo>
                  <a:lnTo>
                    <a:pt x="202057" y="101092"/>
                  </a:lnTo>
                  <a:lnTo>
                    <a:pt x="221488" y="38989"/>
                  </a:lnTo>
                  <a:lnTo>
                    <a:pt x="241554" y="101092"/>
                  </a:lnTo>
                  <a:lnTo>
                    <a:pt x="241554" y="9220"/>
                  </a:lnTo>
                  <a:lnTo>
                    <a:pt x="238252" y="0"/>
                  </a:lnTo>
                  <a:lnTo>
                    <a:pt x="206375" y="0"/>
                  </a:lnTo>
                  <a:lnTo>
                    <a:pt x="146304" y="167386"/>
                  </a:lnTo>
                  <a:lnTo>
                    <a:pt x="181483" y="167386"/>
                  </a:lnTo>
                  <a:lnTo>
                    <a:pt x="194056" y="126873"/>
                  </a:lnTo>
                  <a:lnTo>
                    <a:pt x="249682" y="126873"/>
                  </a:lnTo>
                  <a:lnTo>
                    <a:pt x="263017" y="167386"/>
                  </a:lnTo>
                  <a:lnTo>
                    <a:pt x="298450" y="167386"/>
                  </a:lnTo>
                  <a:close/>
                </a:path>
                <a:path w="755650" h="168275">
                  <a:moveTo>
                    <a:pt x="565023" y="167386"/>
                  </a:moveTo>
                  <a:lnTo>
                    <a:pt x="550418" y="126873"/>
                  </a:lnTo>
                  <a:lnTo>
                    <a:pt x="541147" y="101092"/>
                  </a:lnTo>
                  <a:lnTo>
                    <a:pt x="518795" y="38989"/>
                  </a:lnTo>
                  <a:lnTo>
                    <a:pt x="508000" y="9144"/>
                  </a:lnTo>
                  <a:lnTo>
                    <a:pt x="508000" y="101092"/>
                  </a:lnTo>
                  <a:lnTo>
                    <a:pt x="468503" y="101092"/>
                  </a:lnTo>
                  <a:lnTo>
                    <a:pt x="488061" y="38989"/>
                  </a:lnTo>
                  <a:lnTo>
                    <a:pt x="508000" y="101092"/>
                  </a:lnTo>
                  <a:lnTo>
                    <a:pt x="508000" y="9144"/>
                  </a:lnTo>
                  <a:lnTo>
                    <a:pt x="504698" y="0"/>
                  </a:lnTo>
                  <a:lnTo>
                    <a:pt x="472821" y="0"/>
                  </a:lnTo>
                  <a:lnTo>
                    <a:pt x="413258" y="166243"/>
                  </a:lnTo>
                  <a:lnTo>
                    <a:pt x="413258" y="140081"/>
                  </a:lnTo>
                  <a:lnTo>
                    <a:pt x="342392" y="140081"/>
                  </a:lnTo>
                  <a:lnTo>
                    <a:pt x="342392" y="381"/>
                  </a:lnTo>
                  <a:lnTo>
                    <a:pt x="308864" y="381"/>
                  </a:lnTo>
                  <a:lnTo>
                    <a:pt x="308864" y="140081"/>
                  </a:lnTo>
                  <a:lnTo>
                    <a:pt x="308864" y="166751"/>
                  </a:lnTo>
                  <a:lnTo>
                    <a:pt x="308864" y="168021"/>
                  </a:lnTo>
                  <a:lnTo>
                    <a:pt x="412877" y="168021"/>
                  </a:lnTo>
                  <a:lnTo>
                    <a:pt x="412877" y="167386"/>
                  </a:lnTo>
                  <a:lnTo>
                    <a:pt x="412877" y="166751"/>
                  </a:lnTo>
                  <a:lnTo>
                    <a:pt x="413080" y="166751"/>
                  </a:lnTo>
                  <a:lnTo>
                    <a:pt x="412877" y="167386"/>
                  </a:lnTo>
                  <a:lnTo>
                    <a:pt x="413258" y="167386"/>
                  </a:lnTo>
                  <a:lnTo>
                    <a:pt x="448056" y="167386"/>
                  </a:lnTo>
                  <a:lnTo>
                    <a:pt x="460502" y="126873"/>
                  </a:lnTo>
                  <a:lnTo>
                    <a:pt x="516255" y="126873"/>
                  </a:lnTo>
                  <a:lnTo>
                    <a:pt x="529463" y="167386"/>
                  </a:lnTo>
                  <a:lnTo>
                    <a:pt x="565023" y="167386"/>
                  </a:lnTo>
                  <a:close/>
                </a:path>
                <a:path w="755650" h="168275">
                  <a:moveTo>
                    <a:pt x="703834" y="167386"/>
                  </a:moveTo>
                  <a:lnTo>
                    <a:pt x="669798" y="112776"/>
                  </a:lnTo>
                  <a:lnTo>
                    <a:pt x="666496" y="107569"/>
                  </a:lnTo>
                  <a:lnTo>
                    <a:pt x="680212" y="100711"/>
                  </a:lnTo>
                  <a:lnTo>
                    <a:pt x="690245" y="90424"/>
                  </a:lnTo>
                  <a:lnTo>
                    <a:pt x="692150" y="86233"/>
                  </a:lnTo>
                  <a:lnTo>
                    <a:pt x="696341" y="76962"/>
                  </a:lnTo>
                  <a:lnTo>
                    <a:pt x="698373" y="60960"/>
                  </a:lnTo>
                  <a:lnTo>
                    <a:pt x="698373" y="52070"/>
                  </a:lnTo>
                  <a:lnTo>
                    <a:pt x="694309" y="29845"/>
                  </a:lnTo>
                  <a:lnTo>
                    <a:pt x="692531" y="27178"/>
                  </a:lnTo>
                  <a:lnTo>
                    <a:pt x="682752" y="13462"/>
                  </a:lnTo>
                  <a:lnTo>
                    <a:pt x="664845" y="3644"/>
                  </a:lnTo>
                  <a:lnTo>
                    <a:pt x="664845" y="54991"/>
                  </a:lnTo>
                  <a:lnTo>
                    <a:pt x="664845" y="58039"/>
                  </a:lnTo>
                  <a:lnTo>
                    <a:pt x="663194" y="70612"/>
                  </a:lnTo>
                  <a:lnTo>
                    <a:pt x="658495" y="79375"/>
                  </a:lnTo>
                  <a:lnTo>
                    <a:pt x="650875" y="84582"/>
                  </a:lnTo>
                  <a:lnTo>
                    <a:pt x="640207" y="86233"/>
                  </a:lnTo>
                  <a:lnTo>
                    <a:pt x="608838" y="86233"/>
                  </a:lnTo>
                  <a:lnTo>
                    <a:pt x="608838" y="27178"/>
                  </a:lnTo>
                  <a:lnTo>
                    <a:pt x="640207" y="27178"/>
                  </a:lnTo>
                  <a:lnTo>
                    <a:pt x="650875" y="28829"/>
                  </a:lnTo>
                  <a:lnTo>
                    <a:pt x="658495" y="33782"/>
                  </a:lnTo>
                  <a:lnTo>
                    <a:pt x="663194" y="42418"/>
                  </a:lnTo>
                  <a:lnTo>
                    <a:pt x="664845" y="54991"/>
                  </a:lnTo>
                  <a:lnTo>
                    <a:pt x="664845" y="3644"/>
                  </a:lnTo>
                  <a:lnTo>
                    <a:pt x="664464" y="3429"/>
                  </a:lnTo>
                  <a:lnTo>
                    <a:pt x="640207" y="0"/>
                  </a:lnTo>
                  <a:lnTo>
                    <a:pt x="575437" y="0"/>
                  </a:lnTo>
                  <a:lnTo>
                    <a:pt x="575437" y="167386"/>
                  </a:lnTo>
                  <a:lnTo>
                    <a:pt x="608838" y="167386"/>
                  </a:lnTo>
                  <a:lnTo>
                    <a:pt x="608838" y="112776"/>
                  </a:lnTo>
                  <a:lnTo>
                    <a:pt x="632968" y="112776"/>
                  </a:lnTo>
                  <a:lnTo>
                    <a:pt x="665099" y="167386"/>
                  </a:lnTo>
                  <a:lnTo>
                    <a:pt x="703834" y="167386"/>
                  </a:lnTo>
                  <a:close/>
                </a:path>
                <a:path w="755650" h="168275">
                  <a:moveTo>
                    <a:pt x="755230" y="25"/>
                  </a:moveTo>
                  <a:lnTo>
                    <a:pt x="721741" y="25"/>
                  </a:lnTo>
                  <a:lnTo>
                    <a:pt x="721741" y="167386"/>
                  </a:lnTo>
                  <a:lnTo>
                    <a:pt x="755230" y="167386"/>
                  </a:lnTo>
                  <a:lnTo>
                    <a:pt x="755230" y="2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91840" y="6147689"/>
              <a:ext cx="167894" cy="16738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84245" y="6147689"/>
              <a:ext cx="447166" cy="168020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1135380" y="6436297"/>
            <a:ext cx="401955" cy="170815"/>
            <a:chOff x="1135380" y="6436297"/>
            <a:chExt cx="401955" cy="170815"/>
          </a:xfrm>
        </p:grpSpPr>
        <p:sp>
          <p:nvSpPr>
            <p:cNvPr id="34" name="object 34"/>
            <p:cNvSpPr/>
            <p:nvPr/>
          </p:nvSpPr>
          <p:spPr>
            <a:xfrm>
              <a:off x="1135380" y="6436309"/>
              <a:ext cx="123189" cy="170815"/>
            </a:xfrm>
            <a:custGeom>
              <a:avLst/>
              <a:gdLst/>
              <a:ahLst/>
              <a:cxnLst/>
              <a:rect l="l" t="t" r="r" b="b"/>
              <a:pathLst>
                <a:path w="123190" h="170815">
                  <a:moveTo>
                    <a:pt x="123075" y="73710"/>
                  </a:moveTo>
                  <a:lnTo>
                    <a:pt x="33528" y="73710"/>
                  </a:lnTo>
                  <a:lnTo>
                    <a:pt x="33528" y="50"/>
                  </a:lnTo>
                  <a:lnTo>
                    <a:pt x="0" y="50"/>
                  </a:lnTo>
                  <a:lnTo>
                    <a:pt x="0" y="73710"/>
                  </a:lnTo>
                  <a:lnTo>
                    <a:pt x="0" y="101650"/>
                  </a:lnTo>
                  <a:lnTo>
                    <a:pt x="0" y="170230"/>
                  </a:lnTo>
                  <a:lnTo>
                    <a:pt x="33528" y="170230"/>
                  </a:lnTo>
                  <a:lnTo>
                    <a:pt x="33528" y="101650"/>
                  </a:lnTo>
                  <a:lnTo>
                    <a:pt x="89560" y="101650"/>
                  </a:lnTo>
                  <a:lnTo>
                    <a:pt x="89560" y="169595"/>
                  </a:lnTo>
                  <a:lnTo>
                    <a:pt x="123075" y="169595"/>
                  </a:lnTo>
                  <a:lnTo>
                    <a:pt x="123075" y="101650"/>
                  </a:lnTo>
                  <a:lnTo>
                    <a:pt x="123075" y="101295"/>
                  </a:lnTo>
                  <a:lnTo>
                    <a:pt x="123075" y="73710"/>
                  </a:lnTo>
                  <a:close/>
                </a:path>
                <a:path w="123190" h="170815">
                  <a:moveTo>
                    <a:pt x="123075" y="0"/>
                  </a:moveTo>
                  <a:lnTo>
                    <a:pt x="89560" y="0"/>
                  </a:lnTo>
                  <a:lnTo>
                    <a:pt x="89560" y="73583"/>
                  </a:lnTo>
                  <a:lnTo>
                    <a:pt x="123075" y="73583"/>
                  </a:lnTo>
                  <a:lnTo>
                    <a:pt x="1230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3081" y="6436360"/>
              <a:ext cx="254127" cy="170180"/>
            </a:xfrm>
            <a:prstGeom prst="rect">
              <a:avLst/>
            </a:prstGeom>
          </p:spPr>
        </p:pic>
      </p:grpSp>
      <p:sp>
        <p:nvSpPr>
          <p:cNvPr id="36" name="object 36"/>
          <p:cNvSpPr/>
          <p:nvPr/>
        </p:nvSpPr>
        <p:spPr>
          <a:xfrm>
            <a:off x="1615186" y="6436359"/>
            <a:ext cx="353060" cy="169545"/>
          </a:xfrm>
          <a:custGeom>
            <a:avLst/>
            <a:gdLst/>
            <a:ahLst/>
            <a:cxnLst/>
            <a:rect l="l" t="t" r="r" b="b"/>
            <a:pathLst>
              <a:path w="353060" h="169545">
                <a:moveTo>
                  <a:pt x="122301" y="142113"/>
                </a:moveTo>
                <a:lnTo>
                  <a:pt x="41783" y="142113"/>
                </a:lnTo>
                <a:lnTo>
                  <a:pt x="118745" y="22479"/>
                </a:lnTo>
                <a:lnTo>
                  <a:pt x="118745" y="0"/>
                </a:lnTo>
                <a:lnTo>
                  <a:pt x="2540" y="0"/>
                </a:lnTo>
                <a:lnTo>
                  <a:pt x="2540" y="27305"/>
                </a:lnTo>
                <a:lnTo>
                  <a:pt x="77216" y="27305"/>
                </a:lnTo>
                <a:lnTo>
                  <a:pt x="0" y="146939"/>
                </a:lnTo>
                <a:lnTo>
                  <a:pt x="0" y="169545"/>
                </a:lnTo>
                <a:lnTo>
                  <a:pt x="122301" y="169545"/>
                </a:lnTo>
                <a:lnTo>
                  <a:pt x="122301" y="142113"/>
                </a:lnTo>
                <a:close/>
              </a:path>
              <a:path w="353060" h="169545">
                <a:moveTo>
                  <a:pt x="278003" y="169545"/>
                </a:moveTo>
                <a:lnTo>
                  <a:pt x="263525" y="128524"/>
                </a:lnTo>
                <a:lnTo>
                  <a:pt x="254127" y="102489"/>
                </a:lnTo>
                <a:lnTo>
                  <a:pt x="231775" y="39497"/>
                </a:lnTo>
                <a:lnTo>
                  <a:pt x="221107" y="9613"/>
                </a:lnTo>
                <a:lnTo>
                  <a:pt x="221107" y="102489"/>
                </a:lnTo>
                <a:lnTo>
                  <a:pt x="181483" y="102489"/>
                </a:lnTo>
                <a:lnTo>
                  <a:pt x="201041" y="39497"/>
                </a:lnTo>
                <a:lnTo>
                  <a:pt x="221107" y="102489"/>
                </a:lnTo>
                <a:lnTo>
                  <a:pt x="221107" y="9613"/>
                </a:lnTo>
                <a:lnTo>
                  <a:pt x="217678" y="0"/>
                </a:lnTo>
                <a:lnTo>
                  <a:pt x="185801" y="0"/>
                </a:lnTo>
                <a:lnTo>
                  <a:pt x="125730" y="169545"/>
                </a:lnTo>
                <a:lnTo>
                  <a:pt x="161036" y="169545"/>
                </a:lnTo>
                <a:lnTo>
                  <a:pt x="173482" y="128524"/>
                </a:lnTo>
                <a:lnTo>
                  <a:pt x="229235" y="128524"/>
                </a:lnTo>
                <a:lnTo>
                  <a:pt x="242570" y="169545"/>
                </a:lnTo>
                <a:lnTo>
                  <a:pt x="278003" y="169545"/>
                </a:lnTo>
                <a:close/>
              </a:path>
              <a:path w="353060" h="169545">
                <a:moveTo>
                  <a:pt x="353060" y="54483"/>
                </a:moveTo>
                <a:lnTo>
                  <a:pt x="323723" y="0"/>
                </a:lnTo>
                <a:lnTo>
                  <a:pt x="288417" y="0"/>
                </a:lnTo>
                <a:lnTo>
                  <a:pt x="288417" y="169545"/>
                </a:lnTo>
                <a:lnTo>
                  <a:pt x="321437" y="169545"/>
                </a:lnTo>
                <a:lnTo>
                  <a:pt x="320294" y="54483"/>
                </a:lnTo>
                <a:lnTo>
                  <a:pt x="353060" y="544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35480" y="6436359"/>
            <a:ext cx="436880" cy="169545"/>
          </a:xfrm>
          <a:custGeom>
            <a:avLst/>
            <a:gdLst/>
            <a:ahLst/>
            <a:cxnLst/>
            <a:rect l="l" t="t" r="r" b="b"/>
            <a:pathLst>
              <a:path w="436880" h="169545">
                <a:moveTo>
                  <a:pt x="136144" y="0"/>
                </a:moveTo>
                <a:lnTo>
                  <a:pt x="100711" y="0"/>
                </a:lnTo>
                <a:lnTo>
                  <a:pt x="52324" y="90551"/>
                </a:lnTo>
                <a:lnTo>
                  <a:pt x="32766" y="54483"/>
                </a:lnTo>
                <a:lnTo>
                  <a:pt x="0" y="54483"/>
                </a:lnTo>
                <a:lnTo>
                  <a:pt x="37592" y="126365"/>
                </a:lnTo>
                <a:lnTo>
                  <a:pt x="66421" y="126365"/>
                </a:lnTo>
                <a:lnTo>
                  <a:pt x="85090" y="90551"/>
                </a:lnTo>
                <a:lnTo>
                  <a:pt x="104013" y="54229"/>
                </a:lnTo>
                <a:lnTo>
                  <a:pt x="102997" y="169545"/>
                </a:lnTo>
                <a:lnTo>
                  <a:pt x="136144" y="169545"/>
                </a:lnTo>
                <a:lnTo>
                  <a:pt x="136144" y="54229"/>
                </a:lnTo>
                <a:lnTo>
                  <a:pt x="136144" y="0"/>
                </a:lnTo>
                <a:close/>
              </a:path>
              <a:path w="436880" h="169545">
                <a:moveTo>
                  <a:pt x="298831" y="169545"/>
                </a:moveTo>
                <a:lnTo>
                  <a:pt x="284226" y="128524"/>
                </a:lnTo>
                <a:lnTo>
                  <a:pt x="274955" y="102489"/>
                </a:lnTo>
                <a:lnTo>
                  <a:pt x="252476" y="39497"/>
                </a:lnTo>
                <a:lnTo>
                  <a:pt x="241808" y="9347"/>
                </a:lnTo>
                <a:lnTo>
                  <a:pt x="241808" y="102489"/>
                </a:lnTo>
                <a:lnTo>
                  <a:pt x="202311" y="102489"/>
                </a:lnTo>
                <a:lnTo>
                  <a:pt x="221742" y="39497"/>
                </a:lnTo>
                <a:lnTo>
                  <a:pt x="241808" y="102489"/>
                </a:lnTo>
                <a:lnTo>
                  <a:pt x="241808" y="9347"/>
                </a:lnTo>
                <a:lnTo>
                  <a:pt x="238506" y="0"/>
                </a:lnTo>
                <a:lnTo>
                  <a:pt x="206629" y="0"/>
                </a:lnTo>
                <a:lnTo>
                  <a:pt x="146558" y="169545"/>
                </a:lnTo>
                <a:lnTo>
                  <a:pt x="181737" y="169545"/>
                </a:lnTo>
                <a:lnTo>
                  <a:pt x="194310" y="128524"/>
                </a:lnTo>
                <a:lnTo>
                  <a:pt x="250063" y="128524"/>
                </a:lnTo>
                <a:lnTo>
                  <a:pt x="263271" y="169545"/>
                </a:lnTo>
                <a:lnTo>
                  <a:pt x="298831" y="169545"/>
                </a:lnTo>
                <a:close/>
              </a:path>
              <a:path w="436880" h="169545">
                <a:moveTo>
                  <a:pt x="436626" y="0"/>
                </a:moveTo>
                <a:lnTo>
                  <a:pt x="403352" y="0"/>
                </a:lnTo>
                <a:lnTo>
                  <a:pt x="404241" y="108458"/>
                </a:lnTo>
                <a:lnTo>
                  <a:pt x="378333" y="61468"/>
                </a:lnTo>
                <a:lnTo>
                  <a:pt x="344424" y="0"/>
                </a:lnTo>
                <a:lnTo>
                  <a:pt x="309245" y="0"/>
                </a:lnTo>
                <a:lnTo>
                  <a:pt x="309245" y="169545"/>
                </a:lnTo>
                <a:lnTo>
                  <a:pt x="342265" y="169545"/>
                </a:lnTo>
                <a:lnTo>
                  <a:pt x="341249" y="61468"/>
                </a:lnTo>
                <a:lnTo>
                  <a:pt x="400812" y="169545"/>
                </a:lnTo>
                <a:lnTo>
                  <a:pt x="436626" y="169545"/>
                </a:lnTo>
                <a:lnTo>
                  <a:pt x="436626" y="108458"/>
                </a:lnTo>
                <a:lnTo>
                  <a:pt x="4366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2449702" y="6436359"/>
            <a:ext cx="1446530" cy="172720"/>
            <a:chOff x="2449702" y="6436359"/>
            <a:chExt cx="1446530" cy="172720"/>
          </a:xfrm>
        </p:grpSpPr>
        <p:pic>
          <p:nvPicPr>
            <p:cNvPr id="39" name="object 3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49702" y="6436359"/>
              <a:ext cx="399923" cy="16954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874136" y="6436397"/>
              <a:ext cx="33655" cy="169545"/>
            </a:xfrm>
            <a:custGeom>
              <a:avLst/>
              <a:gdLst/>
              <a:ahLst/>
              <a:cxnLst/>
              <a:rect l="l" t="t" r="r" b="b"/>
              <a:pathLst>
                <a:path w="33655" h="169545">
                  <a:moveTo>
                    <a:pt x="33524" y="0"/>
                  </a:moveTo>
                  <a:lnTo>
                    <a:pt x="0" y="0"/>
                  </a:lnTo>
                  <a:lnTo>
                    <a:pt x="0" y="169506"/>
                  </a:lnTo>
                  <a:lnTo>
                    <a:pt x="33524" y="169506"/>
                  </a:lnTo>
                  <a:lnTo>
                    <a:pt x="335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32302" y="6436359"/>
              <a:ext cx="127508" cy="16954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084449" y="6436359"/>
              <a:ext cx="812165" cy="172720"/>
            </a:xfrm>
            <a:custGeom>
              <a:avLst/>
              <a:gdLst/>
              <a:ahLst/>
              <a:cxnLst/>
              <a:rect l="l" t="t" r="r" b="b"/>
              <a:pathLst>
                <a:path w="812164" h="172720">
                  <a:moveTo>
                    <a:pt x="33515" y="38"/>
                  </a:moveTo>
                  <a:lnTo>
                    <a:pt x="0" y="38"/>
                  </a:lnTo>
                  <a:lnTo>
                    <a:pt x="0" y="169545"/>
                  </a:lnTo>
                  <a:lnTo>
                    <a:pt x="33515" y="169545"/>
                  </a:lnTo>
                  <a:lnTo>
                    <a:pt x="33515" y="38"/>
                  </a:lnTo>
                  <a:close/>
                </a:path>
                <a:path w="812164" h="172720">
                  <a:moveTo>
                    <a:pt x="173469" y="142113"/>
                  </a:moveTo>
                  <a:lnTo>
                    <a:pt x="92837" y="142113"/>
                  </a:lnTo>
                  <a:lnTo>
                    <a:pt x="169926" y="22479"/>
                  </a:lnTo>
                  <a:lnTo>
                    <a:pt x="169926" y="0"/>
                  </a:lnTo>
                  <a:lnTo>
                    <a:pt x="53721" y="0"/>
                  </a:lnTo>
                  <a:lnTo>
                    <a:pt x="53721" y="27305"/>
                  </a:lnTo>
                  <a:lnTo>
                    <a:pt x="128397" y="27305"/>
                  </a:lnTo>
                  <a:lnTo>
                    <a:pt x="51181" y="146939"/>
                  </a:lnTo>
                  <a:lnTo>
                    <a:pt x="51181" y="169545"/>
                  </a:lnTo>
                  <a:lnTo>
                    <a:pt x="173469" y="169545"/>
                  </a:lnTo>
                  <a:lnTo>
                    <a:pt x="173469" y="142113"/>
                  </a:lnTo>
                  <a:close/>
                </a:path>
                <a:path w="812164" h="172720">
                  <a:moveTo>
                    <a:pt x="314198" y="54864"/>
                  </a:moveTo>
                  <a:lnTo>
                    <a:pt x="310134" y="32131"/>
                  </a:lnTo>
                  <a:lnTo>
                    <a:pt x="307213" y="27559"/>
                  </a:lnTo>
                  <a:lnTo>
                    <a:pt x="298704" y="14859"/>
                  </a:lnTo>
                  <a:lnTo>
                    <a:pt x="280670" y="4038"/>
                  </a:lnTo>
                  <a:lnTo>
                    <a:pt x="280670" y="57912"/>
                  </a:lnTo>
                  <a:lnTo>
                    <a:pt x="280670" y="111633"/>
                  </a:lnTo>
                  <a:lnTo>
                    <a:pt x="279146" y="124714"/>
                  </a:lnTo>
                  <a:lnTo>
                    <a:pt x="274320" y="134366"/>
                  </a:lnTo>
                  <a:lnTo>
                    <a:pt x="266700" y="140081"/>
                  </a:lnTo>
                  <a:lnTo>
                    <a:pt x="256032" y="142113"/>
                  </a:lnTo>
                  <a:lnTo>
                    <a:pt x="224663" y="142113"/>
                  </a:lnTo>
                  <a:lnTo>
                    <a:pt x="224663" y="27559"/>
                  </a:lnTo>
                  <a:lnTo>
                    <a:pt x="256032" y="27559"/>
                  </a:lnTo>
                  <a:lnTo>
                    <a:pt x="266700" y="29591"/>
                  </a:lnTo>
                  <a:lnTo>
                    <a:pt x="274320" y="35306"/>
                  </a:lnTo>
                  <a:lnTo>
                    <a:pt x="279146" y="44704"/>
                  </a:lnTo>
                  <a:lnTo>
                    <a:pt x="280670" y="57912"/>
                  </a:lnTo>
                  <a:lnTo>
                    <a:pt x="280670" y="4038"/>
                  </a:lnTo>
                  <a:lnTo>
                    <a:pt x="280289" y="3810"/>
                  </a:lnTo>
                  <a:lnTo>
                    <a:pt x="256032" y="0"/>
                  </a:lnTo>
                  <a:lnTo>
                    <a:pt x="191135" y="0"/>
                  </a:lnTo>
                  <a:lnTo>
                    <a:pt x="191135" y="169545"/>
                  </a:lnTo>
                  <a:lnTo>
                    <a:pt x="256032" y="169545"/>
                  </a:lnTo>
                  <a:lnTo>
                    <a:pt x="280289" y="165608"/>
                  </a:lnTo>
                  <a:lnTo>
                    <a:pt x="298704" y="154686"/>
                  </a:lnTo>
                  <a:lnTo>
                    <a:pt x="306959" y="142113"/>
                  </a:lnTo>
                  <a:lnTo>
                    <a:pt x="310134" y="137287"/>
                  </a:lnTo>
                  <a:lnTo>
                    <a:pt x="314198" y="114554"/>
                  </a:lnTo>
                  <a:lnTo>
                    <a:pt x="314198" y="54864"/>
                  </a:lnTo>
                  <a:close/>
                </a:path>
                <a:path w="812164" h="172720">
                  <a:moveTo>
                    <a:pt x="468757" y="169545"/>
                  </a:moveTo>
                  <a:lnTo>
                    <a:pt x="454152" y="128524"/>
                  </a:lnTo>
                  <a:lnTo>
                    <a:pt x="444881" y="102489"/>
                  </a:lnTo>
                  <a:lnTo>
                    <a:pt x="422402" y="39497"/>
                  </a:lnTo>
                  <a:lnTo>
                    <a:pt x="411734" y="9347"/>
                  </a:lnTo>
                  <a:lnTo>
                    <a:pt x="411734" y="102489"/>
                  </a:lnTo>
                  <a:lnTo>
                    <a:pt x="372237" y="102489"/>
                  </a:lnTo>
                  <a:lnTo>
                    <a:pt x="391668" y="39497"/>
                  </a:lnTo>
                  <a:lnTo>
                    <a:pt x="411734" y="102489"/>
                  </a:lnTo>
                  <a:lnTo>
                    <a:pt x="411734" y="9347"/>
                  </a:lnTo>
                  <a:lnTo>
                    <a:pt x="408432" y="0"/>
                  </a:lnTo>
                  <a:lnTo>
                    <a:pt x="376555" y="0"/>
                  </a:lnTo>
                  <a:lnTo>
                    <a:pt x="316484" y="169545"/>
                  </a:lnTo>
                  <a:lnTo>
                    <a:pt x="351663" y="169545"/>
                  </a:lnTo>
                  <a:lnTo>
                    <a:pt x="364236" y="128524"/>
                  </a:lnTo>
                  <a:lnTo>
                    <a:pt x="419989" y="128524"/>
                  </a:lnTo>
                  <a:lnTo>
                    <a:pt x="433197" y="169545"/>
                  </a:lnTo>
                  <a:lnTo>
                    <a:pt x="468757" y="169545"/>
                  </a:lnTo>
                  <a:close/>
                </a:path>
                <a:path w="812164" h="172720">
                  <a:moveTo>
                    <a:pt x="578612" y="0"/>
                  </a:moveTo>
                  <a:lnTo>
                    <a:pt x="543814" y="0"/>
                  </a:lnTo>
                  <a:lnTo>
                    <a:pt x="508508" y="81534"/>
                  </a:lnTo>
                  <a:lnTo>
                    <a:pt x="473329" y="0"/>
                  </a:lnTo>
                  <a:lnTo>
                    <a:pt x="437388" y="0"/>
                  </a:lnTo>
                  <a:lnTo>
                    <a:pt x="491363" y="111379"/>
                  </a:lnTo>
                  <a:lnTo>
                    <a:pt x="491363" y="169545"/>
                  </a:lnTo>
                  <a:lnTo>
                    <a:pt x="524891" y="169545"/>
                  </a:lnTo>
                  <a:lnTo>
                    <a:pt x="524891" y="110871"/>
                  </a:lnTo>
                  <a:lnTo>
                    <a:pt x="539115" y="81534"/>
                  </a:lnTo>
                  <a:lnTo>
                    <a:pt x="578612" y="0"/>
                  </a:lnTo>
                  <a:close/>
                </a:path>
                <a:path w="812164" h="172720">
                  <a:moveTo>
                    <a:pt x="622414" y="38"/>
                  </a:moveTo>
                  <a:lnTo>
                    <a:pt x="588899" y="38"/>
                  </a:lnTo>
                  <a:lnTo>
                    <a:pt x="588899" y="169545"/>
                  </a:lnTo>
                  <a:lnTo>
                    <a:pt x="622414" y="169545"/>
                  </a:lnTo>
                  <a:lnTo>
                    <a:pt x="622414" y="38"/>
                  </a:lnTo>
                  <a:close/>
                </a:path>
                <a:path w="812164" h="172720">
                  <a:moveTo>
                    <a:pt x="762381" y="142113"/>
                  </a:moveTo>
                  <a:lnTo>
                    <a:pt x="681863" y="142113"/>
                  </a:lnTo>
                  <a:lnTo>
                    <a:pt x="758825" y="22479"/>
                  </a:lnTo>
                  <a:lnTo>
                    <a:pt x="758825" y="0"/>
                  </a:lnTo>
                  <a:lnTo>
                    <a:pt x="642747" y="0"/>
                  </a:lnTo>
                  <a:lnTo>
                    <a:pt x="642747" y="27305"/>
                  </a:lnTo>
                  <a:lnTo>
                    <a:pt x="717296" y="27305"/>
                  </a:lnTo>
                  <a:lnTo>
                    <a:pt x="640080" y="146939"/>
                  </a:lnTo>
                  <a:lnTo>
                    <a:pt x="640080" y="169545"/>
                  </a:lnTo>
                  <a:lnTo>
                    <a:pt x="762381" y="169545"/>
                  </a:lnTo>
                  <a:lnTo>
                    <a:pt x="762381" y="142113"/>
                  </a:lnTo>
                  <a:close/>
                </a:path>
                <a:path w="812164" h="172720">
                  <a:moveTo>
                    <a:pt x="811657" y="155448"/>
                  </a:moveTo>
                  <a:lnTo>
                    <a:pt x="810387" y="147447"/>
                  </a:lnTo>
                  <a:lnTo>
                    <a:pt x="806577" y="141986"/>
                  </a:lnTo>
                  <a:lnTo>
                    <a:pt x="800735" y="138811"/>
                  </a:lnTo>
                  <a:lnTo>
                    <a:pt x="793115" y="137795"/>
                  </a:lnTo>
                  <a:lnTo>
                    <a:pt x="782193" y="137795"/>
                  </a:lnTo>
                  <a:lnTo>
                    <a:pt x="774954" y="143129"/>
                  </a:lnTo>
                  <a:lnTo>
                    <a:pt x="774954" y="167132"/>
                  </a:lnTo>
                  <a:lnTo>
                    <a:pt x="782193" y="172720"/>
                  </a:lnTo>
                  <a:lnTo>
                    <a:pt x="804418" y="172720"/>
                  </a:lnTo>
                  <a:lnTo>
                    <a:pt x="811657" y="167132"/>
                  </a:lnTo>
                  <a:lnTo>
                    <a:pt x="811657" y="155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447800" y="6824980"/>
            <a:ext cx="401319" cy="177546"/>
          </a:xfrm>
          <a:prstGeom prst="rect">
            <a:avLst/>
          </a:prstGeom>
        </p:spPr>
      </p:pic>
      <p:sp>
        <p:nvSpPr>
          <p:cNvPr id="44" name="object 44"/>
          <p:cNvSpPr/>
          <p:nvPr/>
        </p:nvSpPr>
        <p:spPr>
          <a:xfrm>
            <a:off x="2136648" y="6824980"/>
            <a:ext cx="116839" cy="177800"/>
          </a:xfrm>
          <a:custGeom>
            <a:avLst/>
            <a:gdLst/>
            <a:ahLst/>
            <a:cxnLst/>
            <a:rect l="l" t="t" r="r" b="b"/>
            <a:pathLst>
              <a:path w="116839" h="177800">
                <a:moveTo>
                  <a:pt x="75437" y="0"/>
                </a:moveTo>
                <a:lnTo>
                  <a:pt x="32257" y="14224"/>
                </a:lnTo>
                <a:lnTo>
                  <a:pt x="9778" y="53212"/>
                </a:lnTo>
                <a:lnTo>
                  <a:pt x="0" y="124333"/>
                </a:lnTo>
                <a:lnTo>
                  <a:pt x="1396" y="146558"/>
                </a:lnTo>
                <a:lnTo>
                  <a:pt x="11429" y="163322"/>
                </a:lnTo>
                <a:lnTo>
                  <a:pt x="28447" y="173862"/>
                </a:lnTo>
                <a:lnTo>
                  <a:pt x="50672" y="177546"/>
                </a:lnTo>
                <a:lnTo>
                  <a:pt x="73913" y="173862"/>
                </a:lnTo>
                <a:lnTo>
                  <a:pt x="93852" y="163322"/>
                </a:lnTo>
                <a:lnTo>
                  <a:pt x="96393" y="160528"/>
                </a:lnTo>
                <a:lnTo>
                  <a:pt x="53085" y="160528"/>
                </a:lnTo>
                <a:lnTo>
                  <a:pt x="37845" y="157987"/>
                </a:lnTo>
                <a:lnTo>
                  <a:pt x="26162" y="150495"/>
                </a:lnTo>
                <a:lnTo>
                  <a:pt x="19303" y="138175"/>
                </a:lnTo>
                <a:lnTo>
                  <a:pt x="18541" y="121031"/>
                </a:lnTo>
                <a:lnTo>
                  <a:pt x="27431" y="56642"/>
                </a:lnTo>
                <a:lnTo>
                  <a:pt x="33019" y="39370"/>
                </a:lnTo>
                <a:lnTo>
                  <a:pt x="43433" y="27050"/>
                </a:lnTo>
                <a:lnTo>
                  <a:pt x="57276" y="19558"/>
                </a:lnTo>
                <a:lnTo>
                  <a:pt x="73151" y="17018"/>
                </a:lnTo>
                <a:lnTo>
                  <a:pt x="116458" y="17018"/>
                </a:lnTo>
                <a:lnTo>
                  <a:pt x="114681" y="14224"/>
                </a:lnTo>
                <a:lnTo>
                  <a:pt x="97662" y="3683"/>
                </a:lnTo>
                <a:lnTo>
                  <a:pt x="754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34336" y="6828408"/>
            <a:ext cx="54610" cy="170815"/>
          </a:xfrm>
          <a:custGeom>
            <a:avLst/>
            <a:gdLst/>
            <a:ahLst/>
            <a:cxnLst/>
            <a:rect l="l" t="t" r="r" b="b"/>
            <a:pathLst>
              <a:path w="54610" h="170815">
                <a:moveTo>
                  <a:pt x="19304" y="0"/>
                </a:moveTo>
                <a:lnTo>
                  <a:pt x="0" y="0"/>
                </a:lnTo>
                <a:lnTo>
                  <a:pt x="26035" y="170687"/>
                </a:lnTo>
                <a:lnTo>
                  <a:pt x="46100" y="170687"/>
                </a:lnTo>
                <a:lnTo>
                  <a:pt x="54610" y="148589"/>
                </a:lnTo>
                <a:lnTo>
                  <a:pt x="38862" y="148589"/>
                </a:lnTo>
                <a:lnTo>
                  <a:pt x="193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36952" y="6852284"/>
            <a:ext cx="46355" cy="147320"/>
          </a:xfrm>
          <a:custGeom>
            <a:avLst/>
            <a:gdLst/>
            <a:ahLst/>
            <a:cxnLst/>
            <a:rect l="l" t="t" r="r" b="b"/>
            <a:pathLst>
              <a:path w="46355" h="147320">
                <a:moveTo>
                  <a:pt x="16891" y="0"/>
                </a:moveTo>
                <a:lnTo>
                  <a:pt x="0" y="0"/>
                </a:lnTo>
                <a:lnTo>
                  <a:pt x="16383" y="146812"/>
                </a:lnTo>
                <a:lnTo>
                  <a:pt x="36449" y="146812"/>
                </a:lnTo>
                <a:lnTo>
                  <a:pt x="45974" y="124714"/>
                </a:lnTo>
                <a:lnTo>
                  <a:pt x="30607" y="124714"/>
                </a:lnTo>
                <a:lnTo>
                  <a:pt x="16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89733" y="6841997"/>
            <a:ext cx="73660" cy="143510"/>
          </a:xfrm>
          <a:custGeom>
            <a:avLst/>
            <a:gdLst/>
            <a:ahLst/>
            <a:cxnLst/>
            <a:rect l="l" t="t" r="r" b="b"/>
            <a:pathLst>
              <a:path w="73660" h="143509">
                <a:moveTo>
                  <a:pt x="63373" y="0"/>
                </a:moveTo>
                <a:lnTo>
                  <a:pt x="20066" y="0"/>
                </a:lnTo>
                <a:lnTo>
                  <a:pt x="35179" y="2539"/>
                </a:lnTo>
                <a:lnTo>
                  <a:pt x="46863" y="10032"/>
                </a:lnTo>
                <a:lnTo>
                  <a:pt x="53721" y="22351"/>
                </a:lnTo>
                <a:lnTo>
                  <a:pt x="54483" y="39624"/>
                </a:lnTo>
                <a:lnTo>
                  <a:pt x="45593" y="104012"/>
                </a:lnTo>
                <a:lnTo>
                  <a:pt x="40005" y="121157"/>
                </a:lnTo>
                <a:lnTo>
                  <a:pt x="29718" y="133476"/>
                </a:lnTo>
                <a:lnTo>
                  <a:pt x="15875" y="140969"/>
                </a:lnTo>
                <a:lnTo>
                  <a:pt x="0" y="143510"/>
                </a:lnTo>
                <a:lnTo>
                  <a:pt x="43307" y="143510"/>
                </a:lnTo>
                <a:lnTo>
                  <a:pt x="55499" y="129539"/>
                </a:lnTo>
                <a:lnTo>
                  <a:pt x="63246" y="107314"/>
                </a:lnTo>
                <a:lnTo>
                  <a:pt x="73152" y="36194"/>
                </a:lnTo>
                <a:lnTo>
                  <a:pt x="71628" y="13969"/>
                </a:lnTo>
                <a:lnTo>
                  <a:pt x="633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973199" y="6828408"/>
            <a:ext cx="173990" cy="148590"/>
          </a:xfrm>
          <a:custGeom>
            <a:avLst/>
            <a:gdLst/>
            <a:ahLst/>
            <a:cxnLst/>
            <a:rect l="l" t="t" r="r" b="b"/>
            <a:pathLst>
              <a:path w="173989" h="148590">
                <a:moveTo>
                  <a:pt x="80645" y="23876"/>
                </a:moveTo>
                <a:lnTo>
                  <a:pt x="77978" y="0"/>
                </a:lnTo>
                <a:lnTo>
                  <a:pt x="57531" y="0"/>
                </a:lnTo>
                <a:lnTo>
                  <a:pt x="0" y="148590"/>
                </a:lnTo>
                <a:lnTo>
                  <a:pt x="15748" y="148590"/>
                </a:lnTo>
                <a:lnTo>
                  <a:pt x="63754" y="23876"/>
                </a:lnTo>
                <a:lnTo>
                  <a:pt x="80645" y="23876"/>
                </a:lnTo>
                <a:close/>
              </a:path>
              <a:path w="173989" h="148590">
                <a:moveTo>
                  <a:pt x="173609" y="0"/>
                </a:moveTo>
                <a:lnTo>
                  <a:pt x="154432" y="0"/>
                </a:lnTo>
                <a:lnTo>
                  <a:pt x="94361" y="148590"/>
                </a:lnTo>
                <a:lnTo>
                  <a:pt x="109728" y="148590"/>
                </a:lnTo>
                <a:lnTo>
                  <a:pt x="1736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72157" y="6828408"/>
            <a:ext cx="271780" cy="170815"/>
          </a:xfrm>
          <a:custGeom>
            <a:avLst/>
            <a:gdLst/>
            <a:ahLst/>
            <a:cxnLst/>
            <a:rect l="l" t="t" r="r" b="b"/>
            <a:pathLst>
              <a:path w="271780" h="170815">
                <a:moveTo>
                  <a:pt x="128270" y="50673"/>
                </a:moveTo>
                <a:lnTo>
                  <a:pt x="127381" y="29083"/>
                </a:lnTo>
                <a:lnTo>
                  <a:pt x="121285" y="17018"/>
                </a:lnTo>
                <a:lnTo>
                  <a:pt x="119253" y="13208"/>
                </a:lnTo>
                <a:lnTo>
                  <a:pt x="109855" y="7023"/>
                </a:lnTo>
                <a:lnTo>
                  <a:pt x="109855" y="37338"/>
                </a:lnTo>
                <a:lnTo>
                  <a:pt x="109728" y="53848"/>
                </a:lnTo>
                <a:lnTo>
                  <a:pt x="84963" y="92202"/>
                </a:lnTo>
                <a:lnTo>
                  <a:pt x="70104" y="94361"/>
                </a:lnTo>
                <a:lnTo>
                  <a:pt x="28829" y="94361"/>
                </a:lnTo>
                <a:lnTo>
                  <a:pt x="39624" y="17018"/>
                </a:lnTo>
                <a:lnTo>
                  <a:pt x="80899" y="17018"/>
                </a:lnTo>
                <a:lnTo>
                  <a:pt x="95250" y="19177"/>
                </a:lnTo>
                <a:lnTo>
                  <a:pt x="104902" y="25908"/>
                </a:lnTo>
                <a:lnTo>
                  <a:pt x="109855" y="37338"/>
                </a:lnTo>
                <a:lnTo>
                  <a:pt x="109855" y="7023"/>
                </a:lnTo>
                <a:lnTo>
                  <a:pt x="104394" y="3429"/>
                </a:lnTo>
                <a:lnTo>
                  <a:pt x="83058" y="0"/>
                </a:lnTo>
                <a:lnTo>
                  <a:pt x="23749" y="0"/>
                </a:lnTo>
                <a:lnTo>
                  <a:pt x="0" y="170688"/>
                </a:lnTo>
                <a:lnTo>
                  <a:pt x="18161" y="170688"/>
                </a:lnTo>
                <a:lnTo>
                  <a:pt x="26416" y="111252"/>
                </a:lnTo>
                <a:lnTo>
                  <a:pt x="65024" y="111252"/>
                </a:lnTo>
                <a:lnTo>
                  <a:pt x="95631" y="170688"/>
                </a:lnTo>
                <a:lnTo>
                  <a:pt x="117602" y="170688"/>
                </a:lnTo>
                <a:lnTo>
                  <a:pt x="87122" y="111252"/>
                </a:lnTo>
                <a:lnTo>
                  <a:pt x="85979" y="108966"/>
                </a:lnTo>
                <a:lnTo>
                  <a:pt x="122428" y="78105"/>
                </a:lnTo>
                <a:lnTo>
                  <a:pt x="127000" y="60452"/>
                </a:lnTo>
                <a:lnTo>
                  <a:pt x="128270" y="50673"/>
                </a:lnTo>
                <a:close/>
              </a:path>
              <a:path w="271780" h="170815">
                <a:moveTo>
                  <a:pt x="271653" y="0"/>
                </a:moveTo>
                <a:lnTo>
                  <a:pt x="251587" y="0"/>
                </a:lnTo>
                <a:lnTo>
                  <a:pt x="178435" y="81915"/>
                </a:lnTo>
                <a:lnTo>
                  <a:pt x="166370" y="81915"/>
                </a:lnTo>
                <a:lnTo>
                  <a:pt x="177673" y="0"/>
                </a:lnTo>
                <a:lnTo>
                  <a:pt x="160528" y="0"/>
                </a:lnTo>
                <a:lnTo>
                  <a:pt x="136906" y="170688"/>
                </a:lnTo>
                <a:lnTo>
                  <a:pt x="154051" y="170688"/>
                </a:lnTo>
                <a:lnTo>
                  <a:pt x="164211" y="97282"/>
                </a:lnTo>
                <a:lnTo>
                  <a:pt x="176022" y="97282"/>
                </a:lnTo>
                <a:lnTo>
                  <a:pt x="226949" y="170688"/>
                </a:lnTo>
                <a:lnTo>
                  <a:pt x="249174" y="170688"/>
                </a:lnTo>
                <a:lnTo>
                  <a:pt x="197739" y="97282"/>
                </a:lnTo>
                <a:lnTo>
                  <a:pt x="192405" y="89535"/>
                </a:lnTo>
                <a:lnTo>
                  <a:pt x="199009" y="81915"/>
                </a:lnTo>
                <a:lnTo>
                  <a:pt x="271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99690" y="6824979"/>
            <a:ext cx="649605" cy="177800"/>
          </a:xfrm>
          <a:custGeom>
            <a:avLst/>
            <a:gdLst/>
            <a:ahLst/>
            <a:cxnLst/>
            <a:rect l="l" t="t" r="r" b="b"/>
            <a:pathLst>
              <a:path w="649605" h="177800">
                <a:moveTo>
                  <a:pt x="125349" y="46101"/>
                </a:moveTo>
                <a:lnTo>
                  <a:pt x="124714" y="27305"/>
                </a:lnTo>
                <a:lnTo>
                  <a:pt x="120777" y="20447"/>
                </a:lnTo>
                <a:lnTo>
                  <a:pt x="117094" y="13970"/>
                </a:lnTo>
                <a:lnTo>
                  <a:pt x="106934" y="8445"/>
                </a:lnTo>
                <a:lnTo>
                  <a:pt x="106934" y="35941"/>
                </a:lnTo>
                <a:lnTo>
                  <a:pt x="106934" y="49784"/>
                </a:lnTo>
                <a:lnTo>
                  <a:pt x="106553" y="52959"/>
                </a:lnTo>
                <a:lnTo>
                  <a:pt x="102870" y="66294"/>
                </a:lnTo>
                <a:lnTo>
                  <a:pt x="100076" y="70243"/>
                </a:lnTo>
                <a:lnTo>
                  <a:pt x="100076" y="127381"/>
                </a:lnTo>
                <a:lnTo>
                  <a:pt x="66167" y="157353"/>
                </a:lnTo>
                <a:lnTo>
                  <a:pt x="20574" y="157353"/>
                </a:lnTo>
                <a:lnTo>
                  <a:pt x="28575" y="98806"/>
                </a:lnTo>
                <a:lnTo>
                  <a:pt x="76835" y="98806"/>
                </a:lnTo>
                <a:lnTo>
                  <a:pt x="88138" y="100838"/>
                </a:lnTo>
                <a:lnTo>
                  <a:pt x="95885" y="106553"/>
                </a:lnTo>
                <a:lnTo>
                  <a:pt x="99822" y="115570"/>
                </a:lnTo>
                <a:lnTo>
                  <a:pt x="100076" y="127381"/>
                </a:lnTo>
                <a:lnTo>
                  <a:pt x="100076" y="70243"/>
                </a:lnTo>
                <a:lnTo>
                  <a:pt x="96393" y="75438"/>
                </a:lnTo>
                <a:lnTo>
                  <a:pt x="87630" y="80772"/>
                </a:lnTo>
                <a:lnTo>
                  <a:pt x="76835" y="82423"/>
                </a:lnTo>
                <a:lnTo>
                  <a:pt x="30988" y="82423"/>
                </a:lnTo>
                <a:lnTo>
                  <a:pt x="39624" y="20447"/>
                </a:lnTo>
                <a:lnTo>
                  <a:pt x="80010" y="20447"/>
                </a:lnTo>
                <a:lnTo>
                  <a:pt x="93599" y="21971"/>
                </a:lnTo>
                <a:lnTo>
                  <a:pt x="102489" y="26924"/>
                </a:lnTo>
                <a:lnTo>
                  <a:pt x="106934" y="35941"/>
                </a:lnTo>
                <a:lnTo>
                  <a:pt x="106934" y="8445"/>
                </a:lnTo>
                <a:lnTo>
                  <a:pt x="102616" y="6096"/>
                </a:lnTo>
                <a:lnTo>
                  <a:pt x="81661" y="3429"/>
                </a:lnTo>
                <a:lnTo>
                  <a:pt x="23749" y="3429"/>
                </a:lnTo>
                <a:lnTo>
                  <a:pt x="0" y="174117"/>
                </a:lnTo>
                <a:lnTo>
                  <a:pt x="64262" y="174117"/>
                </a:lnTo>
                <a:lnTo>
                  <a:pt x="85725" y="171069"/>
                </a:lnTo>
                <a:lnTo>
                  <a:pt x="101727" y="162433"/>
                </a:lnTo>
                <a:lnTo>
                  <a:pt x="105791" y="157353"/>
                </a:lnTo>
                <a:lnTo>
                  <a:pt x="112141" y="149479"/>
                </a:lnTo>
                <a:lnTo>
                  <a:pt x="117348" y="133223"/>
                </a:lnTo>
                <a:lnTo>
                  <a:pt x="118618" y="124206"/>
                </a:lnTo>
                <a:lnTo>
                  <a:pt x="118618" y="113030"/>
                </a:lnTo>
                <a:lnTo>
                  <a:pt x="115697" y="102997"/>
                </a:lnTo>
                <a:lnTo>
                  <a:pt x="113030" y="98806"/>
                </a:lnTo>
                <a:lnTo>
                  <a:pt x="110363" y="94742"/>
                </a:lnTo>
                <a:lnTo>
                  <a:pt x="102870" y="89027"/>
                </a:lnTo>
                <a:lnTo>
                  <a:pt x="111633" y="82423"/>
                </a:lnTo>
                <a:lnTo>
                  <a:pt x="117602" y="74549"/>
                </a:lnTo>
                <a:lnTo>
                  <a:pt x="121666" y="65405"/>
                </a:lnTo>
                <a:lnTo>
                  <a:pt x="123952" y="56134"/>
                </a:lnTo>
                <a:lnTo>
                  <a:pt x="125349" y="46101"/>
                </a:lnTo>
                <a:close/>
              </a:path>
              <a:path w="649605" h="177800">
                <a:moveTo>
                  <a:pt x="257556" y="174117"/>
                </a:moveTo>
                <a:lnTo>
                  <a:pt x="246761" y="121793"/>
                </a:lnTo>
                <a:lnTo>
                  <a:pt x="243205" y="104902"/>
                </a:lnTo>
                <a:lnTo>
                  <a:pt x="226695" y="25400"/>
                </a:lnTo>
                <a:lnTo>
                  <a:pt x="225044" y="17475"/>
                </a:lnTo>
                <a:lnTo>
                  <a:pt x="225044" y="104902"/>
                </a:lnTo>
                <a:lnTo>
                  <a:pt x="172085" y="104902"/>
                </a:lnTo>
                <a:lnTo>
                  <a:pt x="209296" y="25400"/>
                </a:lnTo>
                <a:lnTo>
                  <a:pt x="225044" y="104902"/>
                </a:lnTo>
                <a:lnTo>
                  <a:pt x="225044" y="17475"/>
                </a:lnTo>
                <a:lnTo>
                  <a:pt x="222123" y="3429"/>
                </a:lnTo>
                <a:lnTo>
                  <a:pt x="203327" y="3429"/>
                </a:lnTo>
                <a:lnTo>
                  <a:pt x="120523" y="174117"/>
                </a:lnTo>
                <a:lnTo>
                  <a:pt x="139573" y="174117"/>
                </a:lnTo>
                <a:lnTo>
                  <a:pt x="163957" y="121793"/>
                </a:lnTo>
                <a:lnTo>
                  <a:pt x="228219" y="121793"/>
                </a:lnTo>
                <a:lnTo>
                  <a:pt x="238506" y="174117"/>
                </a:lnTo>
                <a:lnTo>
                  <a:pt x="257556" y="174117"/>
                </a:lnTo>
                <a:close/>
              </a:path>
              <a:path w="649605" h="177800">
                <a:moveTo>
                  <a:pt x="393954" y="52451"/>
                </a:moveTo>
                <a:lnTo>
                  <a:pt x="393446" y="33020"/>
                </a:lnTo>
                <a:lnTo>
                  <a:pt x="386207" y="17018"/>
                </a:lnTo>
                <a:lnTo>
                  <a:pt x="385826" y="16129"/>
                </a:lnTo>
                <a:lnTo>
                  <a:pt x="370459" y="4445"/>
                </a:lnTo>
                <a:lnTo>
                  <a:pt x="346710" y="0"/>
                </a:lnTo>
                <a:lnTo>
                  <a:pt x="304419" y="13208"/>
                </a:lnTo>
                <a:lnTo>
                  <a:pt x="286385" y="51689"/>
                </a:lnTo>
                <a:lnTo>
                  <a:pt x="288036" y="72390"/>
                </a:lnTo>
                <a:lnTo>
                  <a:pt x="298450" y="85979"/>
                </a:lnTo>
                <a:lnTo>
                  <a:pt x="314960" y="93853"/>
                </a:lnTo>
                <a:lnTo>
                  <a:pt x="350012" y="100330"/>
                </a:lnTo>
                <a:lnTo>
                  <a:pt x="361315" y="105537"/>
                </a:lnTo>
                <a:lnTo>
                  <a:pt x="367792" y="114173"/>
                </a:lnTo>
                <a:lnTo>
                  <a:pt x="368808" y="126619"/>
                </a:lnTo>
                <a:lnTo>
                  <a:pt x="368681" y="128778"/>
                </a:lnTo>
                <a:lnTo>
                  <a:pt x="364490" y="141605"/>
                </a:lnTo>
                <a:lnTo>
                  <a:pt x="356108" y="151638"/>
                </a:lnTo>
                <a:lnTo>
                  <a:pt x="343535" y="158115"/>
                </a:lnTo>
                <a:lnTo>
                  <a:pt x="326644" y="160528"/>
                </a:lnTo>
                <a:lnTo>
                  <a:pt x="309245" y="156972"/>
                </a:lnTo>
                <a:lnTo>
                  <a:pt x="297815" y="147955"/>
                </a:lnTo>
                <a:lnTo>
                  <a:pt x="291973" y="135636"/>
                </a:lnTo>
                <a:lnTo>
                  <a:pt x="291465" y="121920"/>
                </a:lnTo>
                <a:lnTo>
                  <a:pt x="291592" y="120269"/>
                </a:lnTo>
                <a:lnTo>
                  <a:pt x="273558" y="120269"/>
                </a:lnTo>
                <a:lnTo>
                  <a:pt x="272923" y="123952"/>
                </a:lnTo>
                <a:lnTo>
                  <a:pt x="272923" y="126619"/>
                </a:lnTo>
                <a:lnTo>
                  <a:pt x="273939" y="145415"/>
                </a:lnTo>
                <a:lnTo>
                  <a:pt x="283083" y="162179"/>
                </a:lnTo>
                <a:lnTo>
                  <a:pt x="299974" y="173482"/>
                </a:lnTo>
                <a:lnTo>
                  <a:pt x="324485" y="177546"/>
                </a:lnTo>
                <a:lnTo>
                  <a:pt x="349250" y="174117"/>
                </a:lnTo>
                <a:lnTo>
                  <a:pt x="367919" y="164465"/>
                </a:lnTo>
                <a:lnTo>
                  <a:pt x="371221" y="160528"/>
                </a:lnTo>
                <a:lnTo>
                  <a:pt x="380492" y="149479"/>
                </a:lnTo>
                <a:lnTo>
                  <a:pt x="386715" y="129921"/>
                </a:lnTo>
                <a:lnTo>
                  <a:pt x="387477" y="123952"/>
                </a:lnTo>
                <a:lnTo>
                  <a:pt x="385318" y="104902"/>
                </a:lnTo>
                <a:lnTo>
                  <a:pt x="374396" y="92075"/>
                </a:lnTo>
                <a:lnTo>
                  <a:pt x="358267" y="84201"/>
                </a:lnTo>
                <a:lnTo>
                  <a:pt x="340106" y="80264"/>
                </a:lnTo>
                <a:lnTo>
                  <a:pt x="325247" y="77724"/>
                </a:lnTo>
                <a:lnTo>
                  <a:pt x="313436" y="72517"/>
                </a:lnTo>
                <a:lnTo>
                  <a:pt x="306070" y="63500"/>
                </a:lnTo>
                <a:lnTo>
                  <a:pt x="304927" y="49276"/>
                </a:lnTo>
                <a:lnTo>
                  <a:pt x="308991" y="35433"/>
                </a:lnTo>
                <a:lnTo>
                  <a:pt x="316611" y="25908"/>
                </a:lnTo>
                <a:lnTo>
                  <a:pt x="328295" y="19431"/>
                </a:lnTo>
                <a:lnTo>
                  <a:pt x="344297" y="17018"/>
                </a:lnTo>
                <a:lnTo>
                  <a:pt x="361188" y="20574"/>
                </a:lnTo>
                <a:lnTo>
                  <a:pt x="371221" y="29464"/>
                </a:lnTo>
                <a:lnTo>
                  <a:pt x="375666" y="41910"/>
                </a:lnTo>
                <a:lnTo>
                  <a:pt x="375666" y="55626"/>
                </a:lnTo>
                <a:lnTo>
                  <a:pt x="375412" y="57277"/>
                </a:lnTo>
                <a:lnTo>
                  <a:pt x="393192" y="57277"/>
                </a:lnTo>
                <a:lnTo>
                  <a:pt x="393954" y="52451"/>
                </a:lnTo>
                <a:close/>
              </a:path>
              <a:path w="649605" h="177800">
                <a:moveTo>
                  <a:pt x="523621" y="3429"/>
                </a:moveTo>
                <a:lnTo>
                  <a:pt x="428244" y="3429"/>
                </a:lnTo>
                <a:lnTo>
                  <a:pt x="404622" y="174117"/>
                </a:lnTo>
                <a:lnTo>
                  <a:pt x="501904" y="174117"/>
                </a:lnTo>
                <a:lnTo>
                  <a:pt x="504317" y="157353"/>
                </a:lnTo>
                <a:lnTo>
                  <a:pt x="425069" y="157353"/>
                </a:lnTo>
                <a:lnTo>
                  <a:pt x="433070" y="100076"/>
                </a:lnTo>
                <a:lnTo>
                  <a:pt x="497713" y="100076"/>
                </a:lnTo>
                <a:lnTo>
                  <a:pt x="499999" y="83185"/>
                </a:lnTo>
                <a:lnTo>
                  <a:pt x="435229" y="83185"/>
                </a:lnTo>
                <a:lnTo>
                  <a:pt x="444246" y="20447"/>
                </a:lnTo>
                <a:lnTo>
                  <a:pt x="521462" y="20447"/>
                </a:lnTo>
                <a:lnTo>
                  <a:pt x="523621" y="3429"/>
                </a:lnTo>
                <a:close/>
              </a:path>
              <a:path w="649605" h="177800">
                <a:moveTo>
                  <a:pt x="649351" y="56642"/>
                </a:moveTo>
                <a:lnTo>
                  <a:pt x="648716" y="34671"/>
                </a:lnTo>
                <a:lnTo>
                  <a:pt x="641858" y="20447"/>
                </a:lnTo>
                <a:lnTo>
                  <a:pt x="640588" y="17907"/>
                </a:lnTo>
                <a:lnTo>
                  <a:pt x="630936" y="10985"/>
                </a:lnTo>
                <a:lnTo>
                  <a:pt x="630936" y="42799"/>
                </a:lnTo>
                <a:lnTo>
                  <a:pt x="630682" y="59690"/>
                </a:lnTo>
                <a:lnTo>
                  <a:pt x="622554" y="117856"/>
                </a:lnTo>
                <a:lnTo>
                  <a:pt x="598043" y="154813"/>
                </a:lnTo>
                <a:lnTo>
                  <a:pt x="583184" y="157353"/>
                </a:lnTo>
                <a:lnTo>
                  <a:pt x="541909" y="157353"/>
                </a:lnTo>
                <a:lnTo>
                  <a:pt x="560959" y="20447"/>
                </a:lnTo>
                <a:lnTo>
                  <a:pt x="602234" y="20447"/>
                </a:lnTo>
                <a:lnTo>
                  <a:pt x="616458" y="22987"/>
                </a:lnTo>
                <a:lnTo>
                  <a:pt x="626110" y="30480"/>
                </a:lnTo>
                <a:lnTo>
                  <a:pt x="630936" y="42799"/>
                </a:lnTo>
                <a:lnTo>
                  <a:pt x="630936" y="10985"/>
                </a:lnTo>
                <a:lnTo>
                  <a:pt x="625729" y="7239"/>
                </a:lnTo>
                <a:lnTo>
                  <a:pt x="604393" y="3429"/>
                </a:lnTo>
                <a:lnTo>
                  <a:pt x="545084" y="3429"/>
                </a:lnTo>
                <a:lnTo>
                  <a:pt x="521335" y="174117"/>
                </a:lnTo>
                <a:lnTo>
                  <a:pt x="580771" y="174117"/>
                </a:lnTo>
                <a:lnTo>
                  <a:pt x="603123" y="170434"/>
                </a:lnTo>
                <a:lnTo>
                  <a:pt x="621030" y="159766"/>
                </a:lnTo>
                <a:lnTo>
                  <a:pt x="622808" y="157353"/>
                </a:lnTo>
                <a:lnTo>
                  <a:pt x="633603" y="143002"/>
                </a:lnTo>
                <a:lnTo>
                  <a:pt x="640334" y="121031"/>
                </a:lnTo>
                <a:lnTo>
                  <a:pt x="649351" y="566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331464" y="6824980"/>
            <a:ext cx="274955" cy="17754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285239" y="7114540"/>
            <a:ext cx="2484120" cy="175260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78560" y="7407529"/>
            <a:ext cx="320928" cy="170688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550161" y="7407529"/>
            <a:ext cx="406145" cy="170688"/>
          </a:xfrm>
          <a:prstGeom prst="rect">
            <a:avLst/>
          </a:prstGeom>
        </p:spPr>
      </p:pic>
      <p:sp>
        <p:nvSpPr>
          <p:cNvPr id="55" name="object 55"/>
          <p:cNvSpPr/>
          <p:nvPr/>
        </p:nvSpPr>
        <p:spPr>
          <a:xfrm>
            <a:off x="2006854" y="7407528"/>
            <a:ext cx="137160" cy="170815"/>
          </a:xfrm>
          <a:custGeom>
            <a:avLst/>
            <a:gdLst/>
            <a:ahLst/>
            <a:cxnLst/>
            <a:rect l="l" t="t" r="r" b="b"/>
            <a:pathLst>
              <a:path w="137160" h="170815">
                <a:moveTo>
                  <a:pt x="137033" y="170688"/>
                </a:moveTo>
                <a:lnTo>
                  <a:pt x="126238" y="118364"/>
                </a:lnTo>
                <a:lnTo>
                  <a:pt x="122682" y="101473"/>
                </a:lnTo>
                <a:lnTo>
                  <a:pt x="106172" y="21971"/>
                </a:lnTo>
                <a:lnTo>
                  <a:pt x="104521" y="14046"/>
                </a:lnTo>
                <a:lnTo>
                  <a:pt x="104521" y="101473"/>
                </a:lnTo>
                <a:lnTo>
                  <a:pt x="51689" y="101473"/>
                </a:lnTo>
                <a:lnTo>
                  <a:pt x="88900" y="21971"/>
                </a:lnTo>
                <a:lnTo>
                  <a:pt x="104521" y="101473"/>
                </a:lnTo>
                <a:lnTo>
                  <a:pt x="104521" y="14046"/>
                </a:lnTo>
                <a:lnTo>
                  <a:pt x="101600" y="0"/>
                </a:lnTo>
                <a:lnTo>
                  <a:pt x="82804" y="0"/>
                </a:lnTo>
                <a:lnTo>
                  <a:pt x="0" y="170688"/>
                </a:lnTo>
                <a:lnTo>
                  <a:pt x="19177" y="170688"/>
                </a:lnTo>
                <a:lnTo>
                  <a:pt x="43434" y="118364"/>
                </a:lnTo>
                <a:lnTo>
                  <a:pt x="107696" y="118364"/>
                </a:lnTo>
                <a:lnTo>
                  <a:pt x="118110" y="170688"/>
                </a:lnTo>
                <a:lnTo>
                  <a:pt x="137033" y="1706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672207" y="7524368"/>
            <a:ext cx="98425" cy="57785"/>
          </a:xfrm>
          <a:custGeom>
            <a:avLst/>
            <a:gdLst/>
            <a:ahLst/>
            <a:cxnLst/>
            <a:rect l="l" t="t" r="r" b="b"/>
            <a:pathLst>
              <a:path w="98425" h="57784">
                <a:moveTo>
                  <a:pt x="18795" y="0"/>
                </a:moveTo>
                <a:lnTo>
                  <a:pt x="635" y="0"/>
                </a:lnTo>
                <a:lnTo>
                  <a:pt x="126" y="3682"/>
                </a:lnTo>
                <a:lnTo>
                  <a:pt x="0" y="6349"/>
                </a:lnTo>
                <a:lnTo>
                  <a:pt x="1016" y="25145"/>
                </a:lnTo>
                <a:lnTo>
                  <a:pt x="10160" y="41909"/>
                </a:lnTo>
                <a:lnTo>
                  <a:pt x="27178" y="53212"/>
                </a:lnTo>
                <a:lnTo>
                  <a:pt x="51562" y="57276"/>
                </a:lnTo>
                <a:lnTo>
                  <a:pt x="76326" y="53847"/>
                </a:lnTo>
                <a:lnTo>
                  <a:pt x="94995" y="44195"/>
                </a:lnTo>
                <a:lnTo>
                  <a:pt x="98298" y="40258"/>
                </a:lnTo>
                <a:lnTo>
                  <a:pt x="53720" y="40258"/>
                </a:lnTo>
                <a:lnTo>
                  <a:pt x="36322" y="36702"/>
                </a:lnTo>
                <a:lnTo>
                  <a:pt x="24892" y="27685"/>
                </a:lnTo>
                <a:lnTo>
                  <a:pt x="19050" y="15366"/>
                </a:lnTo>
                <a:lnTo>
                  <a:pt x="18542" y="1523"/>
                </a:lnTo>
                <a:lnTo>
                  <a:pt x="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157476" y="7407528"/>
            <a:ext cx="152400" cy="170815"/>
          </a:xfrm>
          <a:custGeom>
            <a:avLst/>
            <a:gdLst/>
            <a:ahLst/>
            <a:cxnLst/>
            <a:rect l="l" t="t" r="r" b="b"/>
            <a:pathLst>
              <a:path w="152400" h="170815">
                <a:moveTo>
                  <a:pt x="100330" y="153924"/>
                </a:moveTo>
                <a:lnTo>
                  <a:pt x="20447" y="153924"/>
                </a:lnTo>
                <a:lnTo>
                  <a:pt x="41656" y="0"/>
                </a:lnTo>
                <a:lnTo>
                  <a:pt x="23622" y="0"/>
                </a:lnTo>
                <a:lnTo>
                  <a:pt x="0" y="170688"/>
                </a:lnTo>
                <a:lnTo>
                  <a:pt x="97917" y="170688"/>
                </a:lnTo>
                <a:lnTo>
                  <a:pt x="100330" y="153924"/>
                </a:lnTo>
                <a:close/>
              </a:path>
              <a:path w="152400" h="170815">
                <a:moveTo>
                  <a:pt x="152273" y="148590"/>
                </a:moveTo>
                <a:lnTo>
                  <a:pt x="136525" y="148590"/>
                </a:lnTo>
                <a:lnTo>
                  <a:pt x="116967" y="0"/>
                </a:lnTo>
                <a:lnTo>
                  <a:pt x="97663" y="0"/>
                </a:lnTo>
                <a:lnTo>
                  <a:pt x="123698" y="170688"/>
                </a:lnTo>
                <a:lnTo>
                  <a:pt x="143764" y="170688"/>
                </a:lnTo>
                <a:lnTo>
                  <a:pt x="152273" y="1485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357628" y="7407528"/>
            <a:ext cx="269875" cy="170815"/>
          </a:xfrm>
          <a:custGeom>
            <a:avLst/>
            <a:gdLst/>
            <a:ahLst/>
            <a:cxnLst/>
            <a:rect l="l" t="t" r="r" b="b"/>
            <a:pathLst>
              <a:path w="269875" h="170815">
                <a:moveTo>
                  <a:pt x="45974" y="148590"/>
                </a:moveTo>
                <a:lnTo>
                  <a:pt x="30607" y="148590"/>
                </a:lnTo>
                <a:lnTo>
                  <a:pt x="16891" y="23876"/>
                </a:lnTo>
                <a:lnTo>
                  <a:pt x="0" y="23876"/>
                </a:lnTo>
                <a:lnTo>
                  <a:pt x="16383" y="170688"/>
                </a:lnTo>
                <a:lnTo>
                  <a:pt x="36449" y="170688"/>
                </a:lnTo>
                <a:lnTo>
                  <a:pt x="45974" y="148590"/>
                </a:lnTo>
                <a:close/>
              </a:path>
              <a:path w="269875" h="170815">
                <a:moveTo>
                  <a:pt x="205867" y="170688"/>
                </a:moveTo>
                <a:lnTo>
                  <a:pt x="195072" y="118364"/>
                </a:lnTo>
                <a:lnTo>
                  <a:pt x="191516" y="101473"/>
                </a:lnTo>
                <a:lnTo>
                  <a:pt x="120523" y="101473"/>
                </a:lnTo>
                <a:lnTo>
                  <a:pt x="157734" y="21971"/>
                </a:lnTo>
                <a:lnTo>
                  <a:pt x="175006" y="21971"/>
                </a:lnTo>
                <a:lnTo>
                  <a:pt x="170561" y="0"/>
                </a:lnTo>
                <a:lnTo>
                  <a:pt x="151765" y="0"/>
                </a:lnTo>
                <a:lnTo>
                  <a:pt x="68961" y="170688"/>
                </a:lnTo>
                <a:lnTo>
                  <a:pt x="88011" y="170688"/>
                </a:lnTo>
                <a:lnTo>
                  <a:pt x="112395" y="118364"/>
                </a:lnTo>
                <a:lnTo>
                  <a:pt x="176530" y="118364"/>
                </a:lnTo>
                <a:lnTo>
                  <a:pt x="186944" y="170688"/>
                </a:lnTo>
                <a:lnTo>
                  <a:pt x="205867" y="170688"/>
                </a:lnTo>
                <a:close/>
              </a:path>
              <a:path w="269875" h="170815">
                <a:moveTo>
                  <a:pt x="269494" y="93218"/>
                </a:moveTo>
                <a:lnTo>
                  <a:pt x="251079" y="93218"/>
                </a:lnTo>
                <a:lnTo>
                  <a:pt x="222377" y="0"/>
                </a:lnTo>
                <a:lnTo>
                  <a:pt x="202311" y="0"/>
                </a:lnTo>
                <a:lnTo>
                  <a:pt x="239522" y="113411"/>
                </a:lnTo>
                <a:lnTo>
                  <a:pt x="231521" y="170688"/>
                </a:lnTo>
                <a:lnTo>
                  <a:pt x="249682" y="170688"/>
                </a:lnTo>
                <a:lnTo>
                  <a:pt x="257556" y="112903"/>
                </a:lnTo>
                <a:lnTo>
                  <a:pt x="269494" y="932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85669" y="7404100"/>
            <a:ext cx="101600" cy="160655"/>
          </a:xfrm>
          <a:custGeom>
            <a:avLst/>
            <a:gdLst/>
            <a:ahLst/>
            <a:cxnLst/>
            <a:rect l="l" t="t" r="r" b="b"/>
            <a:pathLst>
              <a:path w="101600" h="160654">
                <a:moveTo>
                  <a:pt x="60325" y="0"/>
                </a:moveTo>
                <a:lnTo>
                  <a:pt x="18161" y="13208"/>
                </a:lnTo>
                <a:lnTo>
                  <a:pt x="0" y="51688"/>
                </a:lnTo>
                <a:lnTo>
                  <a:pt x="1778" y="72389"/>
                </a:lnTo>
                <a:lnTo>
                  <a:pt x="12192" y="85979"/>
                </a:lnTo>
                <a:lnTo>
                  <a:pt x="28575" y="93852"/>
                </a:lnTo>
                <a:lnTo>
                  <a:pt x="63626" y="100330"/>
                </a:lnTo>
                <a:lnTo>
                  <a:pt x="74930" y="105537"/>
                </a:lnTo>
                <a:lnTo>
                  <a:pt x="81406" y="114173"/>
                </a:lnTo>
                <a:lnTo>
                  <a:pt x="82423" y="126618"/>
                </a:lnTo>
                <a:lnTo>
                  <a:pt x="82295" y="128777"/>
                </a:lnTo>
                <a:lnTo>
                  <a:pt x="78105" y="141605"/>
                </a:lnTo>
                <a:lnTo>
                  <a:pt x="69723" y="151637"/>
                </a:lnTo>
                <a:lnTo>
                  <a:pt x="57150" y="158114"/>
                </a:lnTo>
                <a:lnTo>
                  <a:pt x="40258" y="160527"/>
                </a:lnTo>
                <a:lnTo>
                  <a:pt x="84836" y="160527"/>
                </a:lnTo>
                <a:lnTo>
                  <a:pt x="94106" y="149479"/>
                </a:lnTo>
                <a:lnTo>
                  <a:pt x="100330" y="129920"/>
                </a:lnTo>
                <a:lnTo>
                  <a:pt x="101092" y="123951"/>
                </a:lnTo>
                <a:lnTo>
                  <a:pt x="98806" y="104901"/>
                </a:lnTo>
                <a:lnTo>
                  <a:pt x="88011" y="92075"/>
                </a:lnTo>
                <a:lnTo>
                  <a:pt x="71881" y="84200"/>
                </a:lnTo>
                <a:lnTo>
                  <a:pt x="53720" y="80263"/>
                </a:lnTo>
                <a:lnTo>
                  <a:pt x="38862" y="77724"/>
                </a:lnTo>
                <a:lnTo>
                  <a:pt x="27050" y="72517"/>
                </a:lnTo>
                <a:lnTo>
                  <a:pt x="19685" y="63500"/>
                </a:lnTo>
                <a:lnTo>
                  <a:pt x="18542" y="49275"/>
                </a:lnTo>
                <a:lnTo>
                  <a:pt x="22606" y="35433"/>
                </a:lnTo>
                <a:lnTo>
                  <a:pt x="30225" y="25908"/>
                </a:lnTo>
                <a:lnTo>
                  <a:pt x="41910" y="19430"/>
                </a:lnTo>
                <a:lnTo>
                  <a:pt x="57912" y="17017"/>
                </a:lnTo>
                <a:lnTo>
                  <a:pt x="99822" y="17017"/>
                </a:lnTo>
                <a:lnTo>
                  <a:pt x="99441" y="16128"/>
                </a:lnTo>
                <a:lnTo>
                  <a:pt x="84074" y="4445"/>
                </a:lnTo>
                <a:lnTo>
                  <a:pt x="60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94001" y="7407528"/>
            <a:ext cx="173355" cy="148590"/>
          </a:xfrm>
          <a:custGeom>
            <a:avLst/>
            <a:gdLst/>
            <a:ahLst/>
            <a:cxnLst/>
            <a:rect l="l" t="t" r="r" b="b"/>
            <a:pathLst>
              <a:path w="173355" h="148590">
                <a:moveTo>
                  <a:pt x="80518" y="23876"/>
                </a:moveTo>
                <a:lnTo>
                  <a:pt x="77851" y="0"/>
                </a:lnTo>
                <a:lnTo>
                  <a:pt x="57404" y="0"/>
                </a:lnTo>
                <a:lnTo>
                  <a:pt x="0" y="148590"/>
                </a:lnTo>
                <a:lnTo>
                  <a:pt x="15748" y="148590"/>
                </a:lnTo>
                <a:lnTo>
                  <a:pt x="63627" y="23876"/>
                </a:lnTo>
                <a:lnTo>
                  <a:pt x="80518" y="23876"/>
                </a:lnTo>
                <a:close/>
              </a:path>
              <a:path w="173355" h="148590">
                <a:moveTo>
                  <a:pt x="173355" y="0"/>
                </a:moveTo>
                <a:lnTo>
                  <a:pt x="154305" y="0"/>
                </a:lnTo>
                <a:lnTo>
                  <a:pt x="94234" y="148590"/>
                </a:lnTo>
                <a:lnTo>
                  <a:pt x="109601" y="148590"/>
                </a:lnTo>
                <a:lnTo>
                  <a:pt x="1733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515361" y="7429500"/>
            <a:ext cx="34290" cy="80010"/>
          </a:xfrm>
          <a:custGeom>
            <a:avLst/>
            <a:gdLst/>
            <a:ahLst/>
            <a:cxnLst/>
            <a:rect l="l" t="t" r="r" b="b"/>
            <a:pathLst>
              <a:path w="34289" h="80009">
                <a:moveTo>
                  <a:pt x="17271" y="0"/>
                </a:moveTo>
                <a:lnTo>
                  <a:pt x="0" y="0"/>
                </a:lnTo>
                <a:lnTo>
                  <a:pt x="15620" y="79501"/>
                </a:lnTo>
                <a:lnTo>
                  <a:pt x="33781" y="79501"/>
                </a:lnTo>
                <a:lnTo>
                  <a:pt x="172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608707" y="7407529"/>
            <a:ext cx="74930" cy="93345"/>
          </a:xfrm>
          <a:custGeom>
            <a:avLst/>
            <a:gdLst/>
            <a:ahLst/>
            <a:cxnLst/>
            <a:rect l="l" t="t" r="r" b="b"/>
            <a:pathLst>
              <a:path w="74930" h="93345">
                <a:moveTo>
                  <a:pt x="74549" y="0"/>
                </a:moveTo>
                <a:lnTo>
                  <a:pt x="54991" y="0"/>
                </a:lnTo>
                <a:lnTo>
                  <a:pt x="0" y="93218"/>
                </a:lnTo>
                <a:lnTo>
                  <a:pt x="18415" y="93218"/>
                </a:lnTo>
                <a:lnTo>
                  <a:pt x="74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743580" y="7421118"/>
            <a:ext cx="50165" cy="40640"/>
          </a:xfrm>
          <a:custGeom>
            <a:avLst/>
            <a:gdLst/>
            <a:ahLst/>
            <a:cxnLst/>
            <a:rect l="l" t="t" r="r" b="b"/>
            <a:pathLst>
              <a:path w="50164" h="40640">
                <a:moveTo>
                  <a:pt x="41910" y="0"/>
                </a:moveTo>
                <a:lnTo>
                  <a:pt x="0" y="0"/>
                </a:lnTo>
                <a:lnTo>
                  <a:pt x="16891" y="3556"/>
                </a:lnTo>
                <a:lnTo>
                  <a:pt x="26924" y="12446"/>
                </a:lnTo>
                <a:lnTo>
                  <a:pt x="31368" y="24892"/>
                </a:lnTo>
                <a:lnTo>
                  <a:pt x="31368" y="38608"/>
                </a:lnTo>
                <a:lnTo>
                  <a:pt x="31114" y="40259"/>
                </a:lnTo>
                <a:lnTo>
                  <a:pt x="48894" y="40259"/>
                </a:lnTo>
                <a:lnTo>
                  <a:pt x="49656" y="35433"/>
                </a:lnTo>
                <a:lnTo>
                  <a:pt x="49021" y="16002"/>
                </a:lnTo>
                <a:lnTo>
                  <a:pt x="419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4" name="object 6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2880232" y="7407529"/>
            <a:ext cx="496189" cy="170688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456685" y="7404100"/>
            <a:ext cx="406146" cy="177545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462280" y="1531619"/>
            <a:ext cx="1490980" cy="195580"/>
            <a:chOff x="462280" y="1531619"/>
            <a:chExt cx="1490980" cy="195580"/>
          </a:xfrm>
        </p:grpSpPr>
        <p:sp>
          <p:nvSpPr>
            <p:cNvPr id="67" name="object 67"/>
            <p:cNvSpPr/>
            <p:nvPr/>
          </p:nvSpPr>
          <p:spPr>
            <a:xfrm>
              <a:off x="462280" y="1531619"/>
              <a:ext cx="701040" cy="195580"/>
            </a:xfrm>
            <a:custGeom>
              <a:avLst/>
              <a:gdLst/>
              <a:ahLst/>
              <a:cxnLst/>
              <a:rect l="l" t="t" r="r" b="b"/>
              <a:pathLst>
                <a:path w="701040" h="195580">
                  <a:moveTo>
                    <a:pt x="141706" y="85090"/>
                  </a:moveTo>
                  <a:lnTo>
                    <a:pt x="38595" y="85090"/>
                  </a:lnTo>
                  <a:lnTo>
                    <a:pt x="38595" y="0"/>
                  </a:lnTo>
                  <a:lnTo>
                    <a:pt x="0" y="0"/>
                  </a:lnTo>
                  <a:lnTo>
                    <a:pt x="0" y="85090"/>
                  </a:lnTo>
                  <a:lnTo>
                    <a:pt x="0" y="116840"/>
                  </a:lnTo>
                  <a:lnTo>
                    <a:pt x="0" y="195580"/>
                  </a:lnTo>
                  <a:lnTo>
                    <a:pt x="38595" y="195580"/>
                  </a:lnTo>
                  <a:lnTo>
                    <a:pt x="38595" y="116840"/>
                  </a:lnTo>
                  <a:lnTo>
                    <a:pt x="103111" y="116840"/>
                  </a:lnTo>
                  <a:lnTo>
                    <a:pt x="103111" y="195326"/>
                  </a:lnTo>
                  <a:lnTo>
                    <a:pt x="141706" y="195326"/>
                  </a:lnTo>
                  <a:lnTo>
                    <a:pt x="141706" y="116840"/>
                  </a:lnTo>
                  <a:lnTo>
                    <a:pt x="141706" y="116624"/>
                  </a:lnTo>
                  <a:lnTo>
                    <a:pt x="141706" y="85090"/>
                  </a:lnTo>
                  <a:close/>
                </a:path>
                <a:path w="701040" h="195580">
                  <a:moveTo>
                    <a:pt x="141706" y="50"/>
                  </a:moveTo>
                  <a:lnTo>
                    <a:pt x="103111" y="50"/>
                  </a:lnTo>
                  <a:lnTo>
                    <a:pt x="103111" y="84836"/>
                  </a:lnTo>
                  <a:lnTo>
                    <a:pt x="141706" y="84836"/>
                  </a:lnTo>
                  <a:lnTo>
                    <a:pt x="141706" y="50"/>
                  </a:lnTo>
                  <a:close/>
                </a:path>
                <a:path w="701040" h="195580">
                  <a:moveTo>
                    <a:pt x="329031" y="195326"/>
                  </a:moveTo>
                  <a:lnTo>
                    <a:pt x="312267" y="148209"/>
                  </a:lnTo>
                  <a:lnTo>
                    <a:pt x="301536" y="117983"/>
                  </a:lnTo>
                  <a:lnTo>
                    <a:pt x="275729" y="45466"/>
                  </a:lnTo>
                  <a:lnTo>
                    <a:pt x="263410" y="10858"/>
                  </a:lnTo>
                  <a:lnTo>
                    <a:pt x="263410" y="117983"/>
                  </a:lnTo>
                  <a:lnTo>
                    <a:pt x="217881" y="117983"/>
                  </a:lnTo>
                  <a:lnTo>
                    <a:pt x="240334" y="45466"/>
                  </a:lnTo>
                  <a:lnTo>
                    <a:pt x="263410" y="117983"/>
                  </a:lnTo>
                  <a:lnTo>
                    <a:pt x="263410" y="10858"/>
                  </a:lnTo>
                  <a:lnTo>
                    <a:pt x="259549" y="0"/>
                  </a:lnTo>
                  <a:lnTo>
                    <a:pt x="222846" y="0"/>
                  </a:lnTo>
                  <a:lnTo>
                    <a:pt x="153682" y="195326"/>
                  </a:lnTo>
                  <a:lnTo>
                    <a:pt x="194246" y="195326"/>
                  </a:lnTo>
                  <a:lnTo>
                    <a:pt x="208673" y="148209"/>
                  </a:lnTo>
                  <a:lnTo>
                    <a:pt x="272872" y="148209"/>
                  </a:lnTo>
                  <a:lnTo>
                    <a:pt x="288150" y="195326"/>
                  </a:lnTo>
                  <a:lnTo>
                    <a:pt x="329031" y="195326"/>
                  </a:lnTo>
                  <a:close/>
                </a:path>
                <a:path w="701040" h="195580">
                  <a:moveTo>
                    <a:pt x="491070" y="195326"/>
                  </a:moveTo>
                  <a:lnTo>
                    <a:pt x="428701" y="121920"/>
                  </a:lnTo>
                  <a:lnTo>
                    <a:pt x="410489" y="100457"/>
                  </a:lnTo>
                  <a:lnTo>
                    <a:pt x="425234" y="81407"/>
                  </a:lnTo>
                  <a:lnTo>
                    <a:pt x="488543" y="0"/>
                  </a:lnTo>
                  <a:lnTo>
                    <a:pt x="445223" y="0"/>
                  </a:lnTo>
                  <a:lnTo>
                    <a:pt x="385203" y="81407"/>
                  </a:lnTo>
                  <a:lnTo>
                    <a:pt x="378498" y="81407"/>
                  </a:lnTo>
                  <a:lnTo>
                    <a:pt x="378498" y="0"/>
                  </a:lnTo>
                  <a:lnTo>
                    <a:pt x="341007" y="0"/>
                  </a:lnTo>
                  <a:lnTo>
                    <a:pt x="341007" y="195326"/>
                  </a:lnTo>
                  <a:lnTo>
                    <a:pt x="378498" y="195326"/>
                  </a:lnTo>
                  <a:lnTo>
                    <a:pt x="378498" y="121920"/>
                  </a:lnTo>
                  <a:lnTo>
                    <a:pt x="385203" y="121920"/>
                  </a:lnTo>
                  <a:lnTo>
                    <a:pt x="444665" y="195326"/>
                  </a:lnTo>
                  <a:lnTo>
                    <a:pt x="491070" y="195326"/>
                  </a:lnTo>
                  <a:close/>
                </a:path>
                <a:path w="701040" h="195580">
                  <a:moveTo>
                    <a:pt x="651687" y="195326"/>
                  </a:moveTo>
                  <a:lnTo>
                    <a:pt x="589318" y="121920"/>
                  </a:lnTo>
                  <a:lnTo>
                    <a:pt x="571106" y="100457"/>
                  </a:lnTo>
                  <a:lnTo>
                    <a:pt x="585851" y="81407"/>
                  </a:lnTo>
                  <a:lnTo>
                    <a:pt x="649173" y="0"/>
                  </a:lnTo>
                  <a:lnTo>
                    <a:pt x="605840" y="0"/>
                  </a:lnTo>
                  <a:lnTo>
                    <a:pt x="545820" y="81407"/>
                  </a:lnTo>
                  <a:lnTo>
                    <a:pt x="539115" y="81407"/>
                  </a:lnTo>
                  <a:lnTo>
                    <a:pt x="539115" y="0"/>
                  </a:lnTo>
                  <a:lnTo>
                    <a:pt x="501624" y="0"/>
                  </a:lnTo>
                  <a:lnTo>
                    <a:pt x="501624" y="195326"/>
                  </a:lnTo>
                  <a:lnTo>
                    <a:pt x="539115" y="195326"/>
                  </a:lnTo>
                  <a:lnTo>
                    <a:pt x="539115" y="121920"/>
                  </a:lnTo>
                  <a:lnTo>
                    <a:pt x="545820" y="121920"/>
                  </a:lnTo>
                  <a:lnTo>
                    <a:pt x="605282" y="195326"/>
                  </a:lnTo>
                  <a:lnTo>
                    <a:pt x="651687" y="195326"/>
                  </a:lnTo>
                  <a:close/>
                </a:path>
                <a:path w="701040" h="195580">
                  <a:moveTo>
                    <a:pt x="700836" y="50"/>
                  </a:moveTo>
                  <a:lnTo>
                    <a:pt x="662241" y="50"/>
                  </a:lnTo>
                  <a:lnTo>
                    <a:pt x="662241" y="195326"/>
                  </a:lnTo>
                  <a:lnTo>
                    <a:pt x="700836" y="195326"/>
                  </a:lnTo>
                  <a:lnTo>
                    <a:pt x="700836" y="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91475" y="1531619"/>
              <a:ext cx="193332" cy="195325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413255" y="1531658"/>
              <a:ext cx="38735" cy="195580"/>
            </a:xfrm>
            <a:custGeom>
              <a:avLst/>
              <a:gdLst/>
              <a:ahLst/>
              <a:cxnLst/>
              <a:rect l="l" t="t" r="r" b="b"/>
              <a:pathLst>
                <a:path w="38734" h="195580">
                  <a:moveTo>
                    <a:pt x="38597" y="0"/>
                  </a:moveTo>
                  <a:lnTo>
                    <a:pt x="0" y="0"/>
                  </a:lnTo>
                  <a:lnTo>
                    <a:pt x="0" y="195287"/>
                  </a:lnTo>
                  <a:lnTo>
                    <a:pt x="38597" y="195287"/>
                  </a:lnTo>
                  <a:lnTo>
                    <a:pt x="385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72183" y="1531619"/>
              <a:ext cx="140843" cy="195325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33347" y="1531619"/>
              <a:ext cx="319531" cy="195325"/>
            </a:xfrm>
            <a:prstGeom prst="rect">
              <a:avLst/>
            </a:prstGeom>
          </p:spPr>
        </p:pic>
      </p:grpSp>
      <p:sp>
        <p:nvSpPr>
          <p:cNvPr id="72" name="object 72"/>
          <p:cNvSpPr/>
          <p:nvPr/>
        </p:nvSpPr>
        <p:spPr>
          <a:xfrm>
            <a:off x="447040" y="2903219"/>
            <a:ext cx="793750" cy="203200"/>
          </a:xfrm>
          <a:custGeom>
            <a:avLst/>
            <a:gdLst/>
            <a:ahLst/>
            <a:cxnLst/>
            <a:rect l="l" t="t" r="r" b="b"/>
            <a:pathLst>
              <a:path w="793750" h="203200">
                <a:moveTo>
                  <a:pt x="158076" y="199263"/>
                </a:moveTo>
                <a:lnTo>
                  <a:pt x="145542" y="139319"/>
                </a:lnTo>
                <a:lnTo>
                  <a:pt x="141503" y="120015"/>
                </a:lnTo>
                <a:lnTo>
                  <a:pt x="122466" y="29083"/>
                </a:lnTo>
                <a:lnTo>
                  <a:pt x="120535" y="19837"/>
                </a:lnTo>
                <a:lnTo>
                  <a:pt x="120535" y="120015"/>
                </a:lnTo>
                <a:lnTo>
                  <a:pt x="59563" y="120015"/>
                </a:lnTo>
                <a:lnTo>
                  <a:pt x="102463" y="29083"/>
                </a:lnTo>
                <a:lnTo>
                  <a:pt x="120535" y="120015"/>
                </a:lnTo>
                <a:lnTo>
                  <a:pt x="120535" y="19837"/>
                </a:lnTo>
                <a:lnTo>
                  <a:pt x="117221" y="3937"/>
                </a:lnTo>
                <a:lnTo>
                  <a:pt x="95529" y="3937"/>
                </a:lnTo>
                <a:lnTo>
                  <a:pt x="0" y="199263"/>
                </a:lnTo>
                <a:lnTo>
                  <a:pt x="22009" y="199263"/>
                </a:lnTo>
                <a:lnTo>
                  <a:pt x="50088" y="139319"/>
                </a:lnTo>
                <a:lnTo>
                  <a:pt x="124167" y="139319"/>
                </a:lnTo>
                <a:lnTo>
                  <a:pt x="136156" y="199263"/>
                </a:lnTo>
                <a:lnTo>
                  <a:pt x="158076" y="199263"/>
                </a:lnTo>
                <a:close/>
              </a:path>
              <a:path w="793750" h="203200">
                <a:moveTo>
                  <a:pt x="318135" y="52705"/>
                </a:moveTo>
                <a:lnTo>
                  <a:pt x="317373" y="31242"/>
                </a:lnTo>
                <a:lnTo>
                  <a:pt x="312851" y="23368"/>
                </a:lnTo>
                <a:lnTo>
                  <a:pt x="308584" y="16002"/>
                </a:lnTo>
                <a:lnTo>
                  <a:pt x="297002" y="9728"/>
                </a:lnTo>
                <a:lnTo>
                  <a:pt x="297002" y="56896"/>
                </a:lnTo>
                <a:lnTo>
                  <a:pt x="296443" y="60579"/>
                </a:lnTo>
                <a:lnTo>
                  <a:pt x="292201" y="75819"/>
                </a:lnTo>
                <a:lnTo>
                  <a:pt x="288950" y="80441"/>
                </a:lnTo>
                <a:lnTo>
                  <a:pt x="288950" y="145669"/>
                </a:lnTo>
                <a:lnTo>
                  <a:pt x="265709" y="177673"/>
                </a:lnTo>
                <a:lnTo>
                  <a:pt x="249974" y="179959"/>
                </a:lnTo>
                <a:lnTo>
                  <a:pt x="197370" y="179959"/>
                </a:lnTo>
                <a:lnTo>
                  <a:pt x="206514" y="113030"/>
                </a:lnTo>
                <a:lnTo>
                  <a:pt x="262204" y="113030"/>
                </a:lnTo>
                <a:lnTo>
                  <a:pt x="275221" y="115316"/>
                </a:lnTo>
                <a:lnTo>
                  <a:pt x="284124" y="121920"/>
                </a:lnTo>
                <a:lnTo>
                  <a:pt x="288747" y="132207"/>
                </a:lnTo>
                <a:lnTo>
                  <a:pt x="288950" y="145669"/>
                </a:lnTo>
                <a:lnTo>
                  <a:pt x="288950" y="80441"/>
                </a:lnTo>
                <a:lnTo>
                  <a:pt x="284772" y="86360"/>
                </a:lnTo>
                <a:lnTo>
                  <a:pt x="274612" y="92456"/>
                </a:lnTo>
                <a:lnTo>
                  <a:pt x="262204" y="94361"/>
                </a:lnTo>
                <a:lnTo>
                  <a:pt x="209359" y="94361"/>
                </a:lnTo>
                <a:lnTo>
                  <a:pt x="219379" y="23368"/>
                </a:lnTo>
                <a:lnTo>
                  <a:pt x="265836" y="23368"/>
                </a:lnTo>
                <a:lnTo>
                  <a:pt x="281482" y="25146"/>
                </a:lnTo>
                <a:lnTo>
                  <a:pt x="291833" y="30734"/>
                </a:lnTo>
                <a:lnTo>
                  <a:pt x="296964" y="41148"/>
                </a:lnTo>
                <a:lnTo>
                  <a:pt x="297002" y="56896"/>
                </a:lnTo>
                <a:lnTo>
                  <a:pt x="297002" y="9728"/>
                </a:lnTo>
                <a:lnTo>
                  <a:pt x="291960" y="6985"/>
                </a:lnTo>
                <a:lnTo>
                  <a:pt x="267728" y="3937"/>
                </a:lnTo>
                <a:lnTo>
                  <a:pt x="200990" y="3937"/>
                </a:lnTo>
                <a:lnTo>
                  <a:pt x="173697" y="199263"/>
                </a:lnTo>
                <a:lnTo>
                  <a:pt x="247688" y="199263"/>
                </a:lnTo>
                <a:lnTo>
                  <a:pt x="272453" y="195707"/>
                </a:lnTo>
                <a:lnTo>
                  <a:pt x="290855" y="185801"/>
                </a:lnTo>
                <a:lnTo>
                  <a:pt x="295605" y="179959"/>
                </a:lnTo>
                <a:lnTo>
                  <a:pt x="302996" y="170942"/>
                </a:lnTo>
                <a:lnTo>
                  <a:pt x="308978" y="152273"/>
                </a:lnTo>
                <a:lnTo>
                  <a:pt x="310324" y="141986"/>
                </a:lnTo>
                <a:lnTo>
                  <a:pt x="310362" y="129286"/>
                </a:lnTo>
                <a:lnTo>
                  <a:pt x="307035" y="117729"/>
                </a:lnTo>
                <a:lnTo>
                  <a:pt x="303898" y="113030"/>
                </a:lnTo>
                <a:lnTo>
                  <a:pt x="300824" y="108331"/>
                </a:lnTo>
                <a:lnTo>
                  <a:pt x="292265" y="101854"/>
                </a:lnTo>
                <a:lnTo>
                  <a:pt x="302310" y="94361"/>
                </a:lnTo>
                <a:lnTo>
                  <a:pt x="309245" y="85344"/>
                </a:lnTo>
                <a:lnTo>
                  <a:pt x="313969" y="74930"/>
                </a:lnTo>
                <a:lnTo>
                  <a:pt x="316484" y="64262"/>
                </a:lnTo>
                <a:lnTo>
                  <a:pt x="318135" y="52705"/>
                </a:lnTo>
                <a:close/>
              </a:path>
              <a:path w="793750" h="203200">
                <a:moveTo>
                  <a:pt x="480949" y="60833"/>
                </a:moveTo>
                <a:lnTo>
                  <a:pt x="479298" y="35433"/>
                </a:lnTo>
                <a:lnTo>
                  <a:pt x="469658" y="19558"/>
                </a:lnTo>
                <a:lnTo>
                  <a:pt x="467702" y="16256"/>
                </a:lnTo>
                <a:lnTo>
                  <a:pt x="459498" y="11214"/>
                </a:lnTo>
                <a:lnTo>
                  <a:pt x="459498" y="64770"/>
                </a:lnTo>
                <a:lnTo>
                  <a:pt x="449237" y="138430"/>
                </a:lnTo>
                <a:lnTo>
                  <a:pt x="442810" y="157988"/>
                </a:lnTo>
                <a:lnTo>
                  <a:pt x="430860" y="172212"/>
                </a:lnTo>
                <a:lnTo>
                  <a:pt x="414947" y="180721"/>
                </a:lnTo>
                <a:lnTo>
                  <a:pt x="396621" y="183515"/>
                </a:lnTo>
                <a:lnTo>
                  <a:pt x="379133" y="180721"/>
                </a:lnTo>
                <a:lnTo>
                  <a:pt x="365645" y="172212"/>
                </a:lnTo>
                <a:lnTo>
                  <a:pt x="357695" y="157988"/>
                </a:lnTo>
                <a:lnTo>
                  <a:pt x="356793" y="138430"/>
                </a:lnTo>
                <a:lnTo>
                  <a:pt x="367118" y="64770"/>
                </a:lnTo>
                <a:lnTo>
                  <a:pt x="373545" y="45085"/>
                </a:lnTo>
                <a:lnTo>
                  <a:pt x="385508" y="30988"/>
                </a:lnTo>
                <a:lnTo>
                  <a:pt x="401421" y="22352"/>
                </a:lnTo>
                <a:lnTo>
                  <a:pt x="419735" y="19558"/>
                </a:lnTo>
                <a:lnTo>
                  <a:pt x="437222" y="22352"/>
                </a:lnTo>
                <a:lnTo>
                  <a:pt x="450684" y="30988"/>
                </a:lnTo>
                <a:lnTo>
                  <a:pt x="458609" y="45085"/>
                </a:lnTo>
                <a:lnTo>
                  <a:pt x="459498" y="64770"/>
                </a:lnTo>
                <a:lnTo>
                  <a:pt x="459498" y="11214"/>
                </a:lnTo>
                <a:lnTo>
                  <a:pt x="448119" y="4191"/>
                </a:lnTo>
                <a:lnTo>
                  <a:pt x="422503" y="0"/>
                </a:lnTo>
                <a:lnTo>
                  <a:pt x="372630" y="16256"/>
                </a:lnTo>
                <a:lnTo>
                  <a:pt x="346773" y="60833"/>
                </a:lnTo>
                <a:lnTo>
                  <a:pt x="335407" y="142240"/>
                </a:lnTo>
                <a:lnTo>
                  <a:pt x="337070" y="167640"/>
                </a:lnTo>
                <a:lnTo>
                  <a:pt x="348665" y="186817"/>
                </a:lnTo>
                <a:lnTo>
                  <a:pt x="368249" y="198882"/>
                </a:lnTo>
                <a:lnTo>
                  <a:pt x="393865" y="203073"/>
                </a:lnTo>
                <a:lnTo>
                  <a:pt x="420649" y="198882"/>
                </a:lnTo>
                <a:lnTo>
                  <a:pt x="443674" y="186817"/>
                </a:lnTo>
                <a:lnTo>
                  <a:pt x="446582" y="183515"/>
                </a:lnTo>
                <a:lnTo>
                  <a:pt x="460705" y="167640"/>
                </a:lnTo>
                <a:lnTo>
                  <a:pt x="469519" y="142240"/>
                </a:lnTo>
                <a:lnTo>
                  <a:pt x="480949" y="60833"/>
                </a:lnTo>
                <a:close/>
              </a:path>
              <a:path w="793750" h="203200">
                <a:moveTo>
                  <a:pt x="646531" y="3937"/>
                </a:moveTo>
                <a:lnTo>
                  <a:pt x="625627" y="3937"/>
                </a:lnTo>
                <a:lnTo>
                  <a:pt x="607009" y="138430"/>
                </a:lnTo>
                <a:lnTo>
                  <a:pt x="601218" y="157861"/>
                </a:lnTo>
                <a:lnTo>
                  <a:pt x="590575" y="171958"/>
                </a:lnTo>
                <a:lnTo>
                  <a:pt x="575767" y="180594"/>
                </a:lnTo>
                <a:lnTo>
                  <a:pt x="557466" y="183515"/>
                </a:lnTo>
                <a:lnTo>
                  <a:pt x="539991" y="180594"/>
                </a:lnTo>
                <a:lnTo>
                  <a:pt x="527608" y="171958"/>
                </a:lnTo>
                <a:lnTo>
                  <a:pt x="520966" y="157861"/>
                </a:lnTo>
                <a:lnTo>
                  <a:pt x="520712" y="138430"/>
                </a:lnTo>
                <a:lnTo>
                  <a:pt x="539330" y="3937"/>
                </a:lnTo>
                <a:lnTo>
                  <a:pt x="518502" y="3937"/>
                </a:lnTo>
                <a:lnTo>
                  <a:pt x="499249" y="142240"/>
                </a:lnTo>
                <a:lnTo>
                  <a:pt x="500278" y="167513"/>
                </a:lnTo>
                <a:lnTo>
                  <a:pt x="510578" y="186563"/>
                </a:lnTo>
                <a:lnTo>
                  <a:pt x="529056" y="198882"/>
                </a:lnTo>
                <a:lnTo>
                  <a:pt x="554621" y="203073"/>
                </a:lnTo>
                <a:lnTo>
                  <a:pt x="581444" y="198882"/>
                </a:lnTo>
                <a:lnTo>
                  <a:pt x="603377" y="186563"/>
                </a:lnTo>
                <a:lnTo>
                  <a:pt x="605891" y="183515"/>
                </a:lnTo>
                <a:lnTo>
                  <a:pt x="619099" y="167513"/>
                </a:lnTo>
                <a:lnTo>
                  <a:pt x="627278" y="142240"/>
                </a:lnTo>
                <a:lnTo>
                  <a:pt x="646531" y="3937"/>
                </a:lnTo>
                <a:close/>
              </a:path>
              <a:path w="793750" h="203200">
                <a:moveTo>
                  <a:pt x="793165" y="3937"/>
                </a:moveTo>
                <a:lnTo>
                  <a:pt x="661835" y="3937"/>
                </a:lnTo>
                <a:lnTo>
                  <a:pt x="658990" y="23114"/>
                </a:lnTo>
                <a:lnTo>
                  <a:pt x="714362" y="23114"/>
                </a:lnTo>
                <a:lnTo>
                  <a:pt x="689673" y="199263"/>
                </a:lnTo>
                <a:lnTo>
                  <a:pt x="710501" y="199263"/>
                </a:lnTo>
                <a:lnTo>
                  <a:pt x="735266" y="23114"/>
                </a:lnTo>
                <a:lnTo>
                  <a:pt x="790409" y="23114"/>
                </a:lnTo>
                <a:lnTo>
                  <a:pt x="793165" y="39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3" name="object 73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312799" y="2903220"/>
            <a:ext cx="295020" cy="203073"/>
          </a:xfrm>
          <a:prstGeom prst="rect">
            <a:avLst/>
          </a:prstGeom>
        </p:spPr>
      </p:pic>
      <p:grpSp>
        <p:nvGrpSpPr>
          <p:cNvPr id="74" name="object 74"/>
          <p:cNvGrpSpPr/>
          <p:nvPr/>
        </p:nvGrpSpPr>
        <p:grpSpPr>
          <a:xfrm>
            <a:off x="4175970" y="711359"/>
            <a:ext cx="3385820" cy="380365"/>
            <a:chOff x="4175970" y="711359"/>
            <a:chExt cx="3385820" cy="380365"/>
          </a:xfrm>
        </p:grpSpPr>
        <p:sp>
          <p:nvSpPr>
            <p:cNvPr id="75" name="object 75"/>
            <p:cNvSpPr/>
            <p:nvPr/>
          </p:nvSpPr>
          <p:spPr>
            <a:xfrm>
              <a:off x="4178300" y="713689"/>
              <a:ext cx="3378200" cy="373380"/>
            </a:xfrm>
            <a:custGeom>
              <a:avLst/>
              <a:gdLst/>
              <a:ahLst/>
              <a:cxnLst/>
              <a:rect l="l" t="t" r="r" b="b"/>
              <a:pathLst>
                <a:path w="3378200" h="373380">
                  <a:moveTo>
                    <a:pt x="3378073" y="0"/>
                  </a:moveTo>
                  <a:lnTo>
                    <a:pt x="0" y="0"/>
                  </a:lnTo>
                  <a:lnTo>
                    <a:pt x="0" y="373049"/>
                  </a:lnTo>
                  <a:lnTo>
                    <a:pt x="3378073" y="373049"/>
                  </a:lnTo>
                  <a:lnTo>
                    <a:pt x="3378073" y="0"/>
                  </a:lnTo>
                  <a:close/>
                </a:path>
              </a:pathLst>
            </a:custGeom>
            <a:solidFill>
              <a:srgbClr val="3030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179570" y="714959"/>
              <a:ext cx="3378200" cy="373380"/>
            </a:xfrm>
            <a:custGeom>
              <a:avLst/>
              <a:gdLst/>
              <a:ahLst/>
              <a:cxnLst/>
              <a:rect l="l" t="t" r="r" b="b"/>
              <a:pathLst>
                <a:path w="3378200" h="373380">
                  <a:moveTo>
                    <a:pt x="0" y="373049"/>
                  </a:moveTo>
                  <a:lnTo>
                    <a:pt x="3378073" y="373049"/>
                  </a:lnTo>
                  <a:lnTo>
                    <a:pt x="3378073" y="0"/>
                  </a:lnTo>
                  <a:lnTo>
                    <a:pt x="0" y="0"/>
                  </a:lnTo>
                  <a:lnTo>
                    <a:pt x="0" y="373049"/>
                  </a:lnTo>
                  <a:close/>
                </a:path>
              </a:pathLst>
            </a:custGeom>
            <a:ln w="7198">
              <a:solidFill>
                <a:srgbClr val="1516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2750" y="711359"/>
            <a:ext cx="3091180" cy="380365"/>
            <a:chOff x="2750" y="711359"/>
            <a:chExt cx="3091180" cy="380365"/>
          </a:xfrm>
        </p:grpSpPr>
        <p:sp>
          <p:nvSpPr>
            <p:cNvPr id="78" name="object 78"/>
            <p:cNvSpPr/>
            <p:nvPr/>
          </p:nvSpPr>
          <p:spPr>
            <a:xfrm>
              <a:off x="5079" y="713689"/>
              <a:ext cx="3083560" cy="373380"/>
            </a:xfrm>
            <a:custGeom>
              <a:avLst/>
              <a:gdLst/>
              <a:ahLst/>
              <a:cxnLst/>
              <a:rect l="l" t="t" r="r" b="b"/>
              <a:pathLst>
                <a:path w="3083560" h="373380">
                  <a:moveTo>
                    <a:pt x="3083433" y="0"/>
                  </a:moveTo>
                  <a:lnTo>
                    <a:pt x="0" y="0"/>
                  </a:lnTo>
                  <a:lnTo>
                    <a:pt x="0" y="373049"/>
                  </a:lnTo>
                  <a:lnTo>
                    <a:pt x="3083433" y="373049"/>
                  </a:lnTo>
                  <a:lnTo>
                    <a:pt x="3083433" y="0"/>
                  </a:lnTo>
                  <a:close/>
                </a:path>
              </a:pathLst>
            </a:custGeom>
            <a:solidFill>
              <a:srgbClr val="30302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50" y="714959"/>
              <a:ext cx="3083560" cy="373380"/>
            </a:xfrm>
            <a:custGeom>
              <a:avLst/>
              <a:gdLst/>
              <a:ahLst/>
              <a:cxnLst/>
              <a:rect l="l" t="t" r="r" b="b"/>
              <a:pathLst>
                <a:path w="3083560" h="373380">
                  <a:moveTo>
                    <a:pt x="0" y="373049"/>
                  </a:moveTo>
                  <a:lnTo>
                    <a:pt x="3083433" y="373049"/>
                  </a:lnTo>
                  <a:lnTo>
                    <a:pt x="3083433" y="0"/>
                  </a:lnTo>
                  <a:lnTo>
                    <a:pt x="0" y="0"/>
                  </a:lnTo>
                  <a:lnTo>
                    <a:pt x="0" y="373049"/>
                  </a:lnTo>
                  <a:close/>
                </a:path>
              </a:pathLst>
            </a:custGeom>
            <a:ln w="7198">
              <a:solidFill>
                <a:srgbClr val="1516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3281679" y="274320"/>
            <a:ext cx="670560" cy="812800"/>
            <a:chOff x="3281679" y="274320"/>
            <a:chExt cx="670560" cy="812800"/>
          </a:xfrm>
        </p:grpSpPr>
        <p:pic>
          <p:nvPicPr>
            <p:cNvPr id="81" name="object 8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472179" y="787400"/>
              <a:ext cx="274320" cy="63500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81679" y="274320"/>
              <a:ext cx="670560" cy="8128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1559" y="4726940"/>
            <a:ext cx="1140460" cy="6781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280" y="7625080"/>
            <a:ext cx="2082800" cy="141732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48309" y="438530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8309" y="726820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44820" y="3685540"/>
            <a:ext cx="1021079" cy="2616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41340" y="3997961"/>
            <a:ext cx="815339" cy="10667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3340100" y="3685539"/>
            <a:ext cx="268605" cy="110489"/>
          </a:xfrm>
          <a:custGeom>
            <a:avLst/>
            <a:gdLst/>
            <a:ahLst/>
            <a:cxnLst/>
            <a:rect l="l" t="t" r="r" b="b"/>
            <a:pathLst>
              <a:path w="268604" h="110489">
                <a:moveTo>
                  <a:pt x="62357" y="50038"/>
                </a:moveTo>
                <a:lnTo>
                  <a:pt x="60325" y="38354"/>
                </a:lnTo>
                <a:lnTo>
                  <a:pt x="56896" y="33401"/>
                </a:lnTo>
                <a:lnTo>
                  <a:pt x="54483" y="29591"/>
                </a:lnTo>
                <a:lnTo>
                  <a:pt x="49022" y="26301"/>
                </a:lnTo>
                <a:lnTo>
                  <a:pt x="49022" y="39624"/>
                </a:lnTo>
                <a:lnTo>
                  <a:pt x="49022" y="92456"/>
                </a:lnTo>
                <a:lnTo>
                  <a:pt x="43307" y="98806"/>
                </a:lnTo>
                <a:lnTo>
                  <a:pt x="13208" y="98806"/>
                </a:lnTo>
                <a:lnTo>
                  <a:pt x="13208" y="33401"/>
                </a:lnTo>
                <a:lnTo>
                  <a:pt x="43307" y="33401"/>
                </a:lnTo>
                <a:lnTo>
                  <a:pt x="49022" y="39624"/>
                </a:lnTo>
                <a:lnTo>
                  <a:pt x="49022" y="26301"/>
                </a:lnTo>
                <a:lnTo>
                  <a:pt x="45212" y="24003"/>
                </a:lnTo>
                <a:lnTo>
                  <a:pt x="33020" y="22098"/>
                </a:lnTo>
                <a:lnTo>
                  <a:pt x="0" y="22098"/>
                </a:lnTo>
                <a:lnTo>
                  <a:pt x="0" y="109982"/>
                </a:lnTo>
                <a:lnTo>
                  <a:pt x="33020" y="109982"/>
                </a:lnTo>
                <a:lnTo>
                  <a:pt x="45212" y="108077"/>
                </a:lnTo>
                <a:lnTo>
                  <a:pt x="54483" y="102489"/>
                </a:lnTo>
                <a:lnTo>
                  <a:pt x="56896" y="98806"/>
                </a:lnTo>
                <a:lnTo>
                  <a:pt x="60325" y="93726"/>
                </a:lnTo>
                <a:lnTo>
                  <a:pt x="62357" y="82169"/>
                </a:lnTo>
                <a:lnTo>
                  <a:pt x="62357" y="50038"/>
                </a:lnTo>
                <a:close/>
              </a:path>
              <a:path w="268604" h="110489">
                <a:moveTo>
                  <a:pt x="130175" y="98806"/>
                </a:moveTo>
                <a:lnTo>
                  <a:pt x="89154" y="98806"/>
                </a:lnTo>
                <a:lnTo>
                  <a:pt x="89154" y="72898"/>
                </a:lnTo>
                <a:lnTo>
                  <a:pt x="122555" y="72898"/>
                </a:lnTo>
                <a:lnTo>
                  <a:pt x="122555" y="61722"/>
                </a:lnTo>
                <a:lnTo>
                  <a:pt x="89154" y="61722"/>
                </a:lnTo>
                <a:lnTo>
                  <a:pt x="89154" y="33401"/>
                </a:lnTo>
                <a:lnTo>
                  <a:pt x="129159" y="33401"/>
                </a:lnTo>
                <a:lnTo>
                  <a:pt x="129159" y="22098"/>
                </a:lnTo>
                <a:lnTo>
                  <a:pt x="75946" y="22098"/>
                </a:lnTo>
                <a:lnTo>
                  <a:pt x="75946" y="109982"/>
                </a:lnTo>
                <a:lnTo>
                  <a:pt x="130175" y="109982"/>
                </a:lnTo>
                <a:lnTo>
                  <a:pt x="130175" y="98806"/>
                </a:lnTo>
                <a:close/>
              </a:path>
              <a:path w="268604" h="110489">
                <a:moveTo>
                  <a:pt x="202946" y="75565"/>
                </a:moveTo>
                <a:lnTo>
                  <a:pt x="200660" y="72136"/>
                </a:lnTo>
                <a:lnTo>
                  <a:pt x="198247" y="68580"/>
                </a:lnTo>
                <a:lnTo>
                  <a:pt x="191897" y="65913"/>
                </a:lnTo>
                <a:lnTo>
                  <a:pt x="198120" y="62357"/>
                </a:lnTo>
                <a:lnTo>
                  <a:pt x="198501" y="61468"/>
                </a:lnTo>
                <a:lnTo>
                  <a:pt x="200787" y="55372"/>
                </a:lnTo>
                <a:lnTo>
                  <a:pt x="200787" y="44958"/>
                </a:lnTo>
                <a:lnTo>
                  <a:pt x="199009" y="34925"/>
                </a:lnTo>
                <a:lnTo>
                  <a:pt x="197866" y="33401"/>
                </a:lnTo>
                <a:lnTo>
                  <a:pt x="193675" y="27813"/>
                </a:lnTo>
                <a:lnTo>
                  <a:pt x="189611" y="25819"/>
                </a:lnTo>
                <a:lnTo>
                  <a:pt x="189611" y="77089"/>
                </a:lnTo>
                <a:lnTo>
                  <a:pt x="189611" y="93853"/>
                </a:lnTo>
                <a:lnTo>
                  <a:pt x="185547" y="98806"/>
                </a:lnTo>
                <a:lnTo>
                  <a:pt x="153797" y="98806"/>
                </a:lnTo>
                <a:lnTo>
                  <a:pt x="153797" y="72136"/>
                </a:lnTo>
                <a:lnTo>
                  <a:pt x="185293" y="72136"/>
                </a:lnTo>
                <a:lnTo>
                  <a:pt x="189611" y="77089"/>
                </a:lnTo>
                <a:lnTo>
                  <a:pt x="189611" y="25819"/>
                </a:lnTo>
                <a:lnTo>
                  <a:pt x="187579" y="24815"/>
                </a:lnTo>
                <a:lnTo>
                  <a:pt x="187579" y="36703"/>
                </a:lnTo>
                <a:lnTo>
                  <a:pt x="187579" y="57531"/>
                </a:lnTo>
                <a:lnTo>
                  <a:pt x="183007" y="61468"/>
                </a:lnTo>
                <a:lnTo>
                  <a:pt x="153797" y="61468"/>
                </a:lnTo>
                <a:lnTo>
                  <a:pt x="153797" y="33401"/>
                </a:lnTo>
                <a:lnTo>
                  <a:pt x="183007" y="33401"/>
                </a:lnTo>
                <a:lnTo>
                  <a:pt x="187579" y="36703"/>
                </a:lnTo>
                <a:lnTo>
                  <a:pt x="187579" y="24815"/>
                </a:lnTo>
                <a:lnTo>
                  <a:pt x="184912" y="23495"/>
                </a:lnTo>
                <a:lnTo>
                  <a:pt x="172847" y="22098"/>
                </a:lnTo>
                <a:lnTo>
                  <a:pt x="140589" y="22098"/>
                </a:lnTo>
                <a:lnTo>
                  <a:pt x="140589" y="109982"/>
                </a:lnTo>
                <a:lnTo>
                  <a:pt x="176149" y="109982"/>
                </a:lnTo>
                <a:lnTo>
                  <a:pt x="202946" y="88265"/>
                </a:lnTo>
                <a:lnTo>
                  <a:pt x="202946" y="75565"/>
                </a:lnTo>
                <a:close/>
              </a:path>
              <a:path w="268604" h="110489">
                <a:moveTo>
                  <a:pt x="227926" y="22098"/>
                </a:moveTo>
                <a:lnTo>
                  <a:pt x="214757" y="22098"/>
                </a:lnTo>
                <a:lnTo>
                  <a:pt x="214757" y="109982"/>
                </a:lnTo>
                <a:lnTo>
                  <a:pt x="227926" y="109982"/>
                </a:lnTo>
                <a:lnTo>
                  <a:pt x="227926" y="22098"/>
                </a:lnTo>
                <a:close/>
              </a:path>
              <a:path w="268604" h="110489">
                <a:moveTo>
                  <a:pt x="228981" y="2540"/>
                </a:moveTo>
                <a:lnTo>
                  <a:pt x="225933" y="0"/>
                </a:lnTo>
                <a:lnTo>
                  <a:pt x="216662" y="0"/>
                </a:lnTo>
                <a:lnTo>
                  <a:pt x="213741" y="2540"/>
                </a:lnTo>
                <a:lnTo>
                  <a:pt x="213741" y="13081"/>
                </a:lnTo>
                <a:lnTo>
                  <a:pt x="216662" y="15494"/>
                </a:lnTo>
                <a:lnTo>
                  <a:pt x="225933" y="15494"/>
                </a:lnTo>
                <a:lnTo>
                  <a:pt x="228981" y="13081"/>
                </a:lnTo>
                <a:lnTo>
                  <a:pt x="228981" y="2540"/>
                </a:lnTo>
                <a:close/>
              </a:path>
              <a:path w="268604" h="110489">
                <a:moveTo>
                  <a:pt x="268478" y="42926"/>
                </a:moveTo>
                <a:lnTo>
                  <a:pt x="256794" y="22098"/>
                </a:lnTo>
                <a:lnTo>
                  <a:pt x="242189" y="22098"/>
                </a:lnTo>
                <a:lnTo>
                  <a:pt x="242189" y="109982"/>
                </a:lnTo>
                <a:lnTo>
                  <a:pt x="255270" y="109982"/>
                </a:lnTo>
                <a:lnTo>
                  <a:pt x="254889" y="42926"/>
                </a:lnTo>
                <a:lnTo>
                  <a:pt x="268478" y="429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94989" y="3707637"/>
            <a:ext cx="346075" cy="88265"/>
          </a:xfrm>
          <a:custGeom>
            <a:avLst/>
            <a:gdLst/>
            <a:ahLst/>
            <a:cxnLst/>
            <a:rect l="l" t="t" r="r" b="b"/>
            <a:pathLst>
              <a:path w="346075" h="88264">
                <a:moveTo>
                  <a:pt x="74041" y="0"/>
                </a:moveTo>
                <a:lnTo>
                  <a:pt x="59436" y="0"/>
                </a:lnTo>
                <a:lnTo>
                  <a:pt x="30861" y="51435"/>
                </a:lnTo>
                <a:lnTo>
                  <a:pt x="13589" y="20828"/>
                </a:lnTo>
                <a:lnTo>
                  <a:pt x="0" y="20828"/>
                </a:lnTo>
                <a:lnTo>
                  <a:pt x="24511" y="64516"/>
                </a:lnTo>
                <a:lnTo>
                  <a:pt x="36703" y="64516"/>
                </a:lnTo>
                <a:lnTo>
                  <a:pt x="44069" y="51435"/>
                </a:lnTo>
                <a:lnTo>
                  <a:pt x="61341" y="20701"/>
                </a:lnTo>
                <a:lnTo>
                  <a:pt x="60960" y="87884"/>
                </a:lnTo>
                <a:lnTo>
                  <a:pt x="74041" y="87884"/>
                </a:lnTo>
                <a:lnTo>
                  <a:pt x="74041" y="20701"/>
                </a:lnTo>
                <a:lnTo>
                  <a:pt x="74041" y="0"/>
                </a:lnTo>
                <a:close/>
              </a:path>
              <a:path w="346075" h="88264">
                <a:moveTo>
                  <a:pt x="142494" y="76708"/>
                </a:moveTo>
                <a:lnTo>
                  <a:pt x="101473" y="76708"/>
                </a:lnTo>
                <a:lnTo>
                  <a:pt x="101473" y="50800"/>
                </a:lnTo>
                <a:lnTo>
                  <a:pt x="134874" y="50800"/>
                </a:lnTo>
                <a:lnTo>
                  <a:pt x="134874" y="39624"/>
                </a:lnTo>
                <a:lnTo>
                  <a:pt x="101473" y="39624"/>
                </a:lnTo>
                <a:lnTo>
                  <a:pt x="101473" y="11303"/>
                </a:lnTo>
                <a:lnTo>
                  <a:pt x="141478" y="11303"/>
                </a:lnTo>
                <a:lnTo>
                  <a:pt x="141478" y="0"/>
                </a:lnTo>
                <a:lnTo>
                  <a:pt x="88265" y="0"/>
                </a:lnTo>
                <a:lnTo>
                  <a:pt x="88265" y="87884"/>
                </a:lnTo>
                <a:lnTo>
                  <a:pt x="142494" y="87884"/>
                </a:lnTo>
                <a:lnTo>
                  <a:pt x="142494" y="76708"/>
                </a:lnTo>
                <a:close/>
              </a:path>
              <a:path w="346075" h="88264">
                <a:moveTo>
                  <a:pt x="208876" y="0"/>
                </a:moveTo>
                <a:lnTo>
                  <a:pt x="145923" y="0"/>
                </a:lnTo>
                <a:lnTo>
                  <a:pt x="145923" y="11176"/>
                </a:lnTo>
                <a:lnTo>
                  <a:pt x="170815" y="11176"/>
                </a:lnTo>
                <a:lnTo>
                  <a:pt x="170815" y="87884"/>
                </a:lnTo>
                <a:lnTo>
                  <a:pt x="184023" y="87884"/>
                </a:lnTo>
                <a:lnTo>
                  <a:pt x="184023" y="11176"/>
                </a:lnTo>
                <a:lnTo>
                  <a:pt x="208876" y="11176"/>
                </a:lnTo>
                <a:lnTo>
                  <a:pt x="208876" y="0"/>
                </a:lnTo>
                <a:close/>
              </a:path>
              <a:path w="346075" h="88264">
                <a:moveTo>
                  <a:pt x="281559" y="87884"/>
                </a:moveTo>
                <a:lnTo>
                  <a:pt x="262001" y="58166"/>
                </a:lnTo>
                <a:lnTo>
                  <a:pt x="260731" y="56261"/>
                </a:lnTo>
                <a:lnTo>
                  <a:pt x="268351" y="52959"/>
                </a:lnTo>
                <a:lnTo>
                  <a:pt x="273939" y="47498"/>
                </a:lnTo>
                <a:lnTo>
                  <a:pt x="274193" y="47117"/>
                </a:lnTo>
                <a:lnTo>
                  <a:pt x="277368" y="40386"/>
                </a:lnTo>
                <a:lnTo>
                  <a:pt x="278511" y="31496"/>
                </a:lnTo>
                <a:lnTo>
                  <a:pt x="278511" y="26543"/>
                </a:lnTo>
                <a:lnTo>
                  <a:pt x="276479" y="15240"/>
                </a:lnTo>
                <a:lnTo>
                  <a:pt x="273685" y="11303"/>
                </a:lnTo>
                <a:lnTo>
                  <a:pt x="270637" y="6858"/>
                </a:lnTo>
                <a:lnTo>
                  <a:pt x="265176" y="3873"/>
                </a:lnTo>
                <a:lnTo>
                  <a:pt x="265176" y="16510"/>
                </a:lnTo>
                <a:lnTo>
                  <a:pt x="265176" y="41783"/>
                </a:lnTo>
                <a:lnTo>
                  <a:pt x="259461" y="47117"/>
                </a:lnTo>
                <a:lnTo>
                  <a:pt x="229362" y="47117"/>
                </a:lnTo>
                <a:lnTo>
                  <a:pt x="229362" y="11303"/>
                </a:lnTo>
                <a:lnTo>
                  <a:pt x="259461" y="11303"/>
                </a:lnTo>
                <a:lnTo>
                  <a:pt x="265176" y="16510"/>
                </a:lnTo>
                <a:lnTo>
                  <a:pt x="265176" y="3873"/>
                </a:lnTo>
                <a:lnTo>
                  <a:pt x="261366" y="1778"/>
                </a:lnTo>
                <a:lnTo>
                  <a:pt x="249174" y="0"/>
                </a:lnTo>
                <a:lnTo>
                  <a:pt x="216154" y="0"/>
                </a:lnTo>
                <a:lnTo>
                  <a:pt x="216154" y="87884"/>
                </a:lnTo>
                <a:lnTo>
                  <a:pt x="229362" y="87884"/>
                </a:lnTo>
                <a:lnTo>
                  <a:pt x="229362" y="58166"/>
                </a:lnTo>
                <a:lnTo>
                  <a:pt x="246634" y="58166"/>
                </a:lnTo>
                <a:lnTo>
                  <a:pt x="265811" y="87884"/>
                </a:lnTo>
                <a:lnTo>
                  <a:pt x="281559" y="87884"/>
                </a:lnTo>
                <a:close/>
              </a:path>
              <a:path w="346075" h="88264">
                <a:moveTo>
                  <a:pt x="345948" y="76708"/>
                </a:moveTo>
                <a:lnTo>
                  <a:pt x="304927" y="76708"/>
                </a:lnTo>
                <a:lnTo>
                  <a:pt x="304927" y="50800"/>
                </a:lnTo>
                <a:lnTo>
                  <a:pt x="338328" y="50800"/>
                </a:lnTo>
                <a:lnTo>
                  <a:pt x="338328" y="39624"/>
                </a:lnTo>
                <a:lnTo>
                  <a:pt x="304927" y="39624"/>
                </a:lnTo>
                <a:lnTo>
                  <a:pt x="304927" y="11303"/>
                </a:lnTo>
                <a:lnTo>
                  <a:pt x="344932" y="11303"/>
                </a:lnTo>
                <a:lnTo>
                  <a:pt x="344932" y="0"/>
                </a:lnTo>
                <a:lnTo>
                  <a:pt x="291719" y="0"/>
                </a:lnTo>
                <a:lnTo>
                  <a:pt x="291719" y="87884"/>
                </a:lnTo>
                <a:lnTo>
                  <a:pt x="345948" y="87884"/>
                </a:lnTo>
                <a:lnTo>
                  <a:pt x="345948" y="76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86529" y="3705859"/>
            <a:ext cx="262859" cy="9144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57879" y="3850640"/>
            <a:ext cx="881379" cy="965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395979" y="4008121"/>
            <a:ext cx="787400" cy="111758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244600" y="3685540"/>
            <a:ext cx="568960" cy="111760"/>
            <a:chOff x="1244600" y="3685540"/>
            <a:chExt cx="568960" cy="11176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4600" y="3707636"/>
              <a:ext cx="189737" cy="8788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6120" y="3685540"/>
              <a:ext cx="337168" cy="111759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1117600" y="3858259"/>
            <a:ext cx="817880" cy="246379"/>
            <a:chOff x="1117600" y="3858259"/>
            <a:chExt cx="817880" cy="246379"/>
          </a:xfrm>
        </p:grpSpPr>
        <p:sp>
          <p:nvSpPr>
            <p:cNvPr id="21" name="object 21"/>
            <p:cNvSpPr/>
            <p:nvPr/>
          </p:nvSpPr>
          <p:spPr>
            <a:xfrm>
              <a:off x="1264920" y="3858259"/>
              <a:ext cx="553720" cy="106680"/>
            </a:xfrm>
            <a:custGeom>
              <a:avLst/>
              <a:gdLst/>
              <a:ahLst/>
              <a:cxnLst/>
              <a:rect l="l" t="t" r="r" b="b"/>
              <a:pathLst>
                <a:path w="553719" h="106679">
                  <a:moveTo>
                    <a:pt x="67310" y="27305"/>
                  </a:moveTo>
                  <a:lnTo>
                    <a:pt x="66929" y="16002"/>
                  </a:lnTo>
                  <a:lnTo>
                    <a:pt x="63373" y="8763"/>
                  </a:lnTo>
                  <a:lnTo>
                    <a:pt x="62738" y="7366"/>
                  </a:lnTo>
                  <a:lnTo>
                    <a:pt x="57658" y="3848"/>
                  </a:lnTo>
                  <a:lnTo>
                    <a:pt x="57658" y="20193"/>
                  </a:lnTo>
                  <a:lnTo>
                    <a:pt x="57531" y="28956"/>
                  </a:lnTo>
                  <a:lnTo>
                    <a:pt x="50800" y="67564"/>
                  </a:lnTo>
                  <a:lnTo>
                    <a:pt x="32512" y="79248"/>
                  </a:lnTo>
                  <a:lnTo>
                    <a:pt x="10795" y="79248"/>
                  </a:lnTo>
                  <a:lnTo>
                    <a:pt x="20828" y="8763"/>
                  </a:lnTo>
                  <a:lnTo>
                    <a:pt x="42545" y="8763"/>
                  </a:lnTo>
                  <a:lnTo>
                    <a:pt x="50038" y="10033"/>
                  </a:lnTo>
                  <a:lnTo>
                    <a:pt x="55118" y="13970"/>
                  </a:lnTo>
                  <a:lnTo>
                    <a:pt x="57658" y="20193"/>
                  </a:lnTo>
                  <a:lnTo>
                    <a:pt x="57658" y="3848"/>
                  </a:lnTo>
                  <a:lnTo>
                    <a:pt x="54864" y="1905"/>
                  </a:lnTo>
                  <a:lnTo>
                    <a:pt x="43688" y="0"/>
                  </a:lnTo>
                  <a:lnTo>
                    <a:pt x="12446" y="0"/>
                  </a:lnTo>
                  <a:lnTo>
                    <a:pt x="0" y="87884"/>
                  </a:lnTo>
                  <a:lnTo>
                    <a:pt x="31242" y="87884"/>
                  </a:lnTo>
                  <a:lnTo>
                    <a:pt x="62611" y="60452"/>
                  </a:lnTo>
                  <a:lnTo>
                    <a:pt x="67310" y="27305"/>
                  </a:lnTo>
                  <a:close/>
                </a:path>
                <a:path w="553719" h="106679">
                  <a:moveTo>
                    <a:pt x="134747" y="17526"/>
                  </a:moveTo>
                  <a:lnTo>
                    <a:pt x="126619" y="17526"/>
                  </a:lnTo>
                  <a:lnTo>
                    <a:pt x="125095" y="25019"/>
                  </a:lnTo>
                  <a:lnTo>
                    <a:pt x="124587" y="24384"/>
                  </a:lnTo>
                  <a:lnTo>
                    <a:pt x="123317" y="22898"/>
                  </a:lnTo>
                  <a:lnTo>
                    <a:pt x="123317" y="34417"/>
                  </a:lnTo>
                  <a:lnTo>
                    <a:pt x="118110" y="70993"/>
                  </a:lnTo>
                  <a:lnTo>
                    <a:pt x="113538" y="75946"/>
                  </a:lnTo>
                  <a:lnTo>
                    <a:pt x="105283" y="81026"/>
                  </a:lnTo>
                  <a:lnTo>
                    <a:pt x="87249" y="81026"/>
                  </a:lnTo>
                  <a:lnTo>
                    <a:pt x="83947" y="74549"/>
                  </a:lnTo>
                  <a:lnTo>
                    <a:pt x="88519" y="42926"/>
                  </a:lnTo>
                  <a:lnTo>
                    <a:pt x="90424" y="34925"/>
                  </a:lnTo>
                  <a:lnTo>
                    <a:pt x="93853" y="29083"/>
                  </a:lnTo>
                  <a:lnTo>
                    <a:pt x="99187" y="25527"/>
                  </a:lnTo>
                  <a:lnTo>
                    <a:pt x="106299" y="24384"/>
                  </a:lnTo>
                  <a:lnTo>
                    <a:pt x="113157" y="24384"/>
                  </a:lnTo>
                  <a:lnTo>
                    <a:pt x="120015" y="29464"/>
                  </a:lnTo>
                  <a:lnTo>
                    <a:pt x="123317" y="34417"/>
                  </a:lnTo>
                  <a:lnTo>
                    <a:pt x="123317" y="22898"/>
                  </a:lnTo>
                  <a:lnTo>
                    <a:pt x="120904" y="20066"/>
                  </a:lnTo>
                  <a:lnTo>
                    <a:pt x="114046" y="16256"/>
                  </a:lnTo>
                  <a:lnTo>
                    <a:pt x="106807" y="16256"/>
                  </a:lnTo>
                  <a:lnTo>
                    <a:pt x="96266" y="17907"/>
                  </a:lnTo>
                  <a:lnTo>
                    <a:pt x="76454" y="64135"/>
                  </a:lnTo>
                  <a:lnTo>
                    <a:pt x="76454" y="74676"/>
                  </a:lnTo>
                  <a:lnTo>
                    <a:pt x="79756" y="82550"/>
                  </a:lnTo>
                  <a:lnTo>
                    <a:pt x="86360" y="87376"/>
                  </a:lnTo>
                  <a:lnTo>
                    <a:pt x="96393" y="89027"/>
                  </a:lnTo>
                  <a:lnTo>
                    <a:pt x="103632" y="89027"/>
                  </a:lnTo>
                  <a:lnTo>
                    <a:pt x="111760" y="85471"/>
                  </a:lnTo>
                  <a:lnTo>
                    <a:pt x="116459" y="81026"/>
                  </a:lnTo>
                  <a:lnTo>
                    <a:pt x="117348" y="80264"/>
                  </a:lnTo>
                  <a:lnTo>
                    <a:pt x="117221" y="86614"/>
                  </a:lnTo>
                  <a:lnTo>
                    <a:pt x="121158" y="89027"/>
                  </a:lnTo>
                  <a:lnTo>
                    <a:pt x="127889" y="89027"/>
                  </a:lnTo>
                  <a:lnTo>
                    <a:pt x="130556" y="88773"/>
                  </a:lnTo>
                  <a:lnTo>
                    <a:pt x="132334" y="88011"/>
                  </a:lnTo>
                  <a:lnTo>
                    <a:pt x="133223" y="81407"/>
                  </a:lnTo>
                  <a:lnTo>
                    <a:pt x="133350" y="80772"/>
                  </a:lnTo>
                  <a:lnTo>
                    <a:pt x="132207" y="81153"/>
                  </a:lnTo>
                  <a:lnTo>
                    <a:pt x="130556" y="81407"/>
                  </a:lnTo>
                  <a:lnTo>
                    <a:pt x="126746" y="81407"/>
                  </a:lnTo>
                  <a:lnTo>
                    <a:pt x="126238" y="80264"/>
                  </a:lnTo>
                  <a:lnTo>
                    <a:pt x="125857" y="79248"/>
                  </a:lnTo>
                  <a:lnTo>
                    <a:pt x="133731" y="25019"/>
                  </a:lnTo>
                  <a:lnTo>
                    <a:pt x="134747" y="17526"/>
                  </a:lnTo>
                  <a:close/>
                </a:path>
                <a:path w="553719" h="106679">
                  <a:moveTo>
                    <a:pt x="234696" y="29210"/>
                  </a:moveTo>
                  <a:lnTo>
                    <a:pt x="232791" y="24384"/>
                  </a:lnTo>
                  <a:lnTo>
                    <a:pt x="232029" y="22225"/>
                  </a:lnTo>
                  <a:lnTo>
                    <a:pt x="225933" y="17780"/>
                  </a:lnTo>
                  <a:lnTo>
                    <a:pt x="216281" y="16256"/>
                  </a:lnTo>
                  <a:lnTo>
                    <a:pt x="207772" y="16256"/>
                  </a:lnTo>
                  <a:lnTo>
                    <a:pt x="201549" y="20701"/>
                  </a:lnTo>
                  <a:lnTo>
                    <a:pt x="195580" y="26543"/>
                  </a:lnTo>
                  <a:lnTo>
                    <a:pt x="194818" y="24384"/>
                  </a:lnTo>
                  <a:lnTo>
                    <a:pt x="193294" y="19939"/>
                  </a:lnTo>
                  <a:lnTo>
                    <a:pt x="187960" y="16256"/>
                  </a:lnTo>
                  <a:lnTo>
                    <a:pt x="170815" y="16256"/>
                  </a:lnTo>
                  <a:lnTo>
                    <a:pt x="165227" y="19685"/>
                  </a:lnTo>
                  <a:lnTo>
                    <a:pt x="159131" y="25019"/>
                  </a:lnTo>
                  <a:lnTo>
                    <a:pt x="159639" y="17526"/>
                  </a:lnTo>
                  <a:lnTo>
                    <a:pt x="151638" y="17526"/>
                  </a:lnTo>
                  <a:lnTo>
                    <a:pt x="141605" y="87884"/>
                  </a:lnTo>
                  <a:lnTo>
                    <a:pt x="150622" y="87884"/>
                  </a:lnTo>
                  <a:lnTo>
                    <a:pt x="158242" y="34417"/>
                  </a:lnTo>
                  <a:lnTo>
                    <a:pt x="162687" y="29464"/>
                  </a:lnTo>
                  <a:lnTo>
                    <a:pt x="168402" y="25019"/>
                  </a:lnTo>
                  <a:lnTo>
                    <a:pt x="169164" y="24384"/>
                  </a:lnTo>
                  <a:lnTo>
                    <a:pt x="187325" y="24384"/>
                  </a:lnTo>
                  <a:lnTo>
                    <a:pt x="188595" y="30861"/>
                  </a:lnTo>
                  <a:lnTo>
                    <a:pt x="180467" y="87884"/>
                  </a:lnTo>
                  <a:lnTo>
                    <a:pt x="189484" y="87884"/>
                  </a:lnTo>
                  <a:lnTo>
                    <a:pt x="196469" y="38862"/>
                  </a:lnTo>
                  <a:lnTo>
                    <a:pt x="196596" y="34163"/>
                  </a:lnTo>
                  <a:lnTo>
                    <a:pt x="201168" y="29210"/>
                  </a:lnTo>
                  <a:lnTo>
                    <a:pt x="204597" y="26543"/>
                  </a:lnTo>
                  <a:lnTo>
                    <a:pt x="207518" y="24384"/>
                  </a:lnTo>
                  <a:lnTo>
                    <a:pt x="225552" y="24384"/>
                  </a:lnTo>
                  <a:lnTo>
                    <a:pt x="226949" y="29591"/>
                  </a:lnTo>
                  <a:lnTo>
                    <a:pt x="218694" y="87884"/>
                  </a:lnTo>
                  <a:lnTo>
                    <a:pt x="227711" y="87884"/>
                  </a:lnTo>
                  <a:lnTo>
                    <a:pt x="234569" y="40005"/>
                  </a:lnTo>
                  <a:lnTo>
                    <a:pt x="234696" y="29210"/>
                  </a:lnTo>
                  <a:close/>
                </a:path>
                <a:path w="553719" h="106679">
                  <a:moveTo>
                    <a:pt x="302641" y="30607"/>
                  </a:moveTo>
                  <a:lnTo>
                    <a:pt x="299974" y="24384"/>
                  </a:lnTo>
                  <a:lnTo>
                    <a:pt x="299339" y="22860"/>
                  </a:lnTo>
                  <a:lnTo>
                    <a:pt x="295275" y="19812"/>
                  </a:lnTo>
                  <a:lnTo>
                    <a:pt x="295275" y="30861"/>
                  </a:lnTo>
                  <a:lnTo>
                    <a:pt x="293497" y="42926"/>
                  </a:lnTo>
                  <a:lnTo>
                    <a:pt x="280162" y="79883"/>
                  </a:lnTo>
                  <a:lnTo>
                    <a:pt x="272923" y="81026"/>
                  </a:lnTo>
                  <a:lnTo>
                    <a:pt x="265811" y="81026"/>
                  </a:lnTo>
                  <a:lnTo>
                    <a:pt x="258953" y="75946"/>
                  </a:lnTo>
                  <a:lnTo>
                    <a:pt x="255905" y="70993"/>
                  </a:lnTo>
                  <a:lnTo>
                    <a:pt x="261112" y="34417"/>
                  </a:lnTo>
                  <a:lnTo>
                    <a:pt x="265557" y="29464"/>
                  </a:lnTo>
                  <a:lnTo>
                    <a:pt x="272796" y="25019"/>
                  </a:lnTo>
                  <a:lnTo>
                    <a:pt x="273812" y="24384"/>
                  </a:lnTo>
                  <a:lnTo>
                    <a:pt x="291973" y="24384"/>
                  </a:lnTo>
                  <a:lnTo>
                    <a:pt x="295275" y="30861"/>
                  </a:lnTo>
                  <a:lnTo>
                    <a:pt x="295275" y="19812"/>
                  </a:lnTo>
                  <a:lnTo>
                    <a:pt x="292735" y="17907"/>
                  </a:lnTo>
                  <a:lnTo>
                    <a:pt x="282702" y="16256"/>
                  </a:lnTo>
                  <a:lnTo>
                    <a:pt x="275463" y="16256"/>
                  </a:lnTo>
                  <a:lnTo>
                    <a:pt x="268097" y="19685"/>
                  </a:lnTo>
                  <a:lnTo>
                    <a:pt x="262001" y="25019"/>
                  </a:lnTo>
                  <a:lnTo>
                    <a:pt x="262509" y="17526"/>
                  </a:lnTo>
                  <a:lnTo>
                    <a:pt x="254508" y="17526"/>
                  </a:lnTo>
                  <a:lnTo>
                    <a:pt x="241808" y="106680"/>
                  </a:lnTo>
                  <a:lnTo>
                    <a:pt x="250825" y="106680"/>
                  </a:lnTo>
                  <a:lnTo>
                    <a:pt x="254508" y="81153"/>
                  </a:lnTo>
                  <a:lnTo>
                    <a:pt x="258953" y="86360"/>
                  </a:lnTo>
                  <a:lnTo>
                    <a:pt x="265176" y="89027"/>
                  </a:lnTo>
                  <a:lnTo>
                    <a:pt x="272415" y="89027"/>
                  </a:lnTo>
                  <a:lnTo>
                    <a:pt x="282829" y="87376"/>
                  </a:lnTo>
                  <a:lnTo>
                    <a:pt x="290957" y="82550"/>
                  </a:lnTo>
                  <a:lnTo>
                    <a:pt x="291846" y="81153"/>
                  </a:lnTo>
                  <a:lnTo>
                    <a:pt x="291973" y="81026"/>
                  </a:lnTo>
                  <a:lnTo>
                    <a:pt x="296418" y="74676"/>
                  </a:lnTo>
                  <a:lnTo>
                    <a:pt x="299466" y="64135"/>
                  </a:lnTo>
                  <a:lnTo>
                    <a:pt x="302641" y="41275"/>
                  </a:lnTo>
                  <a:lnTo>
                    <a:pt x="302641" y="30607"/>
                  </a:lnTo>
                  <a:close/>
                </a:path>
                <a:path w="553719" h="106679">
                  <a:moveTo>
                    <a:pt x="370700" y="36449"/>
                  </a:moveTo>
                  <a:lnTo>
                    <a:pt x="369176" y="28448"/>
                  </a:lnTo>
                  <a:lnTo>
                    <a:pt x="366382" y="24384"/>
                  </a:lnTo>
                  <a:lnTo>
                    <a:pt x="364744" y="22098"/>
                  </a:lnTo>
                  <a:lnTo>
                    <a:pt x="361442" y="20104"/>
                  </a:lnTo>
                  <a:lnTo>
                    <a:pt x="361442" y="29845"/>
                  </a:lnTo>
                  <a:lnTo>
                    <a:pt x="361442" y="44577"/>
                  </a:lnTo>
                  <a:lnTo>
                    <a:pt x="359283" y="46736"/>
                  </a:lnTo>
                  <a:lnTo>
                    <a:pt x="326263" y="46736"/>
                  </a:lnTo>
                  <a:lnTo>
                    <a:pt x="346710" y="24384"/>
                  </a:lnTo>
                  <a:lnTo>
                    <a:pt x="356362" y="24384"/>
                  </a:lnTo>
                  <a:lnTo>
                    <a:pt x="361442" y="29845"/>
                  </a:lnTo>
                  <a:lnTo>
                    <a:pt x="361442" y="20104"/>
                  </a:lnTo>
                  <a:lnTo>
                    <a:pt x="357632" y="17780"/>
                  </a:lnTo>
                  <a:lnTo>
                    <a:pt x="347853" y="16256"/>
                  </a:lnTo>
                  <a:lnTo>
                    <a:pt x="318008" y="41910"/>
                  </a:lnTo>
                  <a:lnTo>
                    <a:pt x="314960" y="63500"/>
                  </a:lnTo>
                  <a:lnTo>
                    <a:pt x="315214" y="74168"/>
                  </a:lnTo>
                  <a:lnTo>
                    <a:pt x="319278" y="82296"/>
                  </a:lnTo>
                  <a:lnTo>
                    <a:pt x="326771" y="87376"/>
                  </a:lnTo>
                  <a:lnTo>
                    <a:pt x="337439" y="89027"/>
                  </a:lnTo>
                  <a:lnTo>
                    <a:pt x="348742" y="87249"/>
                  </a:lnTo>
                  <a:lnTo>
                    <a:pt x="357505" y="82296"/>
                  </a:lnTo>
                  <a:lnTo>
                    <a:pt x="358521" y="81026"/>
                  </a:lnTo>
                  <a:lnTo>
                    <a:pt x="363474" y="75311"/>
                  </a:lnTo>
                  <a:lnTo>
                    <a:pt x="366268" y="67183"/>
                  </a:lnTo>
                  <a:lnTo>
                    <a:pt x="366522" y="65278"/>
                  </a:lnTo>
                  <a:lnTo>
                    <a:pt x="357759" y="65278"/>
                  </a:lnTo>
                  <a:lnTo>
                    <a:pt x="356489" y="73787"/>
                  </a:lnTo>
                  <a:lnTo>
                    <a:pt x="350647" y="81026"/>
                  </a:lnTo>
                  <a:lnTo>
                    <a:pt x="338582" y="81026"/>
                  </a:lnTo>
                  <a:lnTo>
                    <a:pt x="331470" y="79883"/>
                  </a:lnTo>
                  <a:lnTo>
                    <a:pt x="326517" y="76200"/>
                  </a:lnTo>
                  <a:lnTo>
                    <a:pt x="324104" y="70231"/>
                  </a:lnTo>
                  <a:lnTo>
                    <a:pt x="324104" y="61976"/>
                  </a:lnTo>
                  <a:lnTo>
                    <a:pt x="325247" y="54737"/>
                  </a:lnTo>
                  <a:lnTo>
                    <a:pt x="366268" y="54737"/>
                  </a:lnTo>
                  <a:lnTo>
                    <a:pt x="370700" y="48260"/>
                  </a:lnTo>
                  <a:lnTo>
                    <a:pt x="370700" y="46736"/>
                  </a:lnTo>
                  <a:lnTo>
                    <a:pt x="370700" y="36449"/>
                  </a:lnTo>
                  <a:close/>
                </a:path>
                <a:path w="553719" h="106679">
                  <a:moveTo>
                    <a:pt x="437388" y="29464"/>
                  </a:moveTo>
                  <a:lnTo>
                    <a:pt x="435102" y="24384"/>
                  </a:lnTo>
                  <a:lnTo>
                    <a:pt x="434086" y="22225"/>
                  </a:lnTo>
                  <a:lnTo>
                    <a:pt x="427482" y="17780"/>
                  </a:lnTo>
                  <a:lnTo>
                    <a:pt x="417576" y="16256"/>
                  </a:lnTo>
                  <a:lnTo>
                    <a:pt x="410337" y="16256"/>
                  </a:lnTo>
                  <a:lnTo>
                    <a:pt x="403479" y="19685"/>
                  </a:lnTo>
                  <a:lnTo>
                    <a:pt x="397370" y="25019"/>
                  </a:lnTo>
                  <a:lnTo>
                    <a:pt x="397891" y="17526"/>
                  </a:lnTo>
                  <a:lnTo>
                    <a:pt x="389890" y="17526"/>
                  </a:lnTo>
                  <a:lnTo>
                    <a:pt x="379844" y="87884"/>
                  </a:lnTo>
                  <a:lnTo>
                    <a:pt x="388874" y="87884"/>
                  </a:lnTo>
                  <a:lnTo>
                    <a:pt x="396494" y="34417"/>
                  </a:lnTo>
                  <a:lnTo>
                    <a:pt x="400939" y="29464"/>
                  </a:lnTo>
                  <a:lnTo>
                    <a:pt x="407797" y="25019"/>
                  </a:lnTo>
                  <a:lnTo>
                    <a:pt x="408686" y="24384"/>
                  </a:lnTo>
                  <a:lnTo>
                    <a:pt x="426847" y="24384"/>
                  </a:lnTo>
                  <a:lnTo>
                    <a:pt x="429768" y="29591"/>
                  </a:lnTo>
                  <a:lnTo>
                    <a:pt x="421513" y="87884"/>
                  </a:lnTo>
                  <a:lnTo>
                    <a:pt x="430530" y="87884"/>
                  </a:lnTo>
                  <a:lnTo>
                    <a:pt x="437388" y="40005"/>
                  </a:lnTo>
                  <a:lnTo>
                    <a:pt x="437388" y="29464"/>
                  </a:lnTo>
                  <a:close/>
                </a:path>
                <a:path w="553719" h="106679">
                  <a:moveTo>
                    <a:pt x="505714" y="36449"/>
                  </a:moveTo>
                  <a:lnTo>
                    <a:pt x="504190" y="28448"/>
                  </a:lnTo>
                  <a:lnTo>
                    <a:pt x="501396" y="24384"/>
                  </a:lnTo>
                  <a:lnTo>
                    <a:pt x="499745" y="22098"/>
                  </a:lnTo>
                  <a:lnTo>
                    <a:pt x="496443" y="20104"/>
                  </a:lnTo>
                  <a:lnTo>
                    <a:pt x="496443" y="29845"/>
                  </a:lnTo>
                  <a:lnTo>
                    <a:pt x="496443" y="44577"/>
                  </a:lnTo>
                  <a:lnTo>
                    <a:pt x="494284" y="46736"/>
                  </a:lnTo>
                  <a:lnTo>
                    <a:pt x="461264" y="46736"/>
                  </a:lnTo>
                  <a:lnTo>
                    <a:pt x="481711" y="24384"/>
                  </a:lnTo>
                  <a:lnTo>
                    <a:pt x="491363" y="24384"/>
                  </a:lnTo>
                  <a:lnTo>
                    <a:pt x="496443" y="29845"/>
                  </a:lnTo>
                  <a:lnTo>
                    <a:pt x="496443" y="20104"/>
                  </a:lnTo>
                  <a:lnTo>
                    <a:pt x="492633" y="17780"/>
                  </a:lnTo>
                  <a:lnTo>
                    <a:pt x="482854" y="16256"/>
                  </a:lnTo>
                  <a:lnTo>
                    <a:pt x="453009" y="41910"/>
                  </a:lnTo>
                  <a:lnTo>
                    <a:pt x="449961" y="63500"/>
                  </a:lnTo>
                  <a:lnTo>
                    <a:pt x="450215" y="74168"/>
                  </a:lnTo>
                  <a:lnTo>
                    <a:pt x="454279" y="82296"/>
                  </a:lnTo>
                  <a:lnTo>
                    <a:pt x="461772" y="87376"/>
                  </a:lnTo>
                  <a:lnTo>
                    <a:pt x="472440" y="89027"/>
                  </a:lnTo>
                  <a:lnTo>
                    <a:pt x="483743" y="87249"/>
                  </a:lnTo>
                  <a:lnTo>
                    <a:pt x="492506" y="82296"/>
                  </a:lnTo>
                  <a:lnTo>
                    <a:pt x="493522" y="81026"/>
                  </a:lnTo>
                  <a:lnTo>
                    <a:pt x="498475" y="75311"/>
                  </a:lnTo>
                  <a:lnTo>
                    <a:pt x="501269" y="67183"/>
                  </a:lnTo>
                  <a:lnTo>
                    <a:pt x="501523" y="65278"/>
                  </a:lnTo>
                  <a:lnTo>
                    <a:pt x="492760" y="65278"/>
                  </a:lnTo>
                  <a:lnTo>
                    <a:pt x="491490" y="73787"/>
                  </a:lnTo>
                  <a:lnTo>
                    <a:pt x="485648" y="81026"/>
                  </a:lnTo>
                  <a:lnTo>
                    <a:pt x="473583" y="81026"/>
                  </a:lnTo>
                  <a:lnTo>
                    <a:pt x="466471" y="79883"/>
                  </a:lnTo>
                  <a:lnTo>
                    <a:pt x="461518" y="76200"/>
                  </a:lnTo>
                  <a:lnTo>
                    <a:pt x="459105" y="70231"/>
                  </a:lnTo>
                  <a:lnTo>
                    <a:pt x="459105" y="61976"/>
                  </a:lnTo>
                  <a:lnTo>
                    <a:pt x="460248" y="54737"/>
                  </a:lnTo>
                  <a:lnTo>
                    <a:pt x="501269" y="54737"/>
                  </a:lnTo>
                  <a:lnTo>
                    <a:pt x="505714" y="48260"/>
                  </a:lnTo>
                  <a:lnTo>
                    <a:pt x="505714" y="46736"/>
                  </a:lnTo>
                  <a:lnTo>
                    <a:pt x="505714" y="36449"/>
                  </a:lnTo>
                  <a:close/>
                </a:path>
                <a:path w="553719" h="106679">
                  <a:moveTo>
                    <a:pt x="553212" y="16256"/>
                  </a:moveTo>
                  <a:lnTo>
                    <a:pt x="545338" y="16256"/>
                  </a:lnTo>
                  <a:lnTo>
                    <a:pt x="537083" y="20320"/>
                  </a:lnTo>
                  <a:lnTo>
                    <a:pt x="532257" y="26035"/>
                  </a:lnTo>
                  <a:lnTo>
                    <a:pt x="532765" y="17526"/>
                  </a:lnTo>
                  <a:lnTo>
                    <a:pt x="524891" y="17526"/>
                  </a:lnTo>
                  <a:lnTo>
                    <a:pt x="514858" y="87884"/>
                  </a:lnTo>
                  <a:lnTo>
                    <a:pt x="523875" y="87884"/>
                  </a:lnTo>
                  <a:lnTo>
                    <a:pt x="531368" y="35560"/>
                  </a:lnTo>
                  <a:lnTo>
                    <a:pt x="535432" y="29718"/>
                  </a:lnTo>
                  <a:lnTo>
                    <a:pt x="541401" y="26035"/>
                  </a:lnTo>
                  <a:lnTo>
                    <a:pt x="543814" y="24638"/>
                  </a:lnTo>
                  <a:lnTo>
                    <a:pt x="552069" y="24638"/>
                  </a:lnTo>
                  <a:lnTo>
                    <a:pt x="553212" y="162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7600" y="3997961"/>
              <a:ext cx="817880" cy="10667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09540" y="2181860"/>
            <a:ext cx="1643380" cy="121920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164839" y="1986279"/>
            <a:ext cx="1219200" cy="1513840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871219" y="9220200"/>
            <a:ext cx="1280160" cy="436880"/>
            <a:chOff x="871219" y="9220200"/>
            <a:chExt cx="1280160" cy="436880"/>
          </a:xfrm>
        </p:grpSpPr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5039" y="9220200"/>
              <a:ext cx="949452" cy="27926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870075" y="9240773"/>
              <a:ext cx="210185" cy="93980"/>
            </a:xfrm>
            <a:custGeom>
              <a:avLst/>
              <a:gdLst/>
              <a:ahLst/>
              <a:cxnLst/>
              <a:rect l="l" t="t" r="r" b="b"/>
              <a:pathLst>
                <a:path w="210185" h="93979">
                  <a:moveTo>
                    <a:pt x="38100" y="13246"/>
                  </a:moveTo>
                  <a:lnTo>
                    <a:pt x="24892" y="13246"/>
                  </a:lnTo>
                  <a:lnTo>
                    <a:pt x="24892" y="91694"/>
                  </a:lnTo>
                  <a:lnTo>
                    <a:pt x="38100" y="91694"/>
                  </a:lnTo>
                  <a:lnTo>
                    <a:pt x="38100" y="13246"/>
                  </a:lnTo>
                  <a:close/>
                </a:path>
                <a:path w="210185" h="93979">
                  <a:moveTo>
                    <a:pt x="62953" y="1778"/>
                  </a:moveTo>
                  <a:lnTo>
                    <a:pt x="0" y="1778"/>
                  </a:lnTo>
                  <a:lnTo>
                    <a:pt x="0" y="13208"/>
                  </a:lnTo>
                  <a:lnTo>
                    <a:pt x="62953" y="13208"/>
                  </a:lnTo>
                  <a:lnTo>
                    <a:pt x="62953" y="1778"/>
                  </a:lnTo>
                  <a:close/>
                </a:path>
                <a:path w="210185" h="93979">
                  <a:moveTo>
                    <a:pt x="130683" y="28448"/>
                  </a:moveTo>
                  <a:lnTo>
                    <a:pt x="128143" y="16510"/>
                  </a:lnTo>
                  <a:lnTo>
                    <a:pt x="124206" y="11557"/>
                  </a:lnTo>
                  <a:lnTo>
                    <a:pt x="121158" y="7620"/>
                  </a:lnTo>
                  <a:lnTo>
                    <a:pt x="117348" y="5511"/>
                  </a:lnTo>
                  <a:lnTo>
                    <a:pt x="117348" y="30226"/>
                  </a:lnTo>
                  <a:lnTo>
                    <a:pt x="117348" y="63119"/>
                  </a:lnTo>
                  <a:lnTo>
                    <a:pt x="115824" y="71247"/>
                  </a:lnTo>
                  <a:lnTo>
                    <a:pt x="111760" y="77089"/>
                  </a:lnTo>
                  <a:lnTo>
                    <a:pt x="105664" y="80645"/>
                  </a:lnTo>
                  <a:lnTo>
                    <a:pt x="98171" y="81915"/>
                  </a:lnTo>
                  <a:lnTo>
                    <a:pt x="90678" y="80645"/>
                  </a:lnTo>
                  <a:lnTo>
                    <a:pt x="84709" y="77089"/>
                  </a:lnTo>
                  <a:lnTo>
                    <a:pt x="80518" y="71247"/>
                  </a:lnTo>
                  <a:lnTo>
                    <a:pt x="79121" y="63119"/>
                  </a:lnTo>
                  <a:lnTo>
                    <a:pt x="79121" y="30226"/>
                  </a:lnTo>
                  <a:lnTo>
                    <a:pt x="80518" y="22098"/>
                  </a:lnTo>
                  <a:lnTo>
                    <a:pt x="84709" y="16256"/>
                  </a:lnTo>
                  <a:lnTo>
                    <a:pt x="90678" y="12700"/>
                  </a:lnTo>
                  <a:lnTo>
                    <a:pt x="98171" y="11557"/>
                  </a:lnTo>
                  <a:lnTo>
                    <a:pt x="105664" y="12700"/>
                  </a:lnTo>
                  <a:lnTo>
                    <a:pt x="111760" y="16256"/>
                  </a:lnTo>
                  <a:lnTo>
                    <a:pt x="115824" y="22098"/>
                  </a:lnTo>
                  <a:lnTo>
                    <a:pt x="117348" y="30226"/>
                  </a:lnTo>
                  <a:lnTo>
                    <a:pt x="117348" y="5511"/>
                  </a:lnTo>
                  <a:lnTo>
                    <a:pt x="110871" y="1905"/>
                  </a:lnTo>
                  <a:lnTo>
                    <a:pt x="98171" y="0"/>
                  </a:lnTo>
                  <a:lnTo>
                    <a:pt x="85471" y="1905"/>
                  </a:lnTo>
                  <a:lnTo>
                    <a:pt x="75184" y="7620"/>
                  </a:lnTo>
                  <a:lnTo>
                    <a:pt x="68326" y="16510"/>
                  </a:lnTo>
                  <a:lnTo>
                    <a:pt x="65786" y="28448"/>
                  </a:lnTo>
                  <a:lnTo>
                    <a:pt x="65786" y="64897"/>
                  </a:lnTo>
                  <a:lnTo>
                    <a:pt x="68326" y="76835"/>
                  </a:lnTo>
                  <a:lnTo>
                    <a:pt x="75184" y="85852"/>
                  </a:lnTo>
                  <a:lnTo>
                    <a:pt x="85471" y="91440"/>
                  </a:lnTo>
                  <a:lnTo>
                    <a:pt x="98171" y="93472"/>
                  </a:lnTo>
                  <a:lnTo>
                    <a:pt x="110871" y="91440"/>
                  </a:lnTo>
                  <a:lnTo>
                    <a:pt x="121158" y="85852"/>
                  </a:lnTo>
                  <a:lnTo>
                    <a:pt x="124206" y="81915"/>
                  </a:lnTo>
                  <a:lnTo>
                    <a:pt x="128143" y="76835"/>
                  </a:lnTo>
                  <a:lnTo>
                    <a:pt x="130683" y="64897"/>
                  </a:lnTo>
                  <a:lnTo>
                    <a:pt x="130683" y="28448"/>
                  </a:lnTo>
                  <a:close/>
                </a:path>
                <a:path w="210185" h="93979">
                  <a:moveTo>
                    <a:pt x="209677" y="91694"/>
                  </a:moveTo>
                  <a:lnTo>
                    <a:pt x="190119" y="61214"/>
                  </a:lnTo>
                  <a:lnTo>
                    <a:pt x="188849" y="59309"/>
                  </a:lnTo>
                  <a:lnTo>
                    <a:pt x="196342" y="55880"/>
                  </a:lnTo>
                  <a:lnTo>
                    <a:pt x="201930" y="50419"/>
                  </a:lnTo>
                  <a:lnTo>
                    <a:pt x="202184" y="49911"/>
                  </a:lnTo>
                  <a:lnTo>
                    <a:pt x="205486" y="43053"/>
                  </a:lnTo>
                  <a:lnTo>
                    <a:pt x="206629" y="34036"/>
                  </a:lnTo>
                  <a:lnTo>
                    <a:pt x="206629" y="28956"/>
                  </a:lnTo>
                  <a:lnTo>
                    <a:pt x="204597" y="17399"/>
                  </a:lnTo>
                  <a:lnTo>
                    <a:pt x="201803" y="13335"/>
                  </a:lnTo>
                  <a:lnTo>
                    <a:pt x="198755" y="8890"/>
                  </a:lnTo>
                  <a:lnTo>
                    <a:pt x="193294" y="5753"/>
                  </a:lnTo>
                  <a:lnTo>
                    <a:pt x="193294" y="18542"/>
                  </a:lnTo>
                  <a:lnTo>
                    <a:pt x="193294" y="44577"/>
                  </a:lnTo>
                  <a:lnTo>
                    <a:pt x="187579" y="49911"/>
                  </a:lnTo>
                  <a:lnTo>
                    <a:pt x="157480" y="49911"/>
                  </a:lnTo>
                  <a:lnTo>
                    <a:pt x="157480" y="13335"/>
                  </a:lnTo>
                  <a:lnTo>
                    <a:pt x="187579" y="13335"/>
                  </a:lnTo>
                  <a:lnTo>
                    <a:pt x="193294" y="18542"/>
                  </a:lnTo>
                  <a:lnTo>
                    <a:pt x="193294" y="5753"/>
                  </a:lnTo>
                  <a:lnTo>
                    <a:pt x="189484" y="3556"/>
                  </a:lnTo>
                  <a:lnTo>
                    <a:pt x="177292" y="1778"/>
                  </a:lnTo>
                  <a:lnTo>
                    <a:pt x="144272" y="1778"/>
                  </a:lnTo>
                  <a:lnTo>
                    <a:pt x="144272" y="91694"/>
                  </a:lnTo>
                  <a:lnTo>
                    <a:pt x="157480" y="91694"/>
                  </a:lnTo>
                  <a:lnTo>
                    <a:pt x="157480" y="61214"/>
                  </a:lnTo>
                  <a:lnTo>
                    <a:pt x="174752" y="61214"/>
                  </a:lnTo>
                  <a:lnTo>
                    <a:pt x="193929" y="91694"/>
                  </a:lnTo>
                  <a:lnTo>
                    <a:pt x="209677" y="916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1219" y="9532621"/>
              <a:ext cx="1280159" cy="124458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01059" y="9220200"/>
            <a:ext cx="746760" cy="41910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869940" y="9240519"/>
            <a:ext cx="375793" cy="93726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920740" y="9400540"/>
            <a:ext cx="284225" cy="8347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30240" y="9532621"/>
            <a:ext cx="640079" cy="111758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1010920" y="6591300"/>
            <a:ext cx="258445" cy="111760"/>
          </a:xfrm>
          <a:custGeom>
            <a:avLst/>
            <a:gdLst/>
            <a:ahLst/>
            <a:cxnLst/>
            <a:rect l="l" t="t" r="r" b="b"/>
            <a:pathLst>
              <a:path w="258444" h="111759">
                <a:moveTo>
                  <a:pt x="62318" y="49784"/>
                </a:moveTo>
                <a:lnTo>
                  <a:pt x="60261" y="38100"/>
                </a:lnTo>
                <a:lnTo>
                  <a:pt x="56921" y="33147"/>
                </a:lnTo>
                <a:lnTo>
                  <a:pt x="54406" y="29337"/>
                </a:lnTo>
                <a:lnTo>
                  <a:pt x="48971" y="26047"/>
                </a:lnTo>
                <a:lnTo>
                  <a:pt x="48971" y="39370"/>
                </a:lnTo>
                <a:lnTo>
                  <a:pt x="48971" y="65913"/>
                </a:lnTo>
                <a:lnTo>
                  <a:pt x="43281" y="72390"/>
                </a:lnTo>
                <a:lnTo>
                  <a:pt x="13169" y="72390"/>
                </a:lnTo>
                <a:lnTo>
                  <a:pt x="13169" y="33147"/>
                </a:lnTo>
                <a:lnTo>
                  <a:pt x="43281" y="33147"/>
                </a:lnTo>
                <a:lnTo>
                  <a:pt x="48971" y="39370"/>
                </a:lnTo>
                <a:lnTo>
                  <a:pt x="48971" y="26047"/>
                </a:lnTo>
                <a:lnTo>
                  <a:pt x="45173" y="23749"/>
                </a:lnTo>
                <a:lnTo>
                  <a:pt x="32994" y="21844"/>
                </a:lnTo>
                <a:lnTo>
                  <a:pt x="0" y="21844"/>
                </a:lnTo>
                <a:lnTo>
                  <a:pt x="0" y="109728"/>
                </a:lnTo>
                <a:lnTo>
                  <a:pt x="13169" y="109728"/>
                </a:lnTo>
                <a:lnTo>
                  <a:pt x="13169" y="83566"/>
                </a:lnTo>
                <a:lnTo>
                  <a:pt x="32994" y="83566"/>
                </a:lnTo>
                <a:lnTo>
                  <a:pt x="62318" y="55626"/>
                </a:lnTo>
                <a:lnTo>
                  <a:pt x="62318" y="49784"/>
                </a:lnTo>
                <a:close/>
              </a:path>
              <a:path w="258444" h="111759">
                <a:moveTo>
                  <a:pt x="138734" y="21844"/>
                </a:moveTo>
                <a:lnTo>
                  <a:pt x="125641" y="21844"/>
                </a:lnTo>
                <a:lnTo>
                  <a:pt x="125882" y="88011"/>
                </a:lnTo>
                <a:lnTo>
                  <a:pt x="101396" y="43815"/>
                </a:lnTo>
                <a:lnTo>
                  <a:pt x="89230" y="21844"/>
                </a:lnTo>
                <a:lnTo>
                  <a:pt x="74256" y="21844"/>
                </a:lnTo>
                <a:lnTo>
                  <a:pt x="74256" y="109728"/>
                </a:lnTo>
                <a:lnTo>
                  <a:pt x="87426" y="109728"/>
                </a:lnTo>
                <a:lnTo>
                  <a:pt x="87071" y="43815"/>
                </a:lnTo>
                <a:lnTo>
                  <a:pt x="123482" y="109728"/>
                </a:lnTo>
                <a:lnTo>
                  <a:pt x="138734" y="109728"/>
                </a:lnTo>
                <a:lnTo>
                  <a:pt x="138734" y="88011"/>
                </a:lnTo>
                <a:lnTo>
                  <a:pt x="138734" y="21844"/>
                </a:lnTo>
                <a:close/>
              </a:path>
              <a:path w="258444" h="111759">
                <a:moveTo>
                  <a:pt x="177660" y="2921"/>
                </a:moveTo>
                <a:lnTo>
                  <a:pt x="174993" y="0"/>
                </a:lnTo>
                <a:lnTo>
                  <a:pt x="165862" y="0"/>
                </a:lnTo>
                <a:lnTo>
                  <a:pt x="163449" y="2921"/>
                </a:lnTo>
                <a:lnTo>
                  <a:pt x="163449" y="12700"/>
                </a:lnTo>
                <a:lnTo>
                  <a:pt x="165862" y="15494"/>
                </a:lnTo>
                <a:lnTo>
                  <a:pt x="174993" y="15494"/>
                </a:lnTo>
                <a:lnTo>
                  <a:pt x="177660" y="12700"/>
                </a:lnTo>
                <a:lnTo>
                  <a:pt x="177660" y="2921"/>
                </a:lnTo>
                <a:close/>
              </a:path>
              <a:path w="258444" h="111759">
                <a:moveTo>
                  <a:pt x="206870" y="2921"/>
                </a:moveTo>
                <a:lnTo>
                  <a:pt x="204317" y="0"/>
                </a:lnTo>
                <a:lnTo>
                  <a:pt x="195072" y="0"/>
                </a:lnTo>
                <a:lnTo>
                  <a:pt x="192659" y="2921"/>
                </a:lnTo>
                <a:lnTo>
                  <a:pt x="192659" y="12700"/>
                </a:lnTo>
                <a:lnTo>
                  <a:pt x="195072" y="15494"/>
                </a:lnTo>
                <a:lnTo>
                  <a:pt x="204317" y="15494"/>
                </a:lnTo>
                <a:lnTo>
                  <a:pt x="206870" y="12700"/>
                </a:lnTo>
                <a:lnTo>
                  <a:pt x="206870" y="2921"/>
                </a:lnTo>
                <a:close/>
              </a:path>
              <a:path w="258444" h="111759">
                <a:moveTo>
                  <a:pt x="217525" y="48006"/>
                </a:moveTo>
                <a:lnTo>
                  <a:pt x="214985" y="36322"/>
                </a:lnTo>
                <a:lnTo>
                  <a:pt x="211124" y="31369"/>
                </a:lnTo>
                <a:lnTo>
                  <a:pt x="208051" y="27559"/>
                </a:lnTo>
                <a:lnTo>
                  <a:pt x="204216" y="25476"/>
                </a:lnTo>
                <a:lnTo>
                  <a:pt x="204216" y="49784"/>
                </a:lnTo>
                <a:lnTo>
                  <a:pt x="204216" y="81915"/>
                </a:lnTo>
                <a:lnTo>
                  <a:pt x="202717" y="89789"/>
                </a:lnTo>
                <a:lnTo>
                  <a:pt x="198628" y="95504"/>
                </a:lnTo>
                <a:lnTo>
                  <a:pt x="192582" y="99060"/>
                </a:lnTo>
                <a:lnTo>
                  <a:pt x="185178" y="100203"/>
                </a:lnTo>
                <a:lnTo>
                  <a:pt x="177749" y="99060"/>
                </a:lnTo>
                <a:lnTo>
                  <a:pt x="171691" y="95504"/>
                </a:lnTo>
                <a:lnTo>
                  <a:pt x="167601" y="89789"/>
                </a:lnTo>
                <a:lnTo>
                  <a:pt x="166116" y="81915"/>
                </a:lnTo>
                <a:lnTo>
                  <a:pt x="166116" y="49784"/>
                </a:lnTo>
                <a:lnTo>
                  <a:pt x="167601" y="41783"/>
                </a:lnTo>
                <a:lnTo>
                  <a:pt x="171691" y="36068"/>
                </a:lnTo>
                <a:lnTo>
                  <a:pt x="177749" y="32512"/>
                </a:lnTo>
                <a:lnTo>
                  <a:pt x="185178" y="31369"/>
                </a:lnTo>
                <a:lnTo>
                  <a:pt x="192582" y="32512"/>
                </a:lnTo>
                <a:lnTo>
                  <a:pt x="198628" y="36068"/>
                </a:lnTo>
                <a:lnTo>
                  <a:pt x="202717" y="41783"/>
                </a:lnTo>
                <a:lnTo>
                  <a:pt x="204216" y="49784"/>
                </a:lnTo>
                <a:lnTo>
                  <a:pt x="204216" y="25476"/>
                </a:lnTo>
                <a:lnTo>
                  <a:pt x="197777" y="21971"/>
                </a:lnTo>
                <a:lnTo>
                  <a:pt x="185178" y="20066"/>
                </a:lnTo>
                <a:lnTo>
                  <a:pt x="172554" y="21971"/>
                </a:lnTo>
                <a:lnTo>
                  <a:pt x="162267" y="27559"/>
                </a:lnTo>
                <a:lnTo>
                  <a:pt x="155333" y="36322"/>
                </a:lnTo>
                <a:lnTo>
                  <a:pt x="152793" y="48006"/>
                </a:lnTo>
                <a:lnTo>
                  <a:pt x="152793" y="83566"/>
                </a:lnTo>
                <a:lnTo>
                  <a:pt x="155333" y="95250"/>
                </a:lnTo>
                <a:lnTo>
                  <a:pt x="162267" y="104013"/>
                </a:lnTo>
                <a:lnTo>
                  <a:pt x="172554" y="109601"/>
                </a:lnTo>
                <a:lnTo>
                  <a:pt x="185178" y="111506"/>
                </a:lnTo>
                <a:lnTo>
                  <a:pt x="197777" y="109601"/>
                </a:lnTo>
                <a:lnTo>
                  <a:pt x="208051" y="104013"/>
                </a:lnTo>
                <a:lnTo>
                  <a:pt x="211061" y="100203"/>
                </a:lnTo>
                <a:lnTo>
                  <a:pt x="214985" y="95250"/>
                </a:lnTo>
                <a:lnTo>
                  <a:pt x="217525" y="83566"/>
                </a:lnTo>
                <a:lnTo>
                  <a:pt x="217525" y="48006"/>
                </a:lnTo>
                <a:close/>
              </a:path>
              <a:path w="258444" h="111759">
                <a:moveTo>
                  <a:pt x="257911" y="42672"/>
                </a:moveTo>
                <a:lnTo>
                  <a:pt x="246202" y="21844"/>
                </a:lnTo>
                <a:lnTo>
                  <a:pt x="231622" y="21844"/>
                </a:lnTo>
                <a:lnTo>
                  <a:pt x="231622" y="109728"/>
                </a:lnTo>
                <a:lnTo>
                  <a:pt x="244690" y="109728"/>
                </a:lnTo>
                <a:lnTo>
                  <a:pt x="244284" y="42672"/>
                </a:lnTo>
                <a:lnTo>
                  <a:pt x="257911" y="426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1255204" y="6611366"/>
            <a:ext cx="800100" cy="91440"/>
            <a:chOff x="1255204" y="6611366"/>
            <a:chExt cx="800100" cy="91440"/>
          </a:xfrm>
        </p:grpSpPr>
        <p:sp>
          <p:nvSpPr>
            <p:cNvPr id="35" name="object 35"/>
            <p:cNvSpPr/>
            <p:nvPr/>
          </p:nvSpPr>
          <p:spPr>
            <a:xfrm>
              <a:off x="1255204" y="6613144"/>
              <a:ext cx="306070" cy="88265"/>
            </a:xfrm>
            <a:custGeom>
              <a:avLst/>
              <a:gdLst/>
              <a:ahLst/>
              <a:cxnLst/>
              <a:rect l="l" t="t" r="r" b="b"/>
              <a:pathLst>
                <a:path w="306069" h="88265">
                  <a:moveTo>
                    <a:pt x="73977" y="0"/>
                  </a:moveTo>
                  <a:lnTo>
                    <a:pt x="59372" y="0"/>
                  </a:lnTo>
                  <a:lnTo>
                    <a:pt x="30924" y="51435"/>
                  </a:lnTo>
                  <a:lnTo>
                    <a:pt x="13627" y="20828"/>
                  </a:lnTo>
                  <a:lnTo>
                    <a:pt x="0" y="20828"/>
                  </a:lnTo>
                  <a:lnTo>
                    <a:pt x="24447" y="64516"/>
                  </a:lnTo>
                  <a:lnTo>
                    <a:pt x="36766" y="64516"/>
                  </a:lnTo>
                  <a:lnTo>
                    <a:pt x="44005" y="51435"/>
                  </a:lnTo>
                  <a:lnTo>
                    <a:pt x="61277" y="20701"/>
                  </a:lnTo>
                  <a:lnTo>
                    <a:pt x="60896" y="87884"/>
                  </a:lnTo>
                  <a:lnTo>
                    <a:pt x="73977" y="87884"/>
                  </a:lnTo>
                  <a:lnTo>
                    <a:pt x="73977" y="20701"/>
                  </a:lnTo>
                  <a:lnTo>
                    <a:pt x="73977" y="0"/>
                  </a:lnTo>
                  <a:close/>
                </a:path>
                <a:path w="306069" h="88265">
                  <a:moveTo>
                    <a:pt x="157543" y="87884"/>
                  </a:moveTo>
                  <a:lnTo>
                    <a:pt x="148653" y="63500"/>
                  </a:lnTo>
                  <a:lnTo>
                    <a:pt x="144716" y="52578"/>
                  </a:lnTo>
                  <a:lnTo>
                    <a:pt x="131508" y="16421"/>
                  </a:lnTo>
                  <a:lnTo>
                    <a:pt x="131508" y="52578"/>
                  </a:lnTo>
                  <a:lnTo>
                    <a:pt x="106235" y="52578"/>
                  </a:lnTo>
                  <a:lnTo>
                    <a:pt x="118681" y="15367"/>
                  </a:lnTo>
                  <a:lnTo>
                    <a:pt x="131508" y="52578"/>
                  </a:lnTo>
                  <a:lnTo>
                    <a:pt x="131508" y="16421"/>
                  </a:lnTo>
                  <a:lnTo>
                    <a:pt x="131127" y="15367"/>
                  </a:lnTo>
                  <a:lnTo>
                    <a:pt x="125539" y="0"/>
                  </a:lnTo>
                  <a:lnTo>
                    <a:pt x="112458" y="0"/>
                  </a:lnTo>
                  <a:lnTo>
                    <a:pt x="80581" y="87884"/>
                  </a:lnTo>
                  <a:lnTo>
                    <a:pt x="94551" y="87884"/>
                  </a:lnTo>
                  <a:lnTo>
                    <a:pt x="102679" y="63500"/>
                  </a:lnTo>
                  <a:lnTo>
                    <a:pt x="135064" y="63500"/>
                  </a:lnTo>
                  <a:lnTo>
                    <a:pt x="143446" y="87884"/>
                  </a:lnTo>
                  <a:lnTo>
                    <a:pt x="157543" y="87884"/>
                  </a:lnTo>
                  <a:close/>
                </a:path>
                <a:path w="306069" h="88265">
                  <a:moveTo>
                    <a:pt x="206870" y="0"/>
                  </a:moveTo>
                  <a:lnTo>
                    <a:pt x="143954" y="0"/>
                  </a:lnTo>
                  <a:lnTo>
                    <a:pt x="143954" y="11176"/>
                  </a:lnTo>
                  <a:lnTo>
                    <a:pt x="168846" y="11176"/>
                  </a:lnTo>
                  <a:lnTo>
                    <a:pt x="168846" y="87884"/>
                  </a:lnTo>
                  <a:lnTo>
                    <a:pt x="182041" y="87884"/>
                  </a:lnTo>
                  <a:lnTo>
                    <a:pt x="182041" y="11176"/>
                  </a:lnTo>
                  <a:lnTo>
                    <a:pt x="206870" y="11176"/>
                  </a:lnTo>
                  <a:lnTo>
                    <a:pt x="206870" y="0"/>
                  </a:lnTo>
                  <a:close/>
                </a:path>
                <a:path w="306069" h="88265">
                  <a:moveTo>
                    <a:pt x="227342" y="0"/>
                  </a:moveTo>
                  <a:lnTo>
                    <a:pt x="214185" y="0"/>
                  </a:lnTo>
                  <a:lnTo>
                    <a:pt x="214185" y="87884"/>
                  </a:lnTo>
                  <a:lnTo>
                    <a:pt x="227342" y="87884"/>
                  </a:lnTo>
                  <a:lnTo>
                    <a:pt x="227342" y="0"/>
                  </a:lnTo>
                  <a:close/>
                </a:path>
                <a:path w="306069" h="88265">
                  <a:moveTo>
                    <a:pt x="305879" y="87884"/>
                  </a:moveTo>
                  <a:lnTo>
                    <a:pt x="274637" y="52197"/>
                  </a:lnTo>
                  <a:lnTo>
                    <a:pt x="268922" y="45720"/>
                  </a:lnTo>
                  <a:lnTo>
                    <a:pt x="273621" y="39624"/>
                  </a:lnTo>
                  <a:lnTo>
                    <a:pt x="304863" y="0"/>
                  </a:lnTo>
                  <a:lnTo>
                    <a:pt x="290004" y="0"/>
                  </a:lnTo>
                  <a:lnTo>
                    <a:pt x="259524" y="39624"/>
                  </a:lnTo>
                  <a:lnTo>
                    <a:pt x="254317" y="39624"/>
                  </a:lnTo>
                  <a:lnTo>
                    <a:pt x="254317" y="0"/>
                  </a:lnTo>
                  <a:lnTo>
                    <a:pt x="241617" y="0"/>
                  </a:lnTo>
                  <a:lnTo>
                    <a:pt x="241617" y="87884"/>
                  </a:lnTo>
                  <a:lnTo>
                    <a:pt x="254317" y="87884"/>
                  </a:lnTo>
                  <a:lnTo>
                    <a:pt x="254317" y="52197"/>
                  </a:lnTo>
                  <a:lnTo>
                    <a:pt x="259270" y="52197"/>
                  </a:lnTo>
                  <a:lnTo>
                    <a:pt x="289750" y="87884"/>
                  </a:lnTo>
                  <a:lnTo>
                    <a:pt x="305879" y="878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02485" y="6611366"/>
              <a:ext cx="452246" cy="91439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1104900" y="6766559"/>
            <a:ext cx="863600" cy="259079"/>
            <a:chOff x="1104900" y="6766559"/>
            <a:chExt cx="863600" cy="259079"/>
          </a:xfrm>
        </p:grpSpPr>
        <p:pic>
          <p:nvPicPr>
            <p:cNvPr id="38" name="object 3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04900" y="6766559"/>
              <a:ext cx="863600" cy="10413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4439" y="6908799"/>
              <a:ext cx="586740" cy="116839"/>
            </a:xfrm>
            <a:prstGeom prst="rect">
              <a:avLst/>
            </a:prstGeom>
          </p:spPr>
        </p:pic>
      </p:grpSp>
      <p:sp>
        <p:nvSpPr>
          <p:cNvPr id="40" name="object 40"/>
          <p:cNvSpPr/>
          <p:nvPr/>
        </p:nvSpPr>
        <p:spPr>
          <a:xfrm>
            <a:off x="3492500" y="6613397"/>
            <a:ext cx="144780" cy="87630"/>
          </a:xfrm>
          <a:custGeom>
            <a:avLst/>
            <a:gdLst/>
            <a:ahLst/>
            <a:cxnLst/>
            <a:rect l="l" t="t" r="r" b="b"/>
            <a:pathLst>
              <a:path w="144779" h="87629">
                <a:moveTo>
                  <a:pt x="65278" y="87630"/>
                </a:moveTo>
                <a:lnTo>
                  <a:pt x="45720" y="58039"/>
                </a:lnTo>
                <a:lnTo>
                  <a:pt x="44577" y="56134"/>
                </a:lnTo>
                <a:lnTo>
                  <a:pt x="52070" y="52705"/>
                </a:lnTo>
                <a:lnTo>
                  <a:pt x="57658" y="47371"/>
                </a:lnTo>
                <a:lnTo>
                  <a:pt x="57912" y="46990"/>
                </a:lnTo>
                <a:lnTo>
                  <a:pt x="61087" y="40259"/>
                </a:lnTo>
                <a:lnTo>
                  <a:pt x="62230" y="31369"/>
                </a:lnTo>
                <a:lnTo>
                  <a:pt x="62230" y="26543"/>
                </a:lnTo>
                <a:lnTo>
                  <a:pt x="60198" y="15240"/>
                </a:lnTo>
                <a:lnTo>
                  <a:pt x="57404" y="11303"/>
                </a:lnTo>
                <a:lnTo>
                  <a:pt x="54356" y="6858"/>
                </a:lnTo>
                <a:lnTo>
                  <a:pt x="48895" y="3835"/>
                </a:lnTo>
                <a:lnTo>
                  <a:pt x="48895" y="16383"/>
                </a:lnTo>
                <a:lnTo>
                  <a:pt x="48895" y="41656"/>
                </a:lnTo>
                <a:lnTo>
                  <a:pt x="43307" y="46990"/>
                </a:lnTo>
                <a:lnTo>
                  <a:pt x="13208" y="46990"/>
                </a:lnTo>
                <a:lnTo>
                  <a:pt x="13208" y="11303"/>
                </a:lnTo>
                <a:lnTo>
                  <a:pt x="43307" y="11303"/>
                </a:lnTo>
                <a:lnTo>
                  <a:pt x="48895" y="16383"/>
                </a:lnTo>
                <a:lnTo>
                  <a:pt x="48895" y="3835"/>
                </a:lnTo>
                <a:lnTo>
                  <a:pt x="45212" y="1778"/>
                </a:lnTo>
                <a:lnTo>
                  <a:pt x="33020" y="0"/>
                </a:lnTo>
                <a:lnTo>
                  <a:pt x="0" y="0"/>
                </a:lnTo>
                <a:lnTo>
                  <a:pt x="0" y="87630"/>
                </a:lnTo>
                <a:lnTo>
                  <a:pt x="13208" y="87630"/>
                </a:lnTo>
                <a:lnTo>
                  <a:pt x="13208" y="58039"/>
                </a:lnTo>
                <a:lnTo>
                  <a:pt x="30480" y="58039"/>
                </a:lnTo>
                <a:lnTo>
                  <a:pt x="49530" y="87630"/>
                </a:lnTo>
                <a:lnTo>
                  <a:pt x="65278" y="87630"/>
                </a:lnTo>
                <a:close/>
              </a:path>
              <a:path w="144779" h="87629">
                <a:moveTo>
                  <a:pt x="144780" y="87630"/>
                </a:moveTo>
                <a:lnTo>
                  <a:pt x="135890" y="63373"/>
                </a:lnTo>
                <a:lnTo>
                  <a:pt x="131953" y="52451"/>
                </a:lnTo>
                <a:lnTo>
                  <a:pt x="118745" y="16294"/>
                </a:lnTo>
                <a:lnTo>
                  <a:pt x="118745" y="52451"/>
                </a:lnTo>
                <a:lnTo>
                  <a:pt x="93472" y="52451"/>
                </a:lnTo>
                <a:lnTo>
                  <a:pt x="105918" y="15240"/>
                </a:lnTo>
                <a:lnTo>
                  <a:pt x="118745" y="52451"/>
                </a:lnTo>
                <a:lnTo>
                  <a:pt x="118745" y="16294"/>
                </a:lnTo>
                <a:lnTo>
                  <a:pt x="118364" y="15240"/>
                </a:lnTo>
                <a:lnTo>
                  <a:pt x="112776" y="0"/>
                </a:lnTo>
                <a:lnTo>
                  <a:pt x="99695" y="0"/>
                </a:lnTo>
                <a:lnTo>
                  <a:pt x="67818" y="87630"/>
                </a:lnTo>
                <a:lnTo>
                  <a:pt x="81788" y="87630"/>
                </a:lnTo>
                <a:lnTo>
                  <a:pt x="89916" y="63373"/>
                </a:lnTo>
                <a:lnTo>
                  <a:pt x="122301" y="63373"/>
                </a:lnTo>
                <a:lnTo>
                  <a:pt x="130683" y="87630"/>
                </a:lnTo>
                <a:lnTo>
                  <a:pt x="144780" y="876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43884" y="6611619"/>
            <a:ext cx="420370" cy="91440"/>
          </a:xfrm>
          <a:custGeom>
            <a:avLst/>
            <a:gdLst/>
            <a:ahLst/>
            <a:cxnLst/>
            <a:rect l="l" t="t" r="r" b="b"/>
            <a:pathLst>
              <a:path w="420370" h="91440">
                <a:moveTo>
                  <a:pt x="64135" y="89408"/>
                </a:moveTo>
                <a:lnTo>
                  <a:pt x="32893" y="53848"/>
                </a:lnTo>
                <a:lnTo>
                  <a:pt x="27178" y="47371"/>
                </a:lnTo>
                <a:lnTo>
                  <a:pt x="32004" y="41275"/>
                </a:lnTo>
                <a:lnTo>
                  <a:pt x="63246" y="1778"/>
                </a:lnTo>
                <a:lnTo>
                  <a:pt x="48387" y="1778"/>
                </a:lnTo>
                <a:lnTo>
                  <a:pt x="17780" y="41275"/>
                </a:lnTo>
                <a:lnTo>
                  <a:pt x="12573" y="41275"/>
                </a:lnTo>
                <a:lnTo>
                  <a:pt x="12573" y="1778"/>
                </a:lnTo>
                <a:lnTo>
                  <a:pt x="0" y="1778"/>
                </a:lnTo>
                <a:lnTo>
                  <a:pt x="0" y="89408"/>
                </a:lnTo>
                <a:lnTo>
                  <a:pt x="12573" y="89408"/>
                </a:lnTo>
                <a:lnTo>
                  <a:pt x="12573" y="53848"/>
                </a:lnTo>
                <a:lnTo>
                  <a:pt x="17653" y="53848"/>
                </a:lnTo>
                <a:lnTo>
                  <a:pt x="48006" y="89408"/>
                </a:lnTo>
                <a:lnTo>
                  <a:pt x="64135" y="89408"/>
                </a:lnTo>
                <a:close/>
              </a:path>
              <a:path w="420370" h="91440">
                <a:moveTo>
                  <a:pt x="128524" y="27813"/>
                </a:moveTo>
                <a:lnTo>
                  <a:pt x="125984" y="16129"/>
                </a:lnTo>
                <a:lnTo>
                  <a:pt x="122047" y="11303"/>
                </a:lnTo>
                <a:lnTo>
                  <a:pt x="118999" y="7366"/>
                </a:lnTo>
                <a:lnTo>
                  <a:pt x="115189" y="5346"/>
                </a:lnTo>
                <a:lnTo>
                  <a:pt x="115189" y="29591"/>
                </a:lnTo>
                <a:lnTo>
                  <a:pt x="115189" y="61595"/>
                </a:lnTo>
                <a:lnTo>
                  <a:pt x="113665" y="69596"/>
                </a:lnTo>
                <a:lnTo>
                  <a:pt x="109601" y="75311"/>
                </a:lnTo>
                <a:lnTo>
                  <a:pt x="103505" y="78740"/>
                </a:lnTo>
                <a:lnTo>
                  <a:pt x="96012" y="79883"/>
                </a:lnTo>
                <a:lnTo>
                  <a:pt x="88646" y="78740"/>
                </a:lnTo>
                <a:lnTo>
                  <a:pt x="82550" y="75311"/>
                </a:lnTo>
                <a:lnTo>
                  <a:pt x="78486" y="69596"/>
                </a:lnTo>
                <a:lnTo>
                  <a:pt x="76962" y="61595"/>
                </a:lnTo>
                <a:lnTo>
                  <a:pt x="76962" y="29591"/>
                </a:lnTo>
                <a:lnTo>
                  <a:pt x="78486" y="21590"/>
                </a:lnTo>
                <a:lnTo>
                  <a:pt x="82550" y="15875"/>
                </a:lnTo>
                <a:lnTo>
                  <a:pt x="88646" y="12446"/>
                </a:lnTo>
                <a:lnTo>
                  <a:pt x="96012" y="11303"/>
                </a:lnTo>
                <a:lnTo>
                  <a:pt x="103505" y="12446"/>
                </a:lnTo>
                <a:lnTo>
                  <a:pt x="109601" y="15875"/>
                </a:lnTo>
                <a:lnTo>
                  <a:pt x="113665" y="21590"/>
                </a:lnTo>
                <a:lnTo>
                  <a:pt x="115189" y="29591"/>
                </a:lnTo>
                <a:lnTo>
                  <a:pt x="115189" y="5346"/>
                </a:lnTo>
                <a:lnTo>
                  <a:pt x="108712" y="1905"/>
                </a:lnTo>
                <a:lnTo>
                  <a:pt x="96012" y="0"/>
                </a:lnTo>
                <a:lnTo>
                  <a:pt x="83439" y="1905"/>
                </a:lnTo>
                <a:lnTo>
                  <a:pt x="73152" y="7366"/>
                </a:lnTo>
                <a:lnTo>
                  <a:pt x="66167" y="16129"/>
                </a:lnTo>
                <a:lnTo>
                  <a:pt x="63627" y="27813"/>
                </a:lnTo>
                <a:lnTo>
                  <a:pt x="63627" y="63373"/>
                </a:lnTo>
                <a:lnTo>
                  <a:pt x="66167" y="74930"/>
                </a:lnTo>
                <a:lnTo>
                  <a:pt x="73152" y="83693"/>
                </a:lnTo>
                <a:lnTo>
                  <a:pt x="83439" y="89281"/>
                </a:lnTo>
                <a:lnTo>
                  <a:pt x="96012" y="91186"/>
                </a:lnTo>
                <a:lnTo>
                  <a:pt x="108712" y="89281"/>
                </a:lnTo>
                <a:lnTo>
                  <a:pt x="118999" y="83693"/>
                </a:lnTo>
                <a:lnTo>
                  <a:pt x="122047" y="79883"/>
                </a:lnTo>
                <a:lnTo>
                  <a:pt x="125984" y="74930"/>
                </a:lnTo>
                <a:lnTo>
                  <a:pt x="128524" y="63373"/>
                </a:lnTo>
                <a:lnTo>
                  <a:pt x="128524" y="27813"/>
                </a:lnTo>
                <a:close/>
              </a:path>
              <a:path w="420370" h="91440">
                <a:moveTo>
                  <a:pt x="207391" y="89408"/>
                </a:moveTo>
                <a:lnTo>
                  <a:pt x="187833" y="59817"/>
                </a:lnTo>
                <a:lnTo>
                  <a:pt x="186563" y="57912"/>
                </a:lnTo>
                <a:lnTo>
                  <a:pt x="194183" y="54483"/>
                </a:lnTo>
                <a:lnTo>
                  <a:pt x="199771" y="49149"/>
                </a:lnTo>
                <a:lnTo>
                  <a:pt x="199898" y="48768"/>
                </a:lnTo>
                <a:lnTo>
                  <a:pt x="203200" y="42037"/>
                </a:lnTo>
                <a:lnTo>
                  <a:pt x="204343" y="33147"/>
                </a:lnTo>
                <a:lnTo>
                  <a:pt x="204343" y="28321"/>
                </a:lnTo>
                <a:lnTo>
                  <a:pt x="202311" y="17018"/>
                </a:lnTo>
                <a:lnTo>
                  <a:pt x="199517" y="13081"/>
                </a:lnTo>
                <a:lnTo>
                  <a:pt x="196469" y="8636"/>
                </a:lnTo>
                <a:lnTo>
                  <a:pt x="191008" y="5651"/>
                </a:lnTo>
                <a:lnTo>
                  <a:pt x="191008" y="18161"/>
                </a:lnTo>
                <a:lnTo>
                  <a:pt x="191008" y="43434"/>
                </a:lnTo>
                <a:lnTo>
                  <a:pt x="185293" y="48768"/>
                </a:lnTo>
                <a:lnTo>
                  <a:pt x="155194" y="48768"/>
                </a:lnTo>
                <a:lnTo>
                  <a:pt x="155194" y="13081"/>
                </a:lnTo>
                <a:lnTo>
                  <a:pt x="185293" y="13081"/>
                </a:lnTo>
                <a:lnTo>
                  <a:pt x="191008" y="18161"/>
                </a:lnTo>
                <a:lnTo>
                  <a:pt x="191008" y="5651"/>
                </a:lnTo>
                <a:lnTo>
                  <a:pt x="187198" y="3556"/>
                </a:lnTo>
                <a:lnTo>
                  <a:pt x="175006" y="1778"/>
                </a:lnTo>
                <a:lnTo>
                  <a:pt x="142113" y="1778"/>
                </a:lnTo>
                <a:lnTo>
                  <a:pt x="142113" y="89408"/>
                </a:lnTo>
                <a:lnTo>
                  <a:pt x="155194" y="89408"/>
                </a:lnTo>
                <a:lnTo>
                  <a:pt x="155194" y="59817"/>
                </a:lnTo>
                <a:lnTo>
                  <a:pt x="172466" y="59817"/>
                </a:lnTo>
                <a:lnTo>
                  <a:pt x="191643" y="89408"/>
                </a:lnTo>
                <a:lnTo>
                  <a:pt x="207391" y="89408"/>
                </a:lnTo>
                <a:close/>
              </a:path>
              <a:path w="420370" h="91440">
                <a:moveTo>
                  <a:pt x="271272" y="78232"/>
                </a:moveTo>
                <a:lnTo>
                  <a:pt x="230759" y="78232"/>
                </a:lnTo>
                <a:lnTo>
                  <a:pt x="230759" y="1778"/>
                </a:lnTo>
                <a:lnTo>
                  <a:pt x="217551" y="1778"/>
                </a:lnTo>
                <a:lnTo>
                  <a:pt x="217551" y="89408"/>
                </a:lnTo>
                <a:lnTo>
                  <a:pt x="271272" y="89408"/>
                </a:lnTo>
                <a:lnTo>
                  <a:pt x="271272" y="89154"/>
                </a:lnTo>
                <a:lnTo>
                  <a:pt x="271272" y="78232"/>
                </a:lnTo>
                <a:close/>
              </a:path>
              <a:path w="420370" h="91440">
                <a:moveTo>
                  <a:pt x="348107" y="89408"/>
                </a:moveTo>
                <a:lnTo>
                  <a:pt x="339217" y="65151"/>
                </a:lnTo>
                <a:lnTo>
                  <a:pt x="335280" y="54229"/>
                </a:lnTo>
                <a:lnTo>
                  <a:pt x="322072" y="18072"/>
                </a:lnTo>
                <a:lnTo>
                  <a:pt x="322072" y="54229"/>
                </a:lnTo>
                <a:lnTo>
                  <a:pt x="296799" y="54229"/>
                </a:lnTo>
                <a:lnTo>
                  <a:pt x="309245" y="17018"/>
                </a:lnTo>
                <a:lnTo>
                  <a:pt x="322072" y="54229"/>
                </a:lnTo>
                <a:lnTo>
                  <a:pt x="322072" y="18072"/>
                </a:lnTo>
                <a:lnTo>
                  <a:pt x="321691" y="17018"/>
                </a:lnTo>
                <a:lnTo>
                  <a:pt x="316103" y="1778"/>
                </a:lnTo>
                <a:lnTo>
                  <a:pt x="303022" y="1778"/>
                </a:lnTo>
                <a:lnTo>
                  <a:pt x="271272" y="89408"/>
                </a:lnTo>
                <a:lnTo>
                  <a:pt x="285115" y="89408"/>
                </a:lnTo>
                <a:lnTo>
                  <a:pt x="293243" y="65151"/>
                </a:lnTo>
                <a:lnTo>
                  <a:pt x="325628" y="65151"/>
                </a:lnTo>
                <a:lnTo>
                  <a:pt x="334010" y="89408"/>
                </a:lnTo>
                <a:lnTo>
                  <a:pt x="348107" y="89408"/>
                </a:lnTo>
                <a:close/>
              </a:path>
              <a:path w="420370" h="91440">
                <a:moveTo>
                  <a:pt x="419989" y="89408"/>
                </a:moveTo>
                <a:lnTo>
                  <a:pt x="400431" y="59817"/>
                </a:lnTo>
                <a:lnTo>
                  <a:pt x="399288" y="57912"/>
                </a:lnTo>
                <a:lnTo>
                  <a:pt x="406781" y="54483"/>
                </a:lnTo>
                <a:lnTo>
                  <a:pt x="412369" y="49149"/>
                </a:lnTo>
                <a:lnTo>
                  <a:pt x="412623" y="48768"/>
                </a:lnTo>
                <a:lnTo>
                  <a:pt x="415798" y="42037"/>
                </a:lnTo>
                <a:lnTo>
                  <a:pt x="416941" y="33147"/>
                </a:lnTo>
                <a:lnTo>
                  <a:pt x="416941" y="28321"/>
                </a:lnTo>
                <a:lnTo>
                  <a:pt x="414909" y="17018"/>
                </a:lnTo>
                <a:lnTo>
                  <a:pt x="412115" y="13081"/>
                </a:lnTo>
                <a:lnTo>
                  <a:pt x="409067" y="8636"/>
                </a:lnTo>
                <a:lnTo>
                  <a:pt x="403606" y="5613"/>
                </a:lnTo>
                <a:lnTo>
                  <a:pt x="403606" y="18161"/>
                </a:lnTo>
                <a:lnTo>
                  <a:pt x="403606" y="43434"/>
                </a:lnTo>
                <a:lnTo>
                  <a:pt x="398018" y="48768"/>
                </a:lnTo>
                <a:lnTo>
                  <a:pt x="367919" y="48768"/>
                </a:lnTo>
                <a:lnTo>
                  <a:pt x="367919" y="13081"/>
                </a:lnTo>
                <a:lnTo>
                  <a:pt x="398018" y="13081"/>
                </a:lnTo>
                <a:lnTo>
                  <a:pt x="403606" y="18161"/>
                </a:lnTo>
                <a:lnTo>
                  <a:pt x="403606" y="5613"/>
                </a:lnTo>
                <a:lnTo>
                  <a:pt x="399923" y="3556"/>
                </a:lnTo>
                <a:lnTo>
                  <a:pt x="387731" y="1778"/>
                </a:lnTo>
                <a:lnTo>
                  <a:pt x="354711" y="1778"/>
                </a:lnTo>
                <a:lnTo>
                  <a:pt x="354711" y="89408"/>
                </a:lnTo>
                <a:lnTo>
                  <a:pt x="367919" y="89408"/>
                </a:lnTo>
                <a:lnTo>
                  <a:pt x="367919" y="59817"/>
                </a:lnTo>
                <a:lnTo>
                  <a:pt x="385191" y="59817"/>
                </a:lnTo>
                <a:lnTo>
                  <a:pt x="404241" y="89408"/>
                </a:lnTo>
                <a:lnTo>
                  <a:pt x="419989" y="894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2" name="object 4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434079" y="6766559"/>
            <a:ext cx="690879" cy="259079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730240" y="6611619"/>
            <a:ext cx="650239" cy="24130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81700" y="6916421"/>
            <a:ext cx="137160" cy="109218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895600" y="7561580"/>
            <a:ext cx="2032000" cy="132588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5433059" y="7525679"/>
            <a:ext cx="1551939" cy="1352302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447040" y="2143760"/>
            <a:ext cx="2301240" cy="1308100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09600" y="4919979"/>
            <a:ext cx="1948180" cy="133603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520889" y="5123179"/>
            <a:ext cx="1436170" cy="1051560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2776220" y="5156200"/>
            <a:ext cx="2448560" cy="1224280"/>
            <a:chOff x="2776220" y="5156200"/>
            <a:chExt cx="2448560" cy="1224280"/>
          </a:xfrm>
        </p:grpSpPr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76220" y="5156200"/>
              <a:ext cx="1569720" cy="9906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152900" y="5562600"/>
              <a:ext cx="1071879" cy="817879"/>
            </a:xfrm>
            <a:prstGeom prst="rect">
              <a:avLst/>
            </a:prstGeom>
          </p:spPr>
        </p:pic>
      </p:grpSp>
      <p:grpSp>
        <p:nvGrpSpPr>
          <p:cNvPr id="53" name="object 53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54" name="object 54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58" name="object 58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object 61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62" name="object 6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46220" y="7645400"/>
            <a:ext cx="2121407" cy="15722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94859" y="1854200"/>
            <a:ext cx="2011680" cy="196595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448309" y="453009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8309" y="741553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51500" y="3886200"/>
            <a:ext cx="787400" cy="39877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7419" y="6791959"/>
            <a:ext cx="395834" cy="89535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393444" y="6791959"/>
            <a:ext cx="239395" cy="91440"/>
          </a:xfrm>
          <a:custGeom>
            <a:avLst/>
            <a:gdLst/>
            <a:ahLst/>
            <a:cxnLst/>
            <a:rect l="l" t="t" r="r" b="b"/>
            <a:pathLst>
              <a:path w="239394" h="91440">
                <a:moveTo>
                  <a:pt x="65405" y="89535"/>
                </a:moveTo>
                <a:lnTo>
                  <a:pt x="45720" y="59182"/>
                </a:lnTo>
                <a:lnTo>
                  <a:pt x="44577" y="57277"/>
                </a:lnTo>
                <a:lnTo>
                  <a:pt x="52070" y="53848"/>
                </a:lnTo>
                <a:lnTo>
                  <a:pt x="57658" y="48387"/>
                </a:lnTo>
                <a:lnTo>
                  <a:pt x="57912" y="47879"/>
                </a:lnTo>
                <a:lnTo>
                  <a:pt x="61087" y="41148"/>
                </a:lnTo>
                <a:lnTo>
                  <a:pt x="62357" y="32131"/>
                </a:lnTo>
                <a:lnTo>
                  <a:pt x="62357" y="27051"/>
                </a:lnTo>
                <a:lnTo>
                  <a:pt x="60325" y="15494"/>
                </a:lnTo>
                <a:lnTo>
                  <a:pt x="57531" y="11430"/>
                </a:lnTo>
                <a:lnTo>
                  <a:pt x="54483" y="6985"/>
                </a:lnTo>
                <a:lnTo>
                  <a:pt x="49022" y="3924"/>
                </a:lnTo>
                <a:lnTo>
                  <a:pt x="49022" y="16764"/>
                </a:lnTo>
                <a:lnTo>
                  <a:pt x="49022" y="42545"/>
                </a:lnTo>
                <a:lnTo>
                  <a:pt x="43307" y="47879"/>
                </a:lnTo>
                <a:lnTo>
                  <a:pt x="13081" y="47879"/>
                </a:lnTo>
                <a:lnTo>
                  <a:pt x="13081" y="11430"/>
                </a:lnTo>
                <a:lnTo>
                  <a:pt x="43307" y="11430"/>
                </a:lnTo>
                <a:lnTo>
                  <a:pt x="49022" y="16764"/>
                </a:lnTo>
                <a:lnTo>
                  <a:pt x="49022" y="3924"/>
                </a:lnTo>
                <a:lnTo>
                  <a:pt x="45212" y="1778"/>
                </a:lnTo>
                <a:lnTo>
                  <a:pt x="33020" y="0"/>
                </a:lnTo>
                <a:lnTo>
                  <a:pt x="0" y="0"/>
                </a:lnTo>
                <a:lnTo>
                  <a:pt x="0" y="89535"/>
                </a:lnTo>
                <a:lnTo>
                  <a:pt x="13081" y="89535"/>
                </a:lnTo>
                <a:lnTo>
                  <a:pt x="13081" y="59182"/>
                </a:lnTo>
                <a:lnTo>
                  <a:pt x="30480" y="59182"/>
                </a:lnTo>
                <a:lnTo>
                  <a:pt x="49657" y="89535"/>
                </a:lnTo>
                <a:lnTo>
                  <a:pt x="65405" y="89535"/>
                </a:lnTo>
                <a:close/>
              </a:path>
              <a:path w="239394" h="91440">
                <a:moveTo>
                  <a:pt x="137414" y="0"/>
                </a:moveTo>
                <a:lnTo>
                  <a:pt x="124079" y="0"/>
                </a:lnTo>
                <a:lnTo>
                  <a:pt x="124079" y="61087"/>
                </a:lnTo>
                <a:lnTo>
                  <a:pt x="122809" y="69215"/>
                </a:lnTo>
                <a:lnTo>
                  <a:pt x="119253" y="75057"/>
                </a:lnTo>
                <a:lnTo>
                  <a:pt x="113665" y="78613"/>
                </a:lnTo>
                <a:lnTo>
                  <a:pt x="106299" y="79756"/>
                </a:lnTo>
                <a:lnTo>
                  <a:pt x="98933" y="78613"/>
                </a:lnTo>
                <a:lnTo>
                  <a:pt x="93345" y="75057"/>
                </a:lnTo>
                <a:lnTo>
                  <a:pt x="89789" y="69215"/>
                </a:lnTo>
                <a:lnTo>
                  <a:pt x="88519" y="61087"/>
                </a:lnTo>
                <a:lnTo>
                  <a:pt x="88519" y="0"/>
                </a:lnTo>
                <a:lnTo>
                  <a:pt x="75311" y="0"/>
                </a:lnTo>
                <a:lnTo>
                  <a:pt x="75311" y="62865"/>
                </a:lnTo>
                <a:lnTo>
                  <a:pt x="77470" y="74676"/>
                </a:lnTo>
                <a:lnTo>
                  <a:pt x="83820" y="83566"/>
                </a:lnTo>
                <a:lnTo>
                  <a:pt x="93599" y="89281"/>
                </a:lnTo>
                <a:lnTo>
                  <a:pt x="106299" y="91313"/>
                </a:lnTo>
                <a:lnTo>
                  <a:pt x="118999" y="89281"/>
                </a:lnTo>
                <a:lnTo>
                  <a:pt x="128778" y="83566"/>
                </a:lnTo>
                <a:lnTo>
                  <a:pt x="131572" y="79756"/>
                </a:lnTo>
                <a:lnTo>
                  <a:pt x="135128" y="74676"/>
                </a:lnTo>
                <a:lnTo>
                  <a:pt x="137414" y="62865"/>
                </a:lnTo>
                <a:lnTo>
                  <a:pt x="137414" y="0"/>
                </a:lnTo>
                <a:close/>
              </a:path>
              <a:path w="239394" h="91440">
                <a:moveTo>
                  <a:pt x="205105" y="78105"/>
                </a:moveTo>
                <a:lnTo>
                  <a:pt x="164465" y="78105"/>
                </a:lnTo>
                <a:lnTo>
                  <a:pt x="164465" y="0"/>
                </a:lnTo>
                <a:lnTo>
                  <a:pt x="151257" y="0"/>
                </a:lnTo>
                <a:lnTo>
                  <a:pt x="151257" y="89535"/>
                </a:lnTo>
                <a:lnTo>
                  <a:pt x="205105" y="89535"/>
                </a:lnTo>
                <a:lnTo>
                  <a:pt x="205105" y="78105"/>
                </a:lnTo>
                <a:close/>
              </a:path>
              <a:path w="239394" h="91440">
                <a:moveTo>
                  <a:pt x="239001" y="21209"/>
                </a:moveTo>
                <a:lnTo>
                  <a:pt x="227330" y="0"/>
                </a:lnTo>
                <a:lnTo>
                  <a:pt x="212725" y="0"/>
                </a:lnTo>
                <a:lnTo>
                  <a:pt x="212725" y="89535"/>
                </a:lnTo>
                <a:lnTo>
                  <a:pt x="225806" y="89535"/>
                </a:lnTo>
                <a:lnTo>
                  <a:pt x="225425" y="21209"/>
                </a:lnTo>
                <a:lnTo>
                  <a:pt x="239001" y="21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8869" y="6791959"/>
            <a:ext cx="446405" cy="89535"/>
          </a:xfrm>
          <a:custGeom>
            <a:avLst/>
            <a:gdLst/>
            <a:ahLst/>
            <a:cxnLst/>
            <a:rect l="l" t="t" r="r" b="b"/>
            <a:pathLst>
              <a:path w="446405" h="89534">
                <a:moveTo>
                  <a:pt x="74041" y="0"/>
                </a:moveTo>
                <a:lnTo>
                  <a:pt x="59436" y="0"/>
                </a:lnTo>
                <a:lnTo>
                  <a:pt x="30861" y="52451"/>
                </a:lnTo>
                <a:lnTo>
                  <a:pt x="13576" y="21209"/>
                </a:lnTo>
                <a:lnTo>
                  <a:pt x="0" y="21209"/>
                </a:lnTo>
                <a:lnTo>
                  <a:pt x="24511" y="65786"/>
                </a:lnTo>
                <a:lnTo>
                  <a:pt x="36703" y="65786"/>
                </a:lnTo>
                <a:lnTo>
                  <a:pt x="44069" y="52451"/>
                </a:lnTo>
                <a:lnTo>
                  <a:pt x="61341" y="21082"/>
                </a:lnTo>
                <a:lnTo>
                  <a:pt x="60960" y="89535"/>
                </a:lnTo>
                <a:lnTo>
                  <a:pt x="74041" y="89535"/>
                </a:lnTo>
                <a:lnTo>
                  <a:pt x="74041" y="21082"/>
                </a:lnTo>
                <a:lnTo>
                  <a:pt x="74041" y="0"/>
                </a:lnTo>
                <a:close/>
              </a:path>
              <a:path w="446405" h="89534">
                <a:moveTo>
                  <a:pt x="157734" y="89535"/>
                </a:moveTo>
                <a:lnTo>
                  <a:pt x="148844" y="64770"/>
                </a:lnTo>
                <a:lnTo>
                  <a:pt x="144780" y="53594"/>
                </a:lnTo>
                <a:lnTo>
                  <a:pt x="131572" y="16687"/>
                </a:lnTo>
                <a:lnTo>
                  <a:pt x="131572" y="53594"/>
                </a:lnTo>
                <a:lnTo>
                  <a:pt x="106299" y="53594"/>
                </a:lnTo>
                <a:lnTo>
                  <a:pt x="118745" y="15621"/>
                </a:lnTo>
                <a:lnTo>
                  <a:pt x="131572" y="53594"/>
                </a:lnTo>
                <a:lnTo>
                  <a:pt x="131572" y="16687"/>
                </a:lnTo>
                <a:lnTo>
                  <a:pt x="131191" y="15621"/>
                </a:lnTo>
                <a:lnTo>
                  <a:pt x="125603" y="0"/>
                </a:lnTo>
                <a:lnTo>
                  <a:pt x="112522" y="0"/>
                </a:lnTo>
                <a:lnTo>
                  <a:pt x="80645" y="89535"/>
                </a:lnTo>
                <a:lnTo>
                  <a:pt x="94615" y="89535"/>
                </a:lnTo>
                <a:lnTo>
                  <a:pt x="102743" y="64770"/>
                </a:lnTo>
                <a:lnTo>
                  <a:pt x="135128" y="64770"/>
                </a:lnTo>
                <a:lnTo>
                  <a:pt x="143510" y="89535"/>
                </a:lnTo>
                <a:lnTo>
                  <a:pt x="157734" y="89535"/>
                </a:lnTo>
                <a:close/>
              </a:path>
              <a:path w="446405" h="89534">
                <a:moveTo>
                  <a:pt x="228854" y="0"/>
                </a:moveTo>
                <a:lnTo>
                  <a:pt x="215773" y="0"/>
                </a:lnTo>
                <a:lnTo>
                  <a:pt x="216027" y="67437"/>
                </a:lnTo>
                <a:lnTo>
                  <a:pt x="191516" y="22352"/>
                </a:lnTo>
                <a:lnTo>
                  <a:pt x="179324" y="0"/>
                </a:lnTo>
                <a:lnTo>
                  <a:pt x="164338" y="0"/>
                </a:lnTo>
                <a:lnTo>
                  <a:pt x="164338" y="89535"/>
                </a:lnTo>
                <a:lnTo>
                  <a:pt x="177419" y="89535"/>
                </a:lnTo>
                <a:lnTo>
                  <a:pt x="177165" y="22352"/>
                </a:lnTo>
                <a:lnTo>
                  <a:pt x="213614" y="89535"/>
                </a:lnTo>
                <a:lnTo>
                  <a:pt x="228854" y="89535"/>
                </a:lnTo>
                <a:lnTo>
                  <a:pt x="228854" y="67437"/>
                </a:lnTo>
                <a:lnTo>
                  <a:pt x="228854" y="0"/>
                </a:lnTo>
                <a:close/>
              </a:path>
              <a:path w="446405" h="89534">
                <a:moveTo>
                  <a:pt x="296926" y="78105"/>
                </a:moveTo>
                <a:lnTo>
                  <a:pt x="256286" y="78105"/>
                </a:lnTo>
                <a:lnTo>
                  <a:pt x="256286" y="0"/>
                </a:lnTo>
                <a:lnTo>
                  <a:pt x="243078" y="0"/>
                </a:lnTo>
                <a:lnTo>
                  <a:pt x="243078" y="89535"/>
                </a:lnTo>
                <a:lnTo>
                  <a:pt x="296799" y="89535"/>
                </a:lnTo>
                <a:lnTo>
                  <a:pt x="296926" y="78105"/>
                </a:lnTo>
                <a:close/>
              </a:path>
              <a:path w="446405" h="89534">
                <a:moveTo>
                  <a:pt x="373888" y="89535"/>
                </a:moveTo>
                <a:lnTo>
                  <a:pt x="364998" y="64770"/>
                </a:lnTo>
                <a:lnTo>
                  <a:pt x="360934" y="53594"/>
                </a:lnTo>
                <a:lnTo>
                  <a:pt x="347726" y="16687"/>
                </a:lnTo>
                <a:lnTo>
                  <a:pt x="347726" y="53594"/>
                </a:lnTo>
                <a:lnTo>
                  <a:pt x="322453" y="53594"/>
                </a:lnTo>
                <a:lnTo>
                  <a:pt x="334899" y="15621"/>
                </a:lnTo>
                <a:lnTo>
                  <a:pt x="347726" y="53594"/>
                </a:lnTo>
                <a:lnTo>
                  <a:pt x="347726" y="16687"/>
                </a:lnTo>
                <a:lnTo>
                  <a:pt x="347345" y="15621"/>
                </a:lnTo>
                <a:lnTo>
                  <a:pt x="341757" y="0"/>
                </a:lnTo>
                <a:lnTo>
                  <a:pt x="328676" y="0"/>
                </a:lnTo>
                <a:lnTo>
                  <a:pt x="296926" y="89154"/>
                </a:lnTo>
                <a:lnTo>
                  <a:pt x="296926" y="89535"/>
                </a:lnTo>
                <a:lnTo>
                  <a:pt x="310769" y="89535"/>
                </a:lnTo>
                <a:lnTo>
                  <a:pt x="318897" y="64770"/>
                </a:lnTo>
                <a:lnTo>
                  <a:pt x="351282" y="64770"/>
                </a:lnTo>
                <a:lnTo>
                  <a:pt x="359664" y="89535"/>
                </a:lnTo>
                <a:lnTo>
                  <a:pt x="373888" y="89535"/>
                </a:lnTo>
                <a:close/>
              </a:path>
              <a:path w="446405" h="89534">
                <a:moveTo>
                  <a:pt x="445897" y="89535"/>
                </a:moveTo>
                <a:lnTo>
                  <a:pt x="426339" y="59182"/>
                </a:lnTo>
                <a:lnTo>
                  <a:pt x="425069" y="57277"/>
                </a:lnTo>
                <a:lnTo>
                  <a:pt x="432562" y="53848"/>
                </a:lnTo>
                <a:lnTo>
                  <a:pt x="438150" y="48387"/>
                </a:lnTo>
                <a:lnTo>
                  <a:pt x="438404" y="47879"/>
                </a:lnTo>
                <a:lnTo>
                  <a:pt x="441706" y="41148"/>
                </a:lnTo>
                <a:lnTo>
                  <a:pt x="442849" y="32131"/>
                </a:lnTo>
                <a:lnTo>
                  <a:pt x="442849" y="27051"/>
                </a:lnTo>
                <a:lnTo>
                  <a:pt x="440817" y="15494"/>
                </a:lnTo>
                <a:lnTo>
                  <a:pt x="438023" y="11430"/>
                </a:lnTo>
                <a:lnTo>
                  <a:pt x="434975" y="6985"/>
                </a:lnTo>
                <a:lnTo>
                  <a:pt x="429514" y="3924"/>
                </a:lnTo>
                <a:lnTo>
                  <a:pt x="429514" y="16764"/>
                </a:lnTo>
                <a:lnTo>
                  <a:pt x="429514" y="42545"/>
                </a:lnTo>
                <a:lnTo>
                  <a:pt x="423799" y="47879"/>
                </a:lnTo>
                <a:lnTo>
                  <a:pt x="393700" y="47879"/>
                </a:lnTo>
                <a:lnTo>
                  <a:pt x="393700" y="11430"/>
                </a:lnTo>
                <a:lnTo>
                  <a:pt x="423799" y="11430"/>
                </a:lnTo>
                <a:lnTo>
                  <a:pt x="429514" y="16764"/>
                </a:lnTo>
                <a:lnTo>
                  <a:pt x="429514" y="3924"/>
                </a:lnTo>
                <a:lnTo>
                  <a:pt x="425704" y="1778"/>
                </a:lnTo>
                <a:lnTo>
                  <a:pt x="413512" y="0"/>
                </a:lnTo>
                <a:lnTo>
                  <a:pt x="380492" y="0"/>
                </a:lnTo>
                <a:lnTo>
                  <a:pt x="380492" y="89535"/>
                </a:lnTo>
                <a:lnTo>
                  <a:pt x="393700" y="89535"/>
                </a:lnTo>
                <a:lnTo>
                  <a:pt x="393700" y="59182"/>
                </a:lnTo>
                <a:lnTo>
                  <a:pt x="410972" y="59182"/>
                </a:lnTo>
                <a:lnTo>
                  <a:pt x="430149" y="89535"/>
                </a:lnTo>
                <a:lnTo>
                  <a:pt x="445897" y="895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22680" y="6936740"/>
            <a:ext cx="792480" cy="2540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58239" y="6073140"/>
            <a:ext cx="203200" cy="9143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37179" y="6073140"/>
            <a:ext cx="269113" cy="91186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516120" y="6073140"/>
            <a:ext cx="203200" cy="914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89979" y="6073140"/>
            <a:ext cx="213360" cy="9143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25780" y="1831339"/>
            <a:ext cx="2552700" cy="258571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7040" y="7818119"/>
            <a:ext cx="1010919" cy="15113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354579" y="6271259"/>
            <a:ext cx="2128520" cy="99060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599940" y="6276340"/>
            <a:ext cx="2128519" cy="998219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3315334" y="3483609"/>
            <a:ext cx="691515" cy="906780"/>
            <a:chOff x="3315334" y="3483609"/>
            <a:chExt cx="691515" cy="906780"/>
          </a:xfrm>
        </p:grpSpPr>
        <p:sp>
          <p:nvSpPr>
            <p:cNvPr id="30" name="object 30"/>
            <p:cNvSpPr/>
            <p:nvPr/>
          </p:nvSpPr>
          <p:spPr>
            <a:xfrm>
              <a:off x="3432809" y="3714749"/>
              <a:ext cx="464820" cy="457200"/>
            </a:xfrm>
            <a:custGeom>
              <a:avLst/>
              <a:gdLst/>
              <a:ahLst/>
              <a:cxnLst/>
              <a:rect l="l" t="t" r="r" b="b"/>
              <a:pathLst>
                <a:path w="464820" h="457200">
                  <a:moveTo>
                    <a:pt x="0" y="228600"/>
                  </a:moveTo>
                  <a:lnTo>
                    <a:pt x="4699" y="182499"/>
                  </a:lnTo>
                  <a:lnTo>
                    <a:pt x="18287" y="139573"/>
                  </a:lnTo>
                  <a:lnTo>
                    <a:pt x="39750" y="100710"/>
                  </a:lnTo>
                  <a:lnTo>
                    <a:pt x="68072" y="66928"/>
                  </a:lnTo>
                  <a:lnTo>
                    <a:pt x="102488" y="38989"/>
                  </a:lnTo>
                  <a:lnTo>
                    <a:pt x="141986" y="17906"/>
                  </a:lnTo>
                  <a:lnTo>
                    <a:pt x="185547" y="4699"/>
                  </a:lnTo>
                  <a:lnTo>
                    <a:pt x="232410" y="0"/>
                  </a:lnTo>
                  <a:lnTo>
                    <a:pt x="279273" y="4699"/>
                  </a:lnTo>
                  <a:lnTo>
                    <a:pt x="322834" y="17906"/>
                  </a:lnTo>
                  <a:lnTo>
                    <a:pt x="362330" y="38989"/>
                  </a:lnTo>
                  <a:lnTo>
                    <a:pt x="396748" y="66928"/>
                  </a:lnTo>
                  <a:lnTo>
                    <a:pt x="425068" y="100710"/>
                  </a:lnTo>
                  <a:lnTo>
                    <a:pt x="446531" y="139573"/>
                  </a:lnTo>
                  <a:lnTo>
                    <a:pt x="460120" y="182499"/>
                  </a:lnTo>
                  <a:lnTo>
                    <a:pt x="464819" y="228600"/>
                  </a:lnTo>
                  <a:lnTo>
                    <a:pt x="460120" y="274700"/>
                  </a:lnTo>
                  <a:lnTo>
                    <a:pt x="446531" y="317500"/>
                  </a:lnTo>
                  <a:lnTo>
                    <a:pt x="425068" y="356361"/>
                  </a:lnTo>
                  <a:lnTo>
                    <a:pt x="396748" y="390144"/>
                  </a:lnTo>
                  <a:lnTo>
                    <a:pt x="362330" y="418083"/>
                  </a:lnTo>
                  <a:lnTo>
                    <a:pt x="322834" y="439166"/>
                  </a:lnTo>
                  <a:lnTo>
                    <a:pt x="279273" y="452500"/>
                  </a:lnTo>
                  <a:lnTo>
                    <a:pt x="232410" y="457200"/>
                  </a:lnTo>
                  <a:lnTo>
                    <a:pt x="185547" y="452500"/>
                  </a:lnTo>
                  <a:lnTo>
                    <a:pt x="141986" y="439166"/>
                  </a:lnTo>
                  <a:lnTo>
                    <a:pt x="102488" y="418083"/>
                  </a:lnTo>
                  <a:lnTo>
                    <a:pt x="68072" y="390144"/>
                  </a:lnTo>
                  <a:lnTo>
                    <a:pt x="39750" y="356361"/>
                  </a:lnTo>
                  <a:lnTo>
                    <a:pt x="18287" y="317500"/>
                  </a:lnTo>
                  <a:lnTo>
                    <a:pt x="4699" y="274700"/>
                  </a:lnTo>
                  <a:lnTo>
                    <a:pt x="0" y="228600"/>
                  </a:lnTo>
                  <a:close/>
                </a:path>
                <a:path w="464820" h="457200">
                  <a:moveTo>
                    <a:pt x="44068" y="230377"/>
                  </a:moveTo>
                  <a:lnTo>
                    <a:pt x="50673" y="181736"/>
                  </a:lnTo>
                  <a:lnTo>
                    <a:pt x="69341" y="138175"/>
                  </a:lnTo>
                  <a:lnTo>
                    <a:pt x="98425" y="101219"/>
                  </a:lnTo>
                  <a:lnTo>
                    <a:pt x="136016" y="72644"/>
                  </a:lnTo>
                  <a:lnTo>
                    <a:pt x="180466" y="54228"/>
                  </a:lnTo>
                  <a:lnTo>
                    <a:pt x="229742" y="47625"/>
                  </a:lnTo>
                  <a:lnTo>
                    <a:pt x="279145" y="54228"/>
                  </a:lnTo>
                  <a:lnTo>
                    <a:pt x="323595" y="72644"/>
                  </a:lnTo>
                  <a:lnTo>
                    <a:pt x="361188" y="101219"/>
                  </a:lnTo>
                  <a:lnTo>
                    <a:pt x="390143" y="138175"/>
                  </a:lnTo>
                  <a:lnTo>
                    <a:pt x="408939" y="181736"/>
                  </a:lnTo>
                  <a:lnTo>
                    <a:pt x="415543" y="230377"/>
                  </a:lnTo>
                  <a:lnTo>
                    <a:pt x="408939" y="278892"/>
                  </a:lnTo>
                  <a:lnTo>
                    <a:pt x="390143" y="322579"/>
                  </a:lnTo>
                  <a:lnTo>
                    <a:pt x="361188" y="359536"/>
                  </a:lnTo>
                  <a:lnTo>
                    <a:pt x="323595" y="388111"/>
                  </a:lnTo>
                  <a:lnTo>
                    <a:pt x="279145" y="406526"/>
                  </a:lnTo>
                  <a:lnTo>
                    <a:pt x="229742" y="413003"/>
                  </a:lnTo>
                  <a:lnTo>
                    <a:pt x="180466" y="406526"/>
                  </a:lnTo>
                  <a:lnTo>
                    <a:pt x="136016" y="388111"/>
                  </a:lnTo>
                  <a:lnTo>
                    <a:pt x="98425" y="359536"/>
                  </a:lnTo>
                  <a:lnTo>
                    <a:pt x="69341" y="322579"/>
                  </a:lnTo>
                  <a:lnTo>
                    <a:pt x="50673" y="278892"/>
                  </a:lnTo>
                  <a:lnTo>
                    <a:pt x="44068" y="230377"/>
                  </a:lnTo>
                  <a:close/>
                </a:path>
                <a:path w="464820" h="457200">
                  <a:moveTo>
                    <a:pt x="89280" y="236854"/>
                  </a:moveTo>
                  <a:lnTo>
                    <a:pt x="96265" y="194309"/>
                  </a:lnTo>
                  <a:lnTo>
                    <a:pt x="115697" y="157225"/>
                  </a:lnTo>
                  <a:lnTo>
                    <a:pt x="145414" y="128016"/>
                  </a:lnTo>
                  <a:lnTo>
                    <a:pt x="183134" y="108839"/>
                  </a:lnTo>
                  <a:lnTo>
                    <a:pt x="226440" y="101980"/>
                  </a:lnTo>
                  <a:lnTo>
                    <a:pt x="269748" y="108839"/>
                  </a:lnTo>
                  <a:lnTo>
                    <a:pt x="307466" y="128016"/>
                  </a:lnTo>
                  <a:lnTo>
                    <a:pt x="337185" y="157225"/>
                  </a:lnTo>
                  <a:lnTo>
                    <a:pt x="356615" y="194309"/>
                  </a:lnTo>
                  <a:lnTo>
                    <a:pt x="363600" y="236854"/>
                  </a:lnTo>
                  <a:lnTo>
                    <a:pt x="356615" y="279526"/>
                  </a:lnTo>
                  <a:lnTo>
                    <a:pt x="337185" y="316610"/>
                  </a:lnTo>
                  <a:lnTo>
                    <a:pt x="307466" y="345821"/>
                  </a:lnTo>
                  <a:lnTo>
                    <a:pt x="269748" y="364998"/>
                  </a:lnTo>
                  <a:lnTo>
                    <a:pt x="226440" y="371855"/>
                  </a:lnTo>
                  <a:lnTo>
                    <a:pt x="183134" y="364998"/>
                  </a:lnTo>
                  <a:lnTo>
                    <a:pt x="145414" y="345821"/>
                  </a:lnTo>
                  <a:lnTo>
                    <a:pt x="115697" y="316610"/>
                  </a:lnTo>
                  <a:lnTo>
                    <a:pt x="96265" y="279526"/>
                  </a:lnTo>
                  <a:lnTo>
                    <a:pt x="89280" y="236854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84549" y="3671569"/>
              <a:ext cx="553720" cy="546100"/>
            </a:xfrm>
            <a:custGeom>
              <a:avLst/>
              <a:gdLst/>
              <a:ahLst/>
              <a:cxnLst/>
              <a:rect l="l" t="t" r="r" b="b"/>
              <a:pathLst>
                <a:path w="553720" h="546100">
                  <a:moveTo>
                    <a:pt x="373761" y="7238"/>
                  </a:moveTo>
                  <a:lnTo>
                    <a:pt x="415798" y="25907"/>
                  </a:lnTo>
                  <a:lnTo>
                    <a:pt x="453898" y="50926"/>
                  </a:lnTo>
                  <a:lnTo>
                    <a:pt x="487299" y="81279"/>
                  </a:lnTo>
                  <a:lnTo>
                    <a:pt x="515492" y="116585"/>
                  </a:lnTo>
                  <a:lnTo>
                    <a:pt x="537845" y="156082"/>
                  </a:lnTo>
                  <a:lnTo>
                    <a:pt x="553592" y="199008"/>
                  </a:lnTo>
                </a:path>
                <a:path w="553720" h="546100">
                  <a:moveTo>
                    <a:pt x="545973" y="369824"/>
                  </a:moveTo>
                  <a:lnTo>
                    <a:pt x="526796" y="410972"/>
                  </a:lnTo>
                  <a:lnTo>
                    <a:pt x="501269" y="448309"/>
                  </a:lnTo>
                  <a:lnTo>
                    <a:pt x="470153" y="480949"/>
                  </a:lnTo>
                  <a:lnTo>
                    <a:pt x="434213" y="508507"/>
                  </a:lnTo>
                  <a:lnTo>
                    <a:pt x="394080" y="530225"/>
                  </a:lnTo>
                  <a:lnTo>
                    <a:pt x="350392" y="545591"/>
                  </a:lnTo>
                </a:path>
                <a:path w="553720" h="546100">
                  <a:moveTo>
                    <a:pt x="179832" y="538352"/>
                  </a:moveTo>
                  <a:lnTo>
                    <a:pt x="137795" y="519556"/>
                  </a:lnTo>
                  <a:lnTo>
                    <a:pt x="99695" y="494664"/>
                  </a:lnTo>
                  <a:lnTo>
                    <a:pt x="66294" y="464311"/>
                  </a:lnTo>
                  <a:lnTo>
                    <a:pt x="38100" y="429005"/>
                  </a:lnTo>
                  <a:lnTo>
                    <a:pt x="15748" y="389508"/>
                  </a:lnTo>
                  <a:lnTo>
                    <a:pt x="0" y="346455"/>
                  </a:lnTo>
                </a:path>
                <a:path w="553720" h="546100">
                  <a:moveTo>
                    <a:pt x="7492" y="175640"/>
                  </a:moveTo>
                  <a:lnTo>
                    <a:pt x="26797" y="134493"/>
                  </a:lnTo>
                  <a:lnTo>
                    <a:pt x="52324" y="97281"/>
                  </a:lnTo>
                  <a:lnTo>
                    <a:pt x="83312" y="64515"/>
                  </a:lnTo>
                  <a:lnTo>
                    <a:pt x="119252" y="36956"/>
                  </a:lnTo>
                  <a:lnTo>
                    <a:pt x="159512" y="15239"/>
                  </a:lnTo>
                  <a:lnTo>
                    <a:pt x="203200" y="0"/>
                  </a:lnTo>
                </a:path>
              </a:pathLst>
            </a:custGeom>
            <a:ln w="6350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18509" y="3608069"/>
              <a:ext cx="685165" cy="670560"/>
            </a:xfrm>
            <a:custGeom>
              <a:avLst/>
              <a:gdLst/>
              <a:ahLst/>
              <a:cxnLst/>
              <a:rect l="l" t="t" r="r" b="b"/>
              <a:pathLst>
                <a:path w="685164" h="670560">
                  <a:moveTo>
                    <a:pt x="626490" y="287527"/>
                  </a:moveTo>
                  <a:lnTo>
                    <a:pt x="628395" y="299593"/>
                  </a:lnTo>
                  <a:lnTo>
                    <a:pt x="629792" y="312038"/>
                  </a:lnTo>
                  <a:lnTo>
                    <a:pt x="630681" y="324484"/>
                  </a:lnTo>
                  <a:lnTo>
                    <a:pt x="630936" y="337057"/>
                  </a:lnTo>
                  <a:lnTo>
                    <a:pt x="630681" y="349757"/>
                  </a:lnTo>
                  <a:lnTo>
                    <a:pt x="629792" y="362203"/>
                  </a:lnTo>
                  <a:lnTo>
                    <a:pt x="628395" y="374523"/>
                  </a:lnTo>
                  <a:lnTo>
                    <a:pt x="626490" y="386714"/>
                  </a:lnTo>
                </a:path>
                <a:path w="685164" h="670560">
                  <a:moveTo>
                    <a:pt x="392811" y="614552"/>
                  </a:moveTo>
                  <a:lnTo>
                    <a:pt x="380618" y="616330"/>
                  </a:lnTo>
                  <a:lnTo>
                    <a:pt x="368300" y="617601"/>
                  </a:lnTo>
                  <a:lnTo>
                    <a:pt x="355726" y="618489"/>
                  </a:lnTo>
                  <a:lnTo>
                    <a:pt x="343026" y="618743"/>
                  </a:lnTo>
                  <a:lnTo>
                    <a:pt x="330326" y="618489"/>
                  </a:lnTo>
                  <a:lnTo>
                    <a:pt x="317880" y="617601"/>
                  </a:lnTo>
                  <a:lnTo>
                    <a:pt x="305435" y="616330"/>
                  </a:lnTo>
                  <a:lnTo>
                    <a:pt x="293242" y="614552"/>
                  </a:lnTo>
                </a:path>
                <a:path w="685164" h="670560">
                  <a:moveTo>
                    <a:pt x="59562" y="386714"/>
                  </a:moveTo>
                  <a:lnTo>
                    <a:pt x="57657" y="374523"/>
                  </a:lnTo>
                  <a:lnTo>
                    <a:pt x="56261" y="362203"/>
                  </a:lnTo>
                  <a:lnTo>
                    <a:pt x="55372" y="349757"/>
                  </a:lnTo>
                  <a:lnTo>
                    <a:pt x="55117" y="337057"/>
                  </a:lnTo>
                  <a:lnTo>
                    <a:pt x="55372" y="324484"/>
                  </a:lnTo>
                  <a:lnTo>
                    <a:pt x="56261" y="312038"/>
                  </a:lnTo>
                  <a:lnTo>
                    <a:pt x="57657" y="299593"/>
                  </a:lnTo>
                  <a:lnTo>
                    <a:pt x="59562" y="287527"/>
                  </a:lnTo>
                </a:path>
                <a:path w="685164" h="670560">
                  <a:moveTo>
                    <a:pt x="293242" y="59689"/>
                  </a:moveTo>
                  <a:lnTo>
                    <a:pt x="305435" y="57911"/>
                  </a:lnTo>
                  <a:lnTo>
                    <a:pt x="317880" y="56514"/>
                  </a:lnTo>
                  <a:lnTo>
                    <a:pt x="330326" y="55752"/>
                  </a:lnTo>
                  <a:lnTo>
                    <a:pt x="343026" y="55499"/>
                  </a:lnTo>
                  <a:lnTo>
                    <a:pt x="355726" y="55752"/>
                  </a:lnTo>
                  <a:lnTo>
                    <a:pt x="368300" y="56514"/>
                  </a:lnTo>
                  <a:lnTo>
                    <a:pt x="380618" y="57911"/>
                  </a:lnTo>
                  <a:lnTo>
                    <a:pt x="392811" y="59689"/>
                  </a:lnTo>
                </a:path>
                <a:path w="685164" h="670560">
                  <a:moveTo>
                    <a:pt x="342645" y="0"/>
                  </a:moveTo>
                  <a:lnTo>
                    <a:pt x="389127" y="3048"/>
                  </a:lnTo>
                  <a:lnTo>
                    <a:pt x="433704" y="11937"/>
                  </a:lnTo>
                  <a:lnTo>
                    <a:pt x="475995" y="26288"/>
                  </a:lnTo>
                  <a:lnTo>
                    <a:pt x="515492" y="45720"/>
                  </a:lnTo>
                  <a:lnTo>
                    <a:pt x="551941" y="69850"/>
                  </a:lnTo>
                  <a:lnTo>
                    <a:pt x="584835" y="98171"/>
                  </a:lnTo>
                  <a:lnTo>
                    <a:pt x="613790" y="130301"/>
                  </a:lnTo>
                  <a:lnTo>
                    <a:pt x="638428" y="165988"/>
                  </a:lnTo>
                  <a:lnTo>
                    <a:pt x="658240" y="204597"/>
                  </a:lnTo>
                  <a:lnTo>
                    <a:pt x="672973" y="245999"/>
                  </a:lnTo>
                  <a:lnTo>
                    <a:pt x="681989" y="289559"/>
                  </a:lnTo>
                  <a:lnTo>
                    <a:pt x="685164" y="335025"/>
                  </a:lnTo>
                  <a:lnTo>
                    <a:pt x="681989" y="380491"/>
                  </a:lnTo>
                  <a:lnTo>
                    <a:pt x="672973" y="424179"/>
                  </a:lnTo>
                  <a:lnTo>
                    <a:pt x="658240" y="465454"/>
                  </a:lnTo>
                  <a:lnTo>
                    <a:pt x="638428" y="504189"/>
                  </a:lnTo>
                  <a:lnTo>
                    <a:pt x="613790" y="539750"/>
                  </a:lnTo>
                  <a:lnTo>
                    <a:pt x="584835" y="572007"/>
                  </a:lnTo>
                  <a:lnTo>
                    <a:pt x="551941" y="600328"/>
                  </a:lnTo>
                  <a:lnTo>
                    <a:pt x="515492" y="624331"/>
                  </a:lnTo>
                  <a:lnTo>
                    <a:pt x="475995" y="643763"/>
                  </a:lnTo>
                  <a:lnTo>
                    <a:pt x="433704" y="658113"/>
                  </a:lnTo>
                  <a:lnTo>
                    <a:pt x="389127" y="667130"/>
                  </a:lnTo>
                  <a:lnTo>
                    <a:pt x="342645" y="670178"/>
                  </a:lnTo>
                  <a:lnTo>
                    <a:pt x="296037" y="667130"/>
                  </a:lnTo>
                  <a:lnTo>
                    <a:pt x="251460" y="658113"/>
                  </a:lnTo>
                  <a:lnTo>
                    <a:pt x="209295" y="643763"/>
                  </a:lnTo>
                  <a:lnTo>
                    <a:pt x="169672" y="624331"/>
                  </a:lnTo>
                  <a:lnTo>
                    <a:pt x="133223" y="600328"/>
                  </a:lnTo>
                  <a:lnTo>
                    <a:pt x="100329" y="572007"/>
                  </a:lnTo>
                  <a:lnTo>
                    <a:pt x="71374" y="539750"/>
                  </a:lnTo>
                  <a:lnTo>
                    <a:pt x="46736" y="504189"/>
                  </a:lnTo>
                  <a:lnTo>
                    <a:pt x="26924" y="465454"/>
                  </a:lnTo>
                  <a:lnTo>
                    <a:pt x="12191" y="424179"/>
                  </a:lnTo>
                  <a:lnTo>
                    <a:pt x="3175" y="380491"/>
                  </a:lnTo>
                  <a:lnTo>
                    <a:pt x="0" y="335025"/>
                  </a:lnTo>
                  <a:lnTo>
                    <a:pt x="3175" y="289559"/>
                  </a:lnTo>
                  <a:lnTo>
                    <a:pt x="12191" y="245999"/>
                  </a:lnTo>
                  <a:lnTo>
                    <a:pt x="26924" y="204597"/>
                  </a:lnTo>
                  <a:lnTo>
                    <a:pt x="46736" y="165988"/>
                  </a:lnTo>
                  <a:lnTo>
                    <a:pt x="71374" y="130301"/>
                  </a:lnTo>
                  <a:lnTo>
                    <a:pt x="100329" y="98171"/>
                  </a:lnTo>
                  <a:lnTo>
                    <a:pt x="133223" y="69850"/>
                  </a:lnTo>
                  <a:lnTo>
                    <a:pt x="169672" y="45720"/>
                  </a:lnTo>
                  <a:lnTo>
                    <a:pt x="209295" y="26288"/>
                  </a:lnTo>
                  <a:lnTo>
                    <a:pt x="251460" y="11937"/>
                  </a:lnTo>
                  <a:lnTo>
                    <a:pt x="296037" y="3048"/>
                  </a:lnTo>
                  <a:lnTo>
                    <a:pt x="342645" y="0"/>
                  </a:lnTo>
                  <a:close/>
                </a:path>
                <a:path w="685164" h="670560">
                  <a:moveTo>
                    <a:pt x="685164" y="335787"/>
                  </a:moveTo>
                  <a:lnTo>
                    <a:pt x="888" y="335787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66489" y="3483609"/>
              <a:ext cx="0" cy="906780"/>
            </a:xfrm>
            <a:custGeom>
              <a:avLst/>
              <a:gdLst/>
              <a:ahLst/>
              <a:cxnLst/>
              <a:rect l="l" t="t" r="r" b="b"/>
              <a:pathLst>
                <a:path h="906779">
                  <a:moveTo>
                    <a:pt x="0" y="0"/>
                  </a:moveTo>
                  <a:lnTo>
                    <a:pt x="0" y="906399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12489" y="3491229"/>
              <a:ext cx="497840" cy="858519"/>
            </a:xfrm>
            <a:custGeom>
              <a:avLst/>
              <a:gdLst/>
              <a:ahLst/>
              <a:cxnLst/>
              <a:rect l="l" t="t" r="r" b="b"/>
              <a:pathLst>
                <a:path w="497839" h="858520">
                  <a:moveTo>
                    <a:pt x="497713" y="627634"/>
                  </a:moveTo>
                  <a:lnTo>
                    <a:pt x="0" y="269621"/>
                  </a:lnTo>
                </a:path>
                <a:path w="497839" h="858520">
                  <a:moveTo>
                    <a:pt x="334772" y="400050"/>
                  </a:moveTo>
                  <a:lnTo>
                    <a:pt x="156210" y="515112"/>
                  </a:lnTo>
                </a:path>
                <a:path w="497839" h="858520">
                  <a:moveTo>
                    <a:pt x="213487" y="858393"/>
                  </a:moveTo>
                  <a:lnTo>
                    <a:pt x="134112" y="858393"/>
                  </a:lnTo>
                </a:path>
                <a:path w="497839" h="858520">
                  <a:moveTo>
                    <a:pt x="213487" y="0"/>
                  </a:moveTo>
                  <a:lnTo>
                    <a:pt x="13411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4126229" y="4316729"/>
            <a:ext cx="200660" cy="0"/>
          </a:xfrm>
          <a:custGeom>
            <a:avLst/>
            <a:gdLst/>
            <a:ahLst/>
            <a:cxnLst/>
            <a:rect l="l" t="t" r="r" b="b"/>
            <a:pathLst>
              <a:path w="200660">
                <a:moveTo>
                  <a:pt x="200279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23690" y="4019550"/>
            <a:ext cx="340360" cy="373380"/>
          </a:xfrm>
          <a:custGeom>
            <a:avLst/>
            <a:gdLst/>
            <a:ahLst/>
            <a:cxnLst/>
            <a:rect l="l" t="t" r="r" b="b"/>
            <a:pathLst>
              <a:path w="340360" h="373379">
                <a:moveTo>
                  <a:pt x="305181" y="373379"/>
                </a:moveTo>
                <a:lnTo>
                  <a:pt x="0" y="373379"/>
                </a:lnTo>
              </a:path>
              <a:path w="340360" h="373379">
                <a:moveTo>
                  <a:pt x="339979" y="0"/>
                </a:moveTo>
                <a:lnTo>
                  <a:pt x="339979" y="36525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55109" y="3478529"/>
            <a:ext cx="515620" cy="906780"/>
          </a:xfrm>
          <a:custGeom>
            <a:avLst/>
            <a:gdLst/>
            <a:ahLst/>
            <a:cxnLst/>
            <a:rect l="l" t="t" r="r" b="b"/>
            <a:pathLst>
              <a:path w="515620" h="906779">
                <a:moveTo>
                  <a:pt x="515619" y="396875"/>
                </a:moveTo>
                <a:lnTo>
                  <a:pt x="417449" y="396875"/>
                </a:lnTo>
              </a:path>
              <a:path w="515620" h="906779">
                <a:moveTo>
                  <a:pt x="405891" y="396875"/>
                </a:moveTo>
                <a:lnTo>
                  <a:pt x="396366" y="396875"/>
                </a:lnTo>
              </a:path>
              <a:path w="515620" h="906779">
                <a:moveTo>
                  <a:pt x="384810" y="396875"/>
                </a:moveTo>
                <a:lnTo>
                  <a:pt x="286638" y="396875"/>
                </a:lnTo>
              </a:path>
              <a:path w="515620" h="906779">
                <a:moveTo>
                  <a:pt x="275081" y="396875"/>
                </a:moveTo>
                <a:lnTo>
                  <a:pt x="265556" y="396875"/>
                </a:lnTo>
              </a:path>
              <a:path w="515620" h="906779">
                <a:moveTo>
                  <a:pt x="252094" y="396875"/>
                </a:moveTo>
                <a:lnTo>
                  <a:pt x="153924" y="396875"/>
                </a:lnTo>
              </a:path>
              <a:path w="515620" h="906779">
                <a:moveTo>
                  <a:pt x="142366" y="396875"/>
                </a:moveTo>
                <a:lnTo>
                  <a:pt x="132714" y="396875"/>
                </a:lnTo>
              </a:path>
              <a:path w="515620" h="906779">
                <a:moveTo>
                  <a:pt x="119252" y="396875"/>
                </a:moveTo>
                <a:lnTo>
                  <a:pt x="21209" y="396875"/>
                </a:lnTo>
              </a:path>
              <a:path w="515620" h="906779">
                <a:moveTo>
                  <a:pt x="9651" y="396875"/>
                </a:moveTo>
                <a:lnTo>
                  <a:pt x="0" y="396875"/>
                </a:lnTo>
              </a:path>
              <a:path w="515620" h="906779">
                <a:moveTo>
                  <a:pt x="409701" y="237363"/>
                </a:moveTo>
                <a:lnTo>
                  <a:pt x="409701" y="388493"/>
                </a:lnTo>
                <a:lnTo>
                  <a:pt x="409701" y="537591"/>
                </a:lnTo>
                <a:lnTo>
                  <a:pt x="354202" y="537591"/>
                </a:lnTo>
                <a:lnTo>
                  <a:pt x="300736" y="537591"/>
                </a:lnTo>
                <a:lnTo>
                  <a:pt x="300736" y="668909"/>
                </a:lnTo>
                <a:lnTo>
                  <a:pt x="300736" y="800227"/>
                </a:lnTo>
                <a:lnTo>
                  <a:pt x="286765" y="800227"/>
                </a:lnTo>
                <a:lnTo>
                  <a:pt x="274700" y="800227"/>
                </a:lnTo>
                <a:lnTo>
                  <a:pt x="239649" y="765683"/>
                </a:lnTo>
                <a:lnTo>
                  <a:pt x="205739" y="731774"/>
                </a:lnTo>
                <a:lnTo>
                  <a:pt x="162940" y="731774"/>
                </a:lnTo>
                <a:lnTo>
                  <a:pt x="119252" y="731774"/>
                </a:lnTo>
                <a:lnTo>
                  <a:pt x="87629" y="762889"/>
                </a:lnTo>
                <a:lnTo>
                  <a:pt x="52324" y="797433"/>
                </a:lnTo>
                <a:lnTo>
                  <a:pt x="42163" y="797433"/>
                </a:lnTo>
                <a:lnTo>
                  <a:pt x="27177" y="797433"/>
                </a:lnTo>
                <a:lnTo>
                  <a:pt x="27177" y="728472"/>
                </a:lnTo>
                <a:lnTo>
                  <a:pt x="27177" y="659384"/>
                </a:lnTo>
                <a:lnTo>
                  <a:pt x="46989" y="626491"/>
                </a:lnTo>
                <a:lnTo>
                  <a:pt x="66928" y="593725"/>
                </a:lnTo>
                <a:lnTo>
                  <a:pt x="66928" y="383667"/>
                </a:lnTo>
                <a:lnTo>
                  <a:pt x="66928" y="173736"/>
                </a:lnTo>
                <a:lnTo>
                  <a:pt x="46862" y="142494"/>
                </a:lnTo>
                <a:lnTo>
                  <a:pt x="27177" y="111505"/>
                </a:lnTo>
                <a:lnTo>
                  <a:pt x="27177" y="57403"/>
                </a:lnTo>
                <a:lnTo>
                  <a:pt x="27177" y="3428"/>
                </a:lnTo>
                <a:lnTo>
                  <a:pt x="44195" y="3428"/>
                </a:lnTo>
                <a:lnTo>
                  <a:pt x="61340" y="3428"/>
                </a:lnTo>
                <a:lnTo>
                  <a:pt x="91439" y="33147"/>
                </a:lnTo>
                <a:lnTo>
                  <a:pt x="121538" y="62865"/>
                </a:lnTo>
                <a:lnTo>
                  <a:pt x="162305" y="63119"/>
                </a:lnTo>
                <a:lnTo>
                  <a:pt x="203580" y="63246"/>
                </a:lnTo>
                <a:lnTo>
                  <a:pt x="235838" y="32766"/>
                </a:lnTo>
                <a:lnTo>
                  <a:pt x="267969" y="0"/>
                </a:lnTo>
                <a:lnTo>
                  <a:pt x="283337" y="0"/>
                </a:lnTo>
                <a:lnTo>
                  <a:pt x="298703" y="0"/>
                </a:lnTo>
                <a:lnTo>
                  <a:pt x="298703" y="118618"/>
                </a:lnTo>
                <a:lnTo>
                  <a:pt x="298703" y="237363"/>
                </a:lnTo>
                <a:lnTo>
                  <a:pt x="353187" y="237363"/>
                </a:lnTo>
                <a:lnTo>
                  <a:pt x="409701" y="237363"/>
                </a:lnTo>
                <a:close/>
              </a:path>
              <a:path w="515620" h="906779">
                <a:moveTo>
                  <a:pt x="27177" y="5715"/>
                </a:moveTo>
                <a:lnTo>
                  <a:pt x="27177" y="90678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96359" y="4102100"/>
            <a:ext cx="45720" cy="40640"/>
          </a:xfrm>
          <a:custGeom>
            <a:avLst/>
            <a:gdLst/>
            <a:ahLst/>
            <a:cxnLst/>
            <a:rect l="l" t="t" r="r" b="b"/>
            <a:pathLst>
              <a:path w="45720" h="40639">
                <a:moveTo>
                  <a:pt x="20574" y="0"/>
                </a:moveTo>
                <a:lnTo>
                  <a:pt x="0" y="28701"/>
                </a:lnTo>
                <a:lnTo>
                  <a:pt x="45592" y="40385"/>
                </a:lnTo>
                <a:lnTo>
                  <a:pt x="205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378200" y="3736340"/>
            <a:ext cx="45720" cy="40640"/>
          </a:xfrm>
          <a:custGeom>
            <a:avLst/>
            <a:gdLst/>
            <a:ahLst/>
            <a:cxnLst/>
            <a:rect l="l" t="t" r="r" b="b"/>
            <a:pathLst>
              <a:path w="45720" h="40639">
                <a:moveTo>
                  <a:pt x="0" y="0"/>
                </a:moveTo>
                <a:lnTo>
                  <a:pt x="25019" y="40385"/>
                </a:lnTo>
                <a:lnTo>
                  <a:pt x="45592" y="1168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33800" y="3868420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45465" y="0"/>
                </a:moveTo>
                <a:lnTo>
                  <a:pt x="0" y="9016"/>
                </a:lnTo>
                <a:lnTo>
                  <a:pt x="18796" y="37846"/>
                </a:lnTo>
                <a:lnTo>
                  <a:pt x="454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33140" y="3990340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26670" y="0"/>
                </a:moveTo>
                <a:lnTo>
                  <a:pt x="0" y="37845"/>
                </a:lnTo>
                <a:lnTo>
                  <a:pt x="45465" y="28828"/>
                </a:lnTo>
                <a:lnTo>
                  <a:pt x="266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22040" y="4330700"/>
            <a:ext cx="43180" cy="35560"/>
          </a:xfrm>
          <a:custGeom>
            <a:avLst/>
            <a:gdLst/>
            <a:ahLst/>
            <a:cxnLst/>
            <a:rect l="l" t="t" r="r" b="b"/>
            <a:pathLst>
              <a:path w="43179" h="35560">
                <a:moveTo>
                  <a:pt x="0" y="0"/>
                </a:moveTo>
                <a:lnTo>
                  <a:pt x="0" y="35560"/>
                </a:lnTo>
                <a:lnTo>
                  <a:pt x="43052" y="177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22040" y="3472179"/>
            <a:ext cx="43180" cy="35560"/>
          </a:xfrm>
          <a:custGeom>
            <a:avLst/>
            <a:gdLst/>
            <a:ahLst/>
            <a:cxnLst/>
            <a:rect l="l" t="t" r="r" b="b"/>
            <a:pathLst>
              <a:path w="43179" h="35560">
                <a:moveTo>
                  <a:pt x="0" y="0"/>
                </a:moveTo>
                <a:lnTo>
                  <a:pt x="0" y="35560"/>
                </a:lnTo>
                <a:lnTo>
                  <a:pt x="43052" y="1777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556000" y="4361179"/>
            <a:ext cx="60960" cy="55880"/>
          </a:xfrm>
          <a:custGeom>
            <a:avLst/>
            <a:gdLst/>
            <a:ahLst/>
            <a:cxnLst/>
            <a:rect l="l" t="t" r="r" b="b"/>
            <a:pathLst>
              <a:path w="60960" h="55879">
                <a:moveTo>
                  <a:pt x="60960" y="0"/>
                </a:moveTo>
                <a:lnTo>
                  <a:pt x="36067" y="0"/>
                </a:lnTo>
                <a:lnTo>
                  <a:pt x="36067" y="1524"/>
                </a:lnTo>
                <a:lnTo>
                  <a:pt x="39370" y="1778"/>
                </a:lnTo>
                <a:lnTo>
                  <a:pt x="41528" y="2412"/>
                </a:lnTo>
                <a:lnTo>
                  <a:pt x="43434" y="4191"/>
                </a:lnTo>
                <a:lnTo>
                  <a:pt x="43941" y="6096"/>
                </a:lnTo>
                <a:lnTo>
                  <a:pt x="43941" y="25527"/>
                </a:lnTo>
                <a:lnTo>
                  <a:pt x="16890" y="25527"/>
                </a:lnTo>
                <a:lnTo>
                  <a:pt x="16890" y="6096"/>
                </a:lnTo>
                <a:lnTo>
                  <a:pt x="17399" y="4191"/>
                </a:lnTo>
                <a:lnTo>
                  <a:pt x="19303" y="2412"/>
                </a:lnTo>
                <a:lnTo>
                  <a:pt x="21462" y="1778"/>
                </a:lnTo>
                <a:lnTo>
                  <a:pt x="24764" y="1524"/>
                </a:lnTo>
                <a:lnTo>
                  <a:pt x="24764" y="0"/>
                </a:lnTo>
                <a:lnTo>
                  <a:pt x="0" y="0"/>
                </a:lnTo>
                <a:lnTo>
                  <a:pt x="0" y="1524"/>
                </a:lnTo>
                <a:lnTo>
                  <a:pt x="3301" y="1778"/>
                </a:lnTo>
                <a:lnTo>
                  <a:pt x="5461" y="2412"/>
                </a:lnTo>
                <a:lnTo>
                  <a:pt x="7365" y="4191"/>
                </a:lnTo>
                <a:lnTo>
                  <a:pt x="7874" y="6096"/>
                </a:lnTo>
                <a:lnTo>
                  <a:pt x="7874" y="49275"/>
                </a:lnTo>
                <a:lnTo>
                  <a:pt x="7365" y="51562"/>
                </a:lnTo>
                <a:lnTo>
                  <a:pt x="5714" y="53340"/>
                </a:lnTo>
                <a:lnTo>
                  <a:pt x="3428" y="53975"/>
                </a:lnTo>
                <a:lnTo>
                  <a:pt x="0" y="54229"/>
                </a:lnTo>
                <a:lnTo>
                  <a:pt x="0" y="55880"/>
                </a:lnTo>
                <a:lnTo>
                  <a:pt x="24764" y="55880"/>
                </a:lnTo>
                <a:lnTo>
                  <a:pt x="24764" y="54229"/>
                </a:lnTo>
                <a:lnTo>
                  <a:pt x="21462" y="54102"/>
                </a:lnTo>
                <a:lnTo>
                  <a:pt x="19303" y="53467"/>
                </a:lnTo>
                <a:lnTo>
                  <a:pt x="17399" y="51689"/>
                </a:lnTo>
                <a:lnTo>
                  <a:pt x="16890" y="49784"/>
                </a:lnTo>
                <a:lnTo>
                  <a:pt x="16890" y="29337"/>
                </a:lnTo>
                <a:lnTo>
                  <a:pt x="43941" y="29337"/>
                </a:lnTo>
                <a:lnTo>
                  <a:pt x="43941" y="49275"/>
                </a:lnTo>
                <a:lnTo>
                  <a:pt x="43561" y="51562"/>
                </a:lnTo>
                <a:lnTo>
                  <a:pt x="41783" y="53340"/>
                </a:lnTo>
                <a:lnTo>
                  <a:pt x="39624" y="53975"/>
                </a:lnTo>
                <a:lnTo>
                  <a:pt x="36067" y="54229"/>
                </a:lnTo>
                <a:lnTo>
                  <a:pt x="36067" y="55880"/>
                </a:lnTo>
                <a:lnTo>
                  <a:pt x="60960" y="55880"/>
                </a:lnTo>
                <a:lnTo>
                  <a:pt x="60960" y="54229"/>
                </a:lnTo>
                <a:lnTo>
                  <a:pt x="57658" y="53975"/>
                </a:lnTo>
                <a:lnTo>
                  <a:pt x="55499" y="53467"/>
                </a:lnTo>
                <a:lnTo>
                  <a:pt x="53594" y="51689"/>
                </a:lnTo>
                <a:lnTo>
                  <a:pt x="53086" y="49784"/>
                </a:lnTo>
                <a:lnTo>
                  <a:pt x="53086" y="6096"/>
                </a:lnTo>
                <a:lnTo>
                  <a:pt x="53594" y="4191"/>
                </a:lnTo>
                <a:lnTo>
                  <a:pt x="55499" y="2412"/>
                </a:lnTo>
                <a:lnTo>
                  <a:pt x="57658" y="1778"/>
                </a:lnTo>
                <a:lnTo>
                  <a:pt x="60960" y="1524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556000" y="3517900"/>
            <a:ext cx="60960" cy="55880"/>
          </a:xfrm>
          <a:custGeom>
            <a:avLst/>
            <a:gdLst/>
            <a:ahLst/>
            <a:cxnLst/>
            <a:rect l="l" t="t" r="r" b="b"/>
            <a:pathLst>
              <a:path w="60960" h="55879">
                <a:moveTo>
                  <a:pt x="60960" y="0"/>
                </a:moveTo>
                <a:lnTo>
                  <a:pt x="36067" y="0"/>
                </a:lnTo>
                <a:lnTo>
                  <a:pt x="36067" y="1524"/>
                </a:lnTo>
                <a:lnTo>
                  <a:pt x="39370" y="1777"/>
                </a:lnTo>
                <a:lnTo>
                  <a:pt x="41528" y="2285"/>
                </a:lnTo>
                <a:lnTo>
                  <a:pt x="43434" y="4191"/>
                </a:lnTo>
                <a:lnTo>
                  <a:pt x="43941" y="6096"/>
                </a:lnTo>
                <a:lnTo>
                  <a:pt x="43941" y="25526"/>
                </a:lnTo>
                <a:lnTo>
                  <a:pt x="16890" y="25526"/>
                </a:lnTo>
                <a:lnTo>
                  <a:pt x="16890" y="6096"/>
                </a:lnTo>
                <a:lnTo>
                  <a:pt x="17399" y="4191"/>
                </a:lnTo>
                <a:lnTo>
                  <a:pt x="19303" y="2285"/>
                </a:lnTo>
                <a:lnTo>
                  <a:pt x="21462" y="1777"/>
                </a:lnTo>
                <a:lnTo>
                  <a:pt x="24764" y="1524"/>
                </a:lnTo>
                <a:lnTo>
                  <a:pt x="24764" y="0"/>
                </a:lnTo>
                <a:lnTo>
                  <a:pt x="0" y="0"/>
                </a:lnTo>
                <a:lnTo>
                  <a:pt x="0" y="1524"/>
                </a:lnTo>
                <a:lnTo>
                  <a:pt x="3301" y="1777"/>
                </a:lnTo>
                <a:lnTo>
                  <a:pt x="5461" y="2285"/>
                </a:lnTo>
                <a:lnTo>
                  <a:pt x="7365" y="4191"/>
                </a:lnTo>
                <a:lnTo>
                  <a:pt x="7874" y="6096"/>
                </a:lnTo>
                <a:lnTo>
                  <a:pt x="7874" y="49275"/>
                </a:lnTo>
                <a:lnTo>
                  <a:pt x="7365" y="51561"/>
                </a:lnTo>
                <a:lnTo>
                  <a:pt x="5714" y="53340"/>
                </a:lnTo>
                <a:lnTo>
                  <a:pt x="3428" y="53975"/>
                </a:lnTo>
                <a:lnTo>
                  <a:pt x="0" y="54228"/>
                </a:lnTo>
                <a:lnTo>
                  <a:pt x="0" y="55752"/>
                </a:lnTo>
                <a:lnTo>
                  <a:pt x="24764" y="55752"/>
                </a:lnTo>
                <a:lnTo>
                  <a:pt x="24764" y="54228"/>
                </a:lnTo>
                <a:lnTo>
                  <a:pt x="21462" y="53975"/>
                </a:lnTo>
                <a:lnTo>
                  <a:pt x="19303" y="53467"/>
                </a:lnTo>
                <a:lnTo>
                  <a:pt x="17399" y="51689"/>
                </a:lnTo>
                <a:lnTo>
                  <a:pt x="16890" y="49783"/>
                </a:lnTo>
                <a:lnTo>
                  <a:pt x="16890" y="29209"/>
                </a:lnTo>
                <a:lnTo>
                  <a:pt x="43941" y="29209"/>
                </a:lnTo>
                <a:lnTo>
                  <a:pt x="43941" y="49275"/>
                </a:lnTo>
                <a:lnTo>
                  <a:pt x="43561" y="51561"/>
                </a:lnTo>
                <a:lnTo>
                  <a:pt x="41783" y="53340"/>
                </a:lnTo>
                <a:lnTo>
                  <a:pt x="39624" y="53975"/>
                </a:lnTo>
                <a:lnTo>
                  <a:pt x="36067" y="54228"/>
                </a:lnTo>
                <a:lnTo>
                  <a:pt x="36067" y="55752"/>
                </a:lnTo>
                <a:lnTo>
                  <a:pt x="60960" y="55752"/>
                </a:lnTo>
                <a:lnTo>
                  <a:pt x="60960" y="54228"/>
                </a:lnTo>
                <a:lnTo>
                  <a:pt x="57658" y="53975"/>
                </a:lnTo>
                <a:lnTo>
                  <a:pt x="55499" y="53467"/>
                </a:lnTo>
                <a:lnTo>
                  <a:pt x="53594" y="51689"/>
                </a:lnTo>
                <a:lnTo>
                  <a:pt x="53086" y="49783"/>
                </a:lnTo>
                <a:lnTo>
                  <a:pt x="53086" y="6096"/>
                </a:lnTo>
                <a:lnTo>
                  <a:pt x="53594" y="4191"/>
                </a:lnTo>
                <a:lnTo>
                  <a:pt x="55499" y="2285"/>
                </a:lnTo>
                <a:lnTo>
                  <a:pt x="57658" y="1777"/>
                </a:lnTo>
                <a:lnTo>
                  <a:pt x="60960" y="1524"/>
                </a:lnTo>
                <a:lnTo>
                  <a:pt x="609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568700" y="3827781"/>
            <a:ext cx="71120" cy="68578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4323079" y="4295140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0" y="0"/>
                </a:moveTo>
                <a:lnTo>
                  <a:pt x="0" y="37846"/>
                </a:lnTo>
                <a:lnTo>
                  <a:pt x="45720" y="1892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81779" y="4295140"/>
            <a:ext cx="45720" cy="38100"/>
          </a:xfrm>
          <a:custGeom>
            <a:avLst/>
            <a:gdLst/>
            <a:ahLst/>
            <a:cxnLst/>
            <a:rect l="l" t="t" r="r" b="b"/>
            <a:pathLst>
              <a:path w="45720" h="38100">
                <a:moveTo>
                  <a:pt x="45720" y="0"/>
                </a:moveTo>
                <a:lnTo>
                  <a:pt x="0" y="18923"/>
                </a:lnTo>
                <a:lnTo>
                  <a:pt x="45720" y="37846"/>
                </a:lnTo>
                <a:lnTo>
                  <a:pt x="4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24679" y="4373879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0" y="0"/>
                </a:moveTo>
                <a:lnTo>
                  <a:pt x="0" y="35306"/>
                </a:lnTo>
                <a:lnTo>
                  <a:pt x="45720" y="1765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79240" y="4373879"/>
            <a:ext cx="45720" cy="35560"/>
          </a:xfrm>
          <a:custGeom>
            <a:avLst/>
            <a:gdLst/>
            <a:ahLst/>
            <a:cxnLst/>
            <a:rect l="l" t="t" r="r" b="b"/>
            <a:pathLst>
              <a:path w="45720" h="35560">
                <a:moveTo>
                  <a:pt x="45720" y="0"/>
                </a:moveTo>
                <a:lnTo>
                  <a:pt x="0" y="17653"/>
                </a:lnTo>
                <a:lnTo>
                  <a:pt x="45720" y="35306"/>
                </a:lnTo>
                <a:lnTo>
                  <a:pt x="4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218940" y="4251959"/>
            <a:ext cx="60960" cy="132080"/>
          </a:xfrm>
          <a:custGeom>
            <a:avLst/>
            <a:gdLst/>
            <a:ahLst/>
            <a:cxnLst/>
            <a:rect l="l" t="t" r="r" b="b"/>
            <a:pathLst>
              <a:path w="60960" h="132079">
                <a:moveTo>
                  <a:pt x="22860" y="42672"/>
                </a:moveTo>
                <a:lnTo>
                  <a:pt x="21717" y="41783"/>
                </a:lnTo>
                <a:lnTo>
                  <a:pt x="20828" y="42799"/>
                </a:lnTo>
                <a:lnTo>
                  <a:pt x="19939" y="43561"/>
                </a:lnTo>
                <a:lnTo>
                  <a:pt x="18415" y="44450"/>
                </a:lnTo>
                <a:lnTo>
                  <a:pt x="17653" y="44704"/>
                </a:lnTo>
                <a:lnTo>
                  <a:pt x="14605" y="44704"/>
                </a:lnTo>
                <a:lnTo>
                  <a:pt x="13335" y="43688"/>
                </a:lnTo>
                <a:lnTo>
                  <a:pt x="12319" y="40767"/>
                </a:lnTo>
                <a:lnTo>
                  <a:pt x="12192" y="39243"/>
                </a:lnTo>
                <a:lnTo>
                  <a:pt x="12192" y="13716"/>
                </a:lnTo>
                <a:lnTo>
                  <a:pt x="20701" y="13716"/>
                </a:lnTo>
                <a:lnTo>
                  <a:pt x="20701" y="10795"/>
                </a:lnTo>
                <a:lnTo>
                  <a:pt x="12319" y="10795"/>
                </a:lnTo>
                <a:lnTo>
                  <a:pt x="12192" y="127"/>
                </a:lnTo>
                <a:lnTo>
                  <a:pt x="11557" y="0"/>
                </a:lnTo>
                <a:lnTo>
                  <a:pt x="6350" y="6731"/>
                </a:lnTo>
                <a:lnTo>
                  <a:pt x="4699" y="8636"/>
                </a:lnTo>
                <a:lnTo>
                  <a:pt x="3302" y="9906"/>
                </a:lnTo>
                <a:lnTo>
                  <a:pt x="0" y="12573"/>
                </a:lnTo>
                <a:lnTo>
                  <a:pt x="0" y="13208"/>
                </a:lnTo>
                <a:lnTo>
                  <a:pt x="381" y="13716"/>
                </a:lnTo>
                <a:lnTo>
                  <a:pt x="4953" y="13716"/>
                </a:lnTo>
                <a:lnTo>
                  <a:pt x="4953" y="41148"/>
                </a:lnTo>
                <a:lnTo>
                  <a:pt x="5334" y="43307"/>
                </a:lnTo>
                <a:lnTo>
                  <a:pt x="7112" y="47752"/>
                </a:lnTo>
                <a:lnTo>
                  <a:pt x="9271" y="49149"/>
                </a:lnTo>
                <a:lnTo>
                  <a:pt x="14097" y="49149"/>
                </a:lnTo>
                <a:lnTo>
                  <a:pt x="15621" y="48768"/>
                </a:lnTo>
                <a:lnTo>
                  <a:pt x="18923" y="47117"/>
                </a:lnTo>
                <a:lnTo>
                  <a:pt x="20447" y="45847"/>
                </a:lnTo>
                <a:lnTo>
                  <a:pt x="22860" y="42672"/>
                </a:lnTo>
                <a:close/>
              </a:path>
              <a:path w="60960" h="132079">
                <a:moveTo>
                  <a:pt x="60833" y="117221"/>
                </a:moveTo>
                <a:lnTo>
                  <a:pt x="58801" y="117221"/>
                </a:lnTo>
                <a:lnTo>
                  <a:pt x="57658" y="121158"/>
                </a:lnTo>
                <a:lnTo>
                  <a:pt x="56388" y="123825"/>
                </a:lnTo>
                <a:lnTo>
                  <a:pt x="52578" y="127635"/>
                </a:lnTo>
                <a:lnTo>
                  <a:pt x="49022" y="128778"/>
                </a:lnTo>
                <a:lnTo>
                  <a:pt x="21971" y="128778"/>
                </a:lnTo>
                <a:lnTo>
                  <a:pt x="59182" y="77597"/>
                </a:lnTo>
                <a:lnTo>
                  <a:pt x="59182" y="76581"/>
                </a:lnTo>
                <a:lnTo>
                  <a:pt x="13970" y="76581"/>
                </a:lnTo>
                <a:lnTo>
                  <a:pt x="12319" y="90932"/>
                </a:lnTo>
                <a:lnTo>
                  <a:pt x="14478" y="90932"/>
                </a:lnTo>
                <a:lnTo>
                  <a:pt x="15240" y="87376"/>
                </a:lnTo>
                <a:lnTo>
                  <a:pt x="16256" y="84836"/>
                </a:lnTo>
                <a:lnTo>
                  <a:pt x="19558" y="81026"/>
                </a:lnTo>
                <a:lnTo>
                  <a:pt x="23114" y="79883"/>
                </a:lnTo>
                <a:lnTo>
                  <a:pt x="47752" y="79883"/>
                </a:lnTo>
                <a:lnTo>
                  <a:pt x="10287" y="130937"/>
                </a:lnTo>
                <a:lnTo>
                  <a:pt x="10287" y="131953"/>
                </a:lnTo>
                <a:lnTo>
                  <a:pt x="58674" y="131953"/>
                </a:lnTo>
                <a:lnTo>
                  <a:pt x="60833" y="1172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2" name="object 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64639" y="8227059"/>
            <a:ext cx="1846580" cy="916939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1849120" y="9400540"/>
            <a:ext cx="579120" cy="91440"/>
            <a:chOff x="1849120" y="9400540"/>
            <a:chExt cx="579120" cy="91440"/>
          </a:xfrm>
        </p:grpSpPr>
        <p:pic>
          <p:nvPicPr>
            <p:cNvPr id="54" name="object 5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49120" y="9400540"/>
              <a:ext cx="141097" cy="91033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32635" y="9402178"/>
              <a:ext cx="395573" cy="87668"/>
            </a:xfrm>
            <a:prstGeom prst="rect">
              <a:avLst/>
            </a:prstGeom>
          </p:spPr>
        </p:pic>
      </p:grpSp>
      <p:sp>
        <p:nvSpPr>
          <p:cNvPr id="56" name="object 56"/>
          <p:cNvSpPr/>
          <p:nvPr/>
        </p:nvSpPr>
        <p:spPr>
          <a:xfrm>
            <a:off x="2478278" y="9402191"/>
            <a:ext cx="239395" cy="89535"/>
          </a:xfrm>
          <a:custGeom>
            <a:avLst/>
            <a:gdLst/>
            <a:ahLst/>
            <a:cxnLst/>
            <a:rect l="l" t="t" r="r" b="b"/>
            <a:pathLst>
              <a:path w="239394" h="89534">
                <a:moveTo>
                  <a:pt x="65405" y="87655"/>
                </a:moveTo>
                <a:lnTo>
                  <a:pt x="45847" y="57962"/>
                </a:lnTo>
                <a:lnTo>
                  <a:pt x="44577" y="56083"/>
                </a:lnTo>
                <a:lnTo>
                  <a:pt x="52197" y="52755"/>
                </a:lnTo>
                <a:lnTo>
                  <a:pt x="57785" y="47409"/>
                </a:lnTo>
                <a:lnTo>
                  <a:pt x="58039" y="46926"/>
                </a:lnTo>
                <a:lnTo>
                  <a:pt x="61214" y="40233"/>
                </a:lnTo>
                <a:lnTo>
                  <a:pt x="62357" y="31407"/>
                </a:lnTo>
                <a:lnTo>
                  <a:pt x="62357" y="26504"/>
                </a:lnTo>
                <a:lnTo>
                  <a:pt x="60325" y="15240"/>
                </a:lnTo>
                <a:lnTo>
                  <a:pt x="57531" y="11176"/>
                </a:lnTo>
                <a:lnTo>
                  <a:pt x="54483" y="6858"/>
                </a:lnTo>
                <a:lnTo>
                  <a:pt x="49022" y="3873"/>
                </a:lnTo>
                <a:lnTo>
                  <a:pt x="49022" y="16383"/>
                </a:lnTo>
                <a:lnTo>
                  <a:pt x="49022" y="41668"/>
                </a:lnTo>
                <a:lnTo>
                  <a:pt x="43307" y="46926"/>
                </a:lnTo>
                <a:lnTo>
                  <a:pt x="13208" y="46926"/>
                </a:lnTo>
                <a:lnTo>
                  <a:pt x="13208" y="11176"/>
                </a:lnTo>
                <a:lnTo>
                  <a:pt x="43307" y="11176"/>
                </a:lnTo>
                <a:lnTo>
                  <a:pt x="49022" y="16383"/>
                </a:lnTo>
                <a:lnTo>
                  <a:pt x="49022" y="3873"/>
                </a:lnTo>
                <a:lnTo>
                  <a:pt x="45212" y="1778"/>
                </a:lnTo>
                <a:lnTo>
                  <a:pt x="33020" y="0"/>
                </a:lnTo>
                <a:lnTo>
                  <a:pt x="0" y="0"/>
                </a:lnTo>
                <a:lnTo>
                  <a:pt x="0" y="87655"/>
                </a:lnTo>
                <a:lnTo>
                  <a:pt x="13208" y="87655"/>
                </a:lnTo>
                <a:lnTo>
                  <a:pt x="13208" y="57962"/>
                </a:lnTo>
                <a:lnTo>
                  <a:pt x="30480" y="57962"/>
                </a:lnTo>
                <a:lnTo>
                  <a:pt x="49657" y="87655"/>
                </a:lnTo>
                <a:lnTo>
                  <a:pt x="65405" y="87655"/>
                </a:lnTo>
                <a:close/>
              </a:path>
              <a:path w="239394" h="89534">
                <a:moveTo>
                  <a:pt x="137414" y="0"/>
                </a:moveTo>
                <a:lnTo>
                  <a:pt x="124079" y="0"/>
                </a:lnTo>
                <a:lnTo>
                  <a:pt x="124079" y="59842"/>
                </a:lnTo>
                <a:lnTo>
                  <a:pt x="122809" y="67716"/>
                </a:lnTo>
                <a:lnTo>
                  <a:pt x="119380" y="73444"/>
                </a:lnTo>
                <a:lnTo>
                  <a:pt x="113665" y="76949"/>
                </a:lnTo>
                <a:lnTo>
                  <a:pt x="106299" y="78130"/>
                </a:lnTo>
                <a:lnTo>
                  <a:pt x="98933" y="76949"/>
                </a:lnTo>
                <a:lnTo>
                  <a:pt x="93345" y="73444"/>
                </a:lnTo>
                <a:lnTo>
                  <a:pt x="89789" y="67716"/>
                </a:lnTo>
                <a:lnTo>
                  <a:pt x="88519" y="59842"/>
                </a:lnTo>
                <a:lnTo>
                  <a:pt x="88519" y="0"/>
                </a:lnTo>
                <a:lnTo>
                  <a:pt x="75311" y="0"/>
                </a:lnTo>
                <a:lnTo>
                  <a:pt x="75311" y="61582"/>
                </a:lnTo>
                <a:lnTo>
                  <a:pt x="77597" y="73126"/>
                </a:lnTo>
                <a:lnTo>
                  <a:pt x="83947" y="81876"/>
                </a:lnTo>
                <a:lnTo>
                  <a:pt x="93599" y="87439"/>
                </a:lnTo>
                <a:lnTo>
                  <a:pt x="106299" y="89382"/>
                </a:lnTo>
                <a:lnTo>
                  <a:pt x="118999" y="87439"/>
                </a:lnTo>
                <a:lnTo>
                  <a:pt x="128905" y="81876"/>
                </a:lnTo>
                <a:lnTo>
                  <a:pt x="131572" y="78130"/>
                </a:lnTo>
                <a:lnTo>
                  <a:pt x="135255" y="73126"/>
                </a:lnTo>
                <a:lnTo>
                  <a:pt x="137414" y="61582"/>
                </a:lnTo>
                <a:lnTo>
                  <a:pt x="137414" y="0"/>
                </a:lnTo>
                <a:close/>
              </a:path>
              <a:path w="239394" h="89534">
                <a:moveTo>
                  <a:pt x="205105" y="76504"/>
                </a:moveTo>
                <a:lnTo>
                  <a:pt x="164465" y="76504"/>
                </a:lnTo>
                <a:lnTo>
                  <a:pt x="164465" y="0"/>
                </a:lnTo>
                <a:lnTo>
                  <a:pt x="151384" y="0"/>
                </a:lnTo>
                <a:lnTo>
                  <a:pt x="151384" y="87655"/>
                </a:lnTo>
                <a:lnTo>
                  <a:pt x="205105" y="87655"/>
                </a:lnTo>
                <a:lnTo>
                  <a:pt x="205105" y="76504"/>
                </a:lnTo>
                <a:close/>
              </a:path>
              <a:path w="239394" h="89534">
                <a:moveTo>
                  <a:pt x="239014" y="20701"/>
                </a:moveTo>
                <a:lnTo>
                  <a:pt x="227203" y="0"/>
                </a:lnTo>
                <a:lnTo>
                  <a:pt x="212725" y="0"/>
                </a:lnTo>
                <a:lnTo>
                  <a:pt x="212725" y="87655"/>
                </a:lnTo>
                <a:lnTo>
                  <a:pt x="225679" y="87655"/>
                </a:lnTo>
                <a:lnTo>
                  <a:pt x="225298" y="20701"/>
                </a:lnTo>
                <a:lnTo>
                  <a:pt x="239014" y="20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03576" y="9402191"/>
            <a:ext cx="445770" cy="88265"/>
          </a:xfrm>
          <a:custGeom>
            <a:avLst/>
            <a:gdLst/>
            <a:ahLst/>
            <a:cxnLst/>
            <a:rect l="l" t="t" r="r" b="b"/>
            <a:pathLst>
              <a:path w="445769" h="88265">
                <a:moveTo>
                  <a:pt x="74041" y="0"/>
                </a:moveTo>
                <a:lnTo>
                  <a:pt x="59436" y="0"/>
                </a:lnTo>
                <a:lnTo>
                  <a:pt x="30988" y="51320"/>
                </a:lnTo>
                <a:lnTo>
                  <a:pt x="13716" y="20701"/>
                </a:lnTo>
                <a:lnTo>
                  <a:pt x="0" y="20701"/>
                </a:lnTo>
                <a:lnTo>
                  <a:pt x="24511" y="64350"/>
                </a:lnTo>
                <a:lnTo>
                  <a:pt x="36703" y="64350"/>
                </a:lnTo>
                <a:lnTo>
                  <a:pt x="44069" y="51320"/>
                </a:lnTo>
                <a:lnTo>
                  <a:pt x="61341" y="20701"/>
                </a:lnTo>
                <a:lnTo>
                  <a:pt x="60960" y="87655"/>
                </a:lnTo>
                <a:lnTo>
                  <a:pt x="74041" y="87655"/>
                </a:lnTo>
                <a:lnTo>
                  <a:pt x="74041" y="20701"/>
                </a:lnTo>
                <a:lnTo>
                  <a:pt x="74041" y="0"/>
                </a:lnTo>
                <a:close/>
              </a:path>
              <a:path w="445769" h="88265">
                <a:moveTo>
                  <a:pt x="157734" y="87655"/>
                </a:moveTo>
                <a:lnTo>
                  <a:pt x="148844" y="63360"/>
                </a:lnTo>
                <a:lnTo>
                  <a:pt x="144780" y="52463"/>
                </a:lnTo>
                <a:lnTo>
                  <a:pt x="131699" y="16637"/>
                </a:lnTo>
                <a:lnTo>
                  <a:pt x="131699" y="52463"/>
                </a:lnTo>
                <a:lnTo>
                  <a:pt x="106426" y="52463"/>
                </a:lnTo>
                <a:lnTo>
                  <a:pt x="118745" y="15240"/>
                </a:lnTo>
                <a:lnTo>
                  <a:pt x="131699" y="52463"/>
                </a:lnTo>
                <a:lnTo>
                  <a:pt x="131699" y="16637"/>
                </a:lnTo>
                <a:lnTo>
                  <a:pt x="131191" y="15240"/>
                </a:lnTo>
                <a:lnTo>
                  <a:pt x="125730" y="0"/>
                </a:lnTo>
                <a:lnTo>
                  <a:pt x="112522" y="0"/>
                </a:lnTo>
                <a:lnTo>
                  <a:pt x="80772" y="87655"/>
                </a:lnTo>
                <a:lnTo>
                  <a:pt x="94742" y="87655"/>
                </a:lnTo>
                <a:lnTo>
                  <a:pt x="102870" y="63360"/>
                </a:lnTo>
                <a:lnTo>
                  <a:pt x="135128" y="63360"/>
                </a:lnTo>
                <a:lnTo>
                  <a:pt x="143510" y="87655"/>
                </a:lnTo>
                <a:lnTo>
                  <a:pt x="157734" y="87655"/>
                </a:lnTo>
                <a:close/>
              </a:path>
              <a:path w="445769" h="88265">
                <a:moveTo>
                  <a:pt x="228854" y="0"/>
                </a:moveTo>
                <a:lnTo>
                  <a:pt x="215773" y="0"/>
                </a:lnTo>
                <a:lnTo>
                  <a:pt x="216027" y="65989"/>
                </a:lnTo>
                <a:lnTo>
                  <a:pt x="191516" y="21894"/>
                </a:lnTo>
                <a:lnTo>
                  <a:pt x="179324" y="0"/>
                </a:lnTo>
                <a:lnTo>
                  <a:pt x="164338" y="0"/>
                </a:lnTo>
                <a:lnTo>
                  <a:pt x="164338" y="87655"/>
                </a:lnTo>
                <a:lnTo>
                  <a:pt x="177546" y="87655"/>
                </a:lnTo>
                <a:lnTo>
                  <a:pt x="177165" y="21894"/>
                </a:lnTo>
                <a:lnTo>
                  <a:pt x="213614" y="87655"/>
                </a:lnTo>
                <a:lnTo>
                  <a:pt x="228854" y="87655"/>
                </a:lnTo>
                <a:lnTo>
                  <a:pt x="228854" y="65989"/>
                </a:lnTo>
                <a:lnTo>
                  <a:pt x="228854" y="0"/>
                </a:lnTo>
                <a:close/>
              </a:path>
              <a:path w="445769" h="88265">
                <a:moveTo>
                  <a:pt x="373761" y="87655"/>
                </a:moveTo>
                <a:lnTo>
                  <a:pt x="364871" y="63360"/>
                </a:lnTo>
                <a:lnTo>
                  <a:pt x="360934" y="52463"/>
                </a:lnTo>
                <a:lnTo>
                  <a:pt x="347726" y="16294"/>
                </a:lnTo>
                <a:lnTo>
                  <a:pt x="347726" y="52463"/>
                </a:lnTo>
                <a:lnTo>
                  <a:pt x="322453" y="52463"/>
                </a:lnTo>
                <a:lnTo>
                  <a:pt x="334899" y="15240"/>
                </a:lnTo>
                <a:lnTo>
                  <a:pt x="347726" y="52463"/>
                </a:lnTo>
                <a:lnTo>
                  <a:pt x="347726" y="16294"/>
                </a:lnTo>
                <a:lnTo>
                  <a:pt x="347345" y="15240"/>
                </a:lnTo>
                <a:lnTo>
                  <a:pt x="341757" y="0"/>
                </a:lnTo>
                <a:lnTo>
                  <a:pt x="328549" y="0"/>
                </a:lnTo>
                <a:lnTo>
                  <a:pt x="296799" y="87350"/>
                </a:lnTo>
                <a:lnTo>
                  <a:pt x="296799" y="76504"/>
                </a:lnTo>
                <a:lnTo>
                  <a:pt x="256159" y="76504"/>
                </a:lnTo>
                <a:lnTo>
                  <a:pt x="256159" y="0"/>
                </a:lnTo>
                <a:lnTo>
                  <a:pt x="243078" y="0"/>
                </a:lnTo>
                <a:lnTo>
                  <a:pt x="243078" y="87655"/>
                </a:lnTo>
                <a:lnTo>
                  <a:pt x="296799" y="87655"/>
                </a:lnTo>
                <a:lnTo>
                  <a:pt x="310769" y="87655"/>
                </a:lnTo>
                <a:lnTo>
                  <a:pt x="318897" y="63360"/>
                </a:lnTo>
                <a:lnTo>
                  <a:pt x="351282" y="63360"/>
                </a:lnTo>
                <a:lnTo>
                  <a:pt x="359664" y="87655"/>
                </a:lnTo>
                <a:lnTo>
                  <a:pt x="373761" y="87655"/>
                </a:lnTo>
                <a:close/>
              </a:path>
              <a:path w="445769" h="88265">
                <a:moveTo>
                  <a:pt x="445770" y="87655"/>
                </a:moveTo>
                <a:lnTo>
                  <a:pt x="426212" y="57962"/>
                </a:lnTo>
                <a:lnTo>
                  <a:pt x="424942" y="56083"/>
                </a:lnTo>
                <a:lnTo>
                  <a:pt x="432435" y="52755"/>
                </a:lnTo>
                <a:lnTo>
                  <a:pt x="438023" y="47409"/>
                </a:lnTo>
                <a:lnTo>
                  <a:pt x="438277" y="46926"/>
                </a:lnTo>
                <a:lnTo>
                  <a:pt x="441452" y="40233"/>
                </a:lnTo>
                <a:lnTo>
                  <a:pt x="442722" y="31407"/>
                </a:lnTo>
                <a:lnTo>
                  <a:pt x="442722" y="26504"/>
                </a:lnTo>
                <a:lnTo>
                  <a:pt x="440690" y="15240"/>
                </a:lnTo>
                <a:lnTo>
                  <a:pt x="437896" y="11176"/>
                </a:lnTo>
                <a:lnTo>
                  <a:pt x="434848" y="6858"/>
                </a:lnTo>
                <a:lnTo>
                  <a:pt x="429387" y="3873"/>
                </a:lnTo>
                <a:lnTo>
                  <a:pt x="429387" y="16383"/>
                </a:lnTo>
                <a:lnTo>
                  <a:pt x="429387" y="41668"/>
                </a:lnTo>
                <a:lnTo>
                  <a:pt x="423672" y="46926"/>
                </a:lnTo>
                <a:lnTo>
                  <a:pt x="393573" y="46926"/>
                </a:lnTo>
                <a:lnTo>
                  <a:pt x="393573" y="11176"/>
                </a:lnTo>
                <a:lnTo>
                  <a:pt x="423672" y="11176"/>
                </a:lnTo>
                <a:lnTo>
                  <a:pt x="429387" y="16383"/>
                </a:lnTo>
                <a:lnTo>
                  <a:pt x="429387" y="3873"/>
                </a:lnTo>
                <a:lnTo>
                  <a:pt x="425577" y="1778"/>
                </a:lnTo>
                <a:lnTo>
                  <a:pt x="413385" y="0"/>
                </a:lnTo>
                <a:lnTo>
                  <a:pt x="380365" y="0"/>
                </a:lnTo>
                <a:lnTo>
                  <a:pt x="380365" y="87655"/>
                </a:lnTo>
                <a:lnTo>
                  <a:pt x="393573" y="87655"/>
                </a:lnTo>
                <a:lnTo>
                  <a:pt x="393573" y="57962"/>
                </a:lnTo>
                <a:lnTo>
                  <a:pt x="410845" y="57962"/>
                </a:lnTo>
                <a:lnTo>
                  <a:pt x="430022" y="87655"/>
                </a:lnTo>
                <a:lnTo>
                  <a:pt x="445770" y="876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8" name="object 5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057400" y="9545319"/>
            <a:ext cx="904239" cy="25400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785359" y="9412351"/>
            <a:ext cx="74422" cy="89357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4888991" y="9563392"/>
            <a:ext cx="139065" cy="89535"/>
            <a:chOff x="4888991" y="9563392"/>
            <a:chExt cx="139065" cy="89535"/>
          </a:xfrm>
        </p:grpSpPr>
        <p:pic>
          <p:nvPicPr>
            <p:cNvPr id="61" name="object 6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888991" y="9563392"/>
              <a:ext cx="69723" cy="8933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991988" y="9609709"/>
              <a:ext cx="36195" cy="8890"/>
            </a:xfrm>
            <a:custGeom>
              <a:avLst/>
              <a:gdLst/>
              <a:ahLst/>
              <a:cxnLst/>
              <a:rect l="l" t="t" r="r" b="b"/>
              <a:pathLst>
                <a:path w="36195" h="8890">
                  <a:moveTo>
                    <a:pt x="35940" y="0"/>
                  </a:moveTo>
                  <a:lnTo>
                    <a:pt x="1270" y="0"/>
                  </a:lnTo>
                  <a:lnTo>
                    <a:pt x="0" y="8674"/>
                  </a:lnTo>
                  <a:lnTo>
                    <a:pt x="34671" y="8674"/>
                  </a:lnTo>
                  <a:lnTo>
                    <a:pt x="359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/>
          <p:nvPr/>
        </p:nvSpPr>
        <p:spPr>
          <a:xfrm>
            <a:off x="4902200" y="9412351"/>
            <a:ext cx="213995" cy="89535"/>
          </a:xfrm>
          <a:custGeom>
            <a:avLst/>
            <a:gdLst/>
            <a:ahLst/>
            <a:cxnLst/>
            <a:rect l="l" t="t" r="r" b="b"/>
            <a:pathLst>
              <a:path w="213995" h="89534">
                <a:moveTo>
                  <a:pt x="139192" y="89357"/>
                </a:moveTo>
                <a:lnTo>
                  <a:pt x="130302" y="64604"/>
                </a:lnTo>
                <a:lnTo>
                  <a:pt x="126365" y="53505"/>
                </a:lnTo>
                <a:lnTo>
                  <a:pt x="113157" y="16700"/>
                </a:lnTo>
                <a:lnTo>
                  <a:pt x="113157" y="53505"/>
                </a:lnTo>
                <a:lnTo>
                  <a:pt x="88011" y="53505"/>
                </a:lnTo>
                <a:lnTo>
                  <a:pt x="100330" y="15570"/>
                </a:lnTo>
                <a:lnTo>
                  <a:pt x="113157" y="53505"/>
                </a:lnTo>
                <a:lnTo>
                  <a:pt x="113157" y="16700"/>
                </a:lnTo>
                <a:lnTo>
                  <a:pt x="112776" y="15570"/>
                </a:lnTo>
                <a:lnTo>
                  <a:pt x="107188" y="0"/>
                </a:lnTo>
                <a:lnTo>
                  <a:pt x="94107" y="0"/>
                </a:lnTo>
                <a:lnTo>
                  <a:pt x="62865" y="87795"/>
                </a:lnTo>
                <a:lnTo>
                  <a:pt x="33020" y="53086"/>
                </a:lnTo>
                <a:lnTo>
                  <a:pt x="27305" y="46482"/>
                </a:lnTo>
                <a:lnTo>
                  <a:pt x="32004" y="40322"/>
                </a:lnTo>
                <a:lnTo>
                  <a:pt x="63373" y="0"/>
                </a:lnTo>
                <a:lnTo>
                  <a:pt x="48514" y="0"/>
                </a:lnTo>
                <a:lnTo>
                  <a:pt x="17907" y="40322"/>
                </a:lnTo>
                <a:lnTo>
                  <a:pt x="12700" y="40322"/>
                </a:lnTo>
                <a:lnTo>
                  <a:pt x="12700" y="0"/>
                </a:lnTo>
                <a:lnTo>
                  <a:pt x="0" y="0"/>
                </a:lnTo>
                <a:lnTo>
                  <a:pt x="0" y="89357"/>
                </a:lnTo>
                <a:lnTo>
                  <a:pt x="12700" y="89357"/>
                </a:lnTo>
                <a:lnTo>
                  <a:pt x="12700" y="53086"/>
                </a:lnTo>
                <a:lnTo>
                  <a:pt x="17653" y="53086"/>
                </a:lnTo>
                <a:lnTo>
                  <a:pt x="48133" y="89357"/>
                </a:lnTo>
                <a:lnTo>
                  <a:pt x="76327" y="89357"/>
                </a:lnTo>
                <a:lnTo>
                  <a:pt x="76835" y="87795"/>
                </a:lnTo>
                <a:lnTo>
                  <a:pt x="84455" y="64604"/>
                </a:lnTo>
                <a:lnTo>
                  <a:pt x="116713" y="64604"/>
                </a:lnTo>
                <a:lnTo>
                  <a:pt x="125095" y="89357"/>
                </a:lnTo>
                <a:lnTo>
                  <a:pt x="139192" y="89357"/>
                </a:lnTo>
                <a:close/>
              </a:path>
              <a:path w="213995" h="89534">
                <a:moveTo>
                  <a:pt x="193929" y="0"/>
                </a:moveTo>
                <a:lnTo>
                  <a:pt x="179832" y="0"/>
                </a:lnTo>
                <a:lnTo>
                  <a:pt x="159004" y="46228"/>
                </a:lnTo>
                <a:lnTo>
                  <a:pt x="138176" y="0"/>
                </a:lnTo>
                <a:lnTo>
                  <a:pt x="123698" y="0"/>
                </a:lnTo>
                <a:lnTo>
                  <a:pt x="152146" y="58851"/>
                </a:lnTo>
                <a:lnTo>
                  <a:pt x="152273" y="89357"/>
                </a:lnTo>
                <a:lnTo>
                  <a:pt x="165608" y="89357"/>
                </a:lnTo>
                <a:lnTo>
                  <a:pt x="165608" y="58851"/>
                </a:lnTo>
                <a:lnTo>
                  <a:pt x="193929" y="0"/>
                </a:lnTo>
                <a:close/>
              </a:path>
              <a:path w="213995" h="89534">
                <a:moveTo>
                  <a:pt x="213677" y="12"/>
                </a:moveTo>
                <a:lnTo>
                  <a:pt x="200533" y="12"/>
                </a:lnTo>
                <a:lnTo>
                  <a:pt x="200533" y="89357"/>
                </a:lnTo>
                <a:lnTo>
                  <a:pt x="213677" y="89357"/>
                </a:lnTo>
                <a:lnTo>
                  <a:pt x="213677" y="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70348" y="9410700"/>
            <a:ext cx="337185" cy="243840"/>
          </a:xfrm>
          <a:custGeom>
            <a:avLst/>
            <a:gdLst/>
            <a:ahLst/>
            <a:cxnLst/>
            <a:rect l="l" t="t" r="r" b="b"/>
            <a:pathLst>
              <a:path w="337185" h="243840">
                <a:moveTo>
                  <a:pt x="51231" y="225933"/>
                </a:moveTo>
                <a:lnTo>
                  <a:pt x="43230" y="233248"/>
                </a:lnTo>
                <a:lnTo>
                  <a:pt x="45593" y="233248"/>
                </a:lnTo>
                <a:lnTo>
                  <a:pt x="51054" y="227228"/>
                </a:lnTo>
                <a:lnTo>
                  <a:pt x="51231" y="225933"/>
                </a:lnTo>
                <a:close/>
              </a:path>
              <a:path w="337185" h="243840">
                <a:moveTo>
                  <a:pt x="65786" y="175018"/>
                </a:moveTo>
                <a:lnTo>
                  <a:pt x="65405" y="165176"/>
                </a:lnTo>
                <a:lnTo>
                  <a:pt x="61468" y="158203"/>
                </a:lnTo>
                <a:lnTo>
                  <a:pt x="57658" y="156146"/>
                </a:lnTo>
                <a:lnTo>
                  <a:pt x="57658" y="165430"/>
                </a:lnTo>
                <a:lnTo>
                  <a:pt x="56134" y="176936"/>
                </a:lnTo>
                <a:lnTo>
                  <a:pt x="55880" y="178587"/>
                </a:lnTo>
                <a:lnTo>
                  <a:pt x="54356" y="189458"/>
                </a:lnTo>
                <a:lnTo>
                  <a:pt x="53721" y="189953"/>
                </a:lnTo>
                <a:lnTo>
                  <a:pt x="48387" y="194056"/>
                </a:lnTo>
                <a:lnTo>
                  <a:pt x="16256" y="194056"/>
                </a:lnTo>
                <a:lnTo>
                  <a:pt x="20828" y="161582"/>
                </a:lnTo>
                <a:lnTo>
                  <a:pt x="53086" y="161582"/>
                </a:lnTo>
                <a:lnTo>
                  <a:pt x="57658" y="165430"/>
                </a:lnTo>
                <a:lnTo>
                  <a:pt x="57658" y="156146"/>
                </a:lnTo>
                <a:lnTo>
                  <a:pt x="53848" y="154051"/>
                </a:lnTo>
                <a:lnTo>
                  <a:pt x="42799" y="152692"/>
                </a:lnTo>
                <a:lnTo>
                  <a:pt x="12446" y="152692"/>
                </a:lnTo>
                <a:lnTo>
                  <a:pt x="0" y="242023"/>
                </a:lnTo>
                <a:lnTo>
                  <a:pt x="33655" y="242023"/>
                </a:lnTo>
                <a:lnTo>
                  <a:pt x="43230" y="233248"/>
                </a:lnTo>
                <a:lnTo>
                  <a:pt x="10795" y="233248"/>
                </a:lnTo>
                <a:lnTo>
                  <a:pt x="14859" y="202590"/>
                </a:lnTo>
                <a:lnTo>
                  <a:pt x="49403" y="202590"/>
                </a:lnTo>
                <a:lnTo>
                  <a:pt x="53721" y="208445"/>
                </a:lnTo>
                <a:lnTo>
                  <a:pt x="52451" y="217525"/>
                </a:lnTo>
                <a:lnTo>
                  <a:pt x="52197" y="218909"/>
                </a:lnTo>
                <a:lnTo>
                  <a:pt x="51231" y="225933"/>
                </a:lnTo>
                <a:lnTo>
                  <a:pt x="62230" y="215861"/>
                </a:lnTo>
                <a:lnTo>
                  <a:pt x="63373" y="207835"/>
                </a:lnTo>
                <a:lnTo>
                  <a:pt x="60833" y="202590"/>
                </a:lnTo>
                <a:lnTo>
                  <a:pt x="59817" y="200418"/>
                </a:lnTo>
                <a:lnTo>
                  <a:pt x="53975" y="197485"/>
                </a:lnTo>
                <a:lnTo>
                  <a:pt x="60579" y="194056"/>
                </a:lnTo>
                <a:lnTo>
                  <a:pt x="60833" y="193890"/>
                </a:lnTo>
                <a:lnTo>
                  <a:pt x="64135" y="186626"/>
                </a:lnTo>
                <a:lnTo>
                  <a:pt x="65786" y="175018"/>
                </a:lnTo>
                <a:close/>
              </a:path>
              <a:path w="337185" h="243840">
                <a:moveTo>
                  <a:pt x="122047" y="64084"/>
                </a:moveTo>
                <a:lnTo>
                  <a:pt x="81534" y="39433"/>
                </a:lnTo>
                <a:lnTo>
                  <a:pt x="73152" y="37007"/>
                </a:lnTo>
                <a:lnTo>
                  <a:pt x="73152" y="17614"/>
                </a:lnTo>
                <a:lnTo>
                  <a:pt x="78359" y="11430"/>
                </a:lnTo>
                <a:lnTo>
                  <a:pt x="102743" y="11430"/>
                </a:lnTo>
                <a:lnTo>
                  <a:pt x="107188" y="20650"/>
                </a:lnTo>
                <a:lnTo>
                  <a:pt x="107188" y="30619"/>
                </a:lnTo>
                <a:lnTo>
                  <a:pt x="120269" y="30619"/>
                </a:lnTo>
                <a:lnTo>
                  <a:pt x="120269" y="27571"/>
                </a:lnTo>
                <a:lnTo>
                  <a:pt x="118491" y="17233"/>
                </a:lnTo>
                <a:lnTo>
                  <a:pt x="112776" y="8382"/>
                </a:lnTo>
                <a:lnTo>
                  <a:pt x="103251" y="2286"/>
                </a:lnTo>
                <a:lnTo>
                  <a:pt x="89662" y="0"/>
                </a:lnTo>
                <a:lnTo>
                  <a:pt x="76327" y="1905"/>
                </a:lnTo>
                <a:lnTo>
                  <a:pt x="67056" y="7112"/>
                </a:lnTo>
                <a:lnTo>
                  <a:pt x="61722" y="14998"/>
                </a:lnTo>
                <a:lnTo>
                  <a:pt x="59944" y="24993"/>
                </a:lnTo>
                <a:lnTo>
                  <a:pt x="59944" y="27571"/>
                </a:lnTo>
                <a:lnTo>
                  <a:pt x="90297" y="52311"/>
                </a:lnTo>
                <a:lnTo>
                  <a:pt x="101219" y="53352"/>
                </a:lnTo>
                <a:lnTo>
                  <a:pt x="108839" y="56667"/>
                </a:lnTo>
                <a:lnTo>
                  <a:pt x="108839" y="75196"/>
                </a:lnTo>
                <a:lnTo>
                  <a:pt x="102870" y="81165"/>
                </a:lnTo>
                <a:lnTo>
                  <a:pt x="90932" y="81165"/>
                </a:lnTo>
                <a:lnTo>
                  <a:pt x="82296" y="79578"/>
                </a:lnTo>
                <a:lnTo>
                  <a:pt x="76200" y="75438"/>
                </a:lnTo>
                <a:lnTo>
                  <a:pt x="72517" y="69710"/>
                </a:lnTo>
                <a:lnTo>
                  <a:pt x="71374" y="63284"/>
                </a:lnTo>
                <a:lnTo>
                  <a:pt x="71374" y="61912"/>
                </a:lnTo>
                <a:lnTo>
                  <a:pt x="58166" y="61912"/>
                </a:lnTo>
                <a:lnTo>
                  <a:pt x="58166" y="64846"/>
                </a:lnTo>
                <a:lnTo>
                  <a:pt x="60071" y="75120"/>
                </a:lnTo>
                <a:lnTo>
                  <a:pt x="65659" y="83616"/>
                </a:lnTo>
                <a:lnTo>
                  <a:pt x="74676" y="89674"/>
                </a:lnTo>
                <a:lnTo>
                  <a:pt x="86995" y="92532"/>
                </a:lnTo>
                <a:lnTo>
                  <a:pt x="84201" y="99187"/>
                </a:lnTo>
                <a:lnTo>
                  <a:pt x="91948" y="98679"/>
                </a:lnTo>
                <a:lnTo>
                  <a:pt x="91948" y="105194"/>
                </a:lnTo>
                <a:lnTo>
                  <a:pt x="89535" y="106324"/>
                </a:lnTo>
                <a:lnTo>
                  <a:pt x="82931" y="106210"/>
                </a:lnTo>
                <a:lnTo>
                  <a:pt x="81534" y="105803"/>
                </a:lnTo>
                <a:lnTo>
                  <a:pt x="81534" y="111315"/>
                </a:lnTo>
                <a:lnTo>
                  <a:pt x="83693" y="111823"/>
                </a:lnTo>
                <a:lnTo>
                  <a:pt x="95504" y="111963"/>
                </a:lnTo>
                <a:lnTo>
                  <a:pt x="102870" y="110147"/>
                </a:lnTo>
                <a:lnTo>
                  <a:pt x="102870" y="98272"/>
                </a:lnTo>
                <a:lnTo>
                  <a:pt x="99314" y="95999"/>
                </a:lnTo>
                <a:lnTo>
                  <a:pt x="94869" y="95453"/>
                </a:lnTo>
                <a:lnTo>
                  <a:pt x="95885" y="92417"/>
                </a:lnTo>
                <a:lnTo>
                  <a:pt x="122047" y="67271"/>
                </a:lnTo>
                <a:lnTo>
                  <a:pt x="122047" y="64084"/>
                </a:lnTo>
                <a:close/>
              </a:path>
              <a:path w="337185" h="243840">
                <a:moveTo>
                  <a:pt x="130175" y="189814"/>
                </a:moveTo>
                <a:lnTo>
                  <a:pt x="128778" y="181648"/>
                </a:lnTo>
                <a:lnTo>
                  <a:pt x="125857" y="177444"/>
                </a:lnTo>
                <a:lnTo>
                  <a:pt x="124333" y="175145"/>
                </a:lnTo>
                <a:lnTo>
                  <a:pt x="121031" y="173164"/>
                </a:lnTo>
                <a:lnTo>
                  <a:pt x="121031" y="183045"/>
                </a:lnTo>
                <a:lnTo>
                  <a:pt x="121031" y="197993"/>
                </a:lnTo>
                <a:lnTo>
                  <a:pt x="118872" y="200266"/>
                </a:lnTo>
                <a:lnTo>
                  <a:pt x="85852" y="200266"/>
                </a:lnTo>
                <a:lnTo>
                  <a:pt x="106299" y="177444"/>
                </a:lnTo>
                <a:lnTo>
                  <a:pt x="115951" y="177444"/>
                </a:lnTo>
                <a:lnTo>
                  <a:pt x="121031" y="183045"/>
                </a:lnTo>
                <a:lnTo>
                  <a:pt x="121031" y="173164"/>
                </a:lnTo>
                <a:lnTo>
                  <a:pt x="117094" y="170827"/>
                </a:lnTo>
                <a:lnTo>
                  <a:pt x="107442" y="169252"/>
                </a:lnTo>
                <a:lnTo>
                  <a:pt x="96266" y="171043"/>
                </a:lnTo>
                <a:lnTo>
                  <a:pt x="87249" y="176199"/>
                </a:lnTo>
                <a:lnTo>
                  <a:pt x="80899" y="184404"/>
                </a:lnTo>
                <a:lnTo>
                  <a:pt x="77597" y="195313"/>
                </a:lnTo>
                <a:lnTo>
                  <a:pt x="74549" y="217284"/>
                </a:lnTo>
                <a:lnTo>
                  <a:pt x="74803" y="228193"/>
                </a:lnTo>
                <a:lnTo>
                  <a:pt x="78867" y="236372"/>
                </a:lnTo>
                <a:lnTo>
                  <a:pt x="86360" y="241515"/>
                </a:lnTo>
                <a:lnTo>
                  <a:pt x="97028" y="243306"/>
                </a:lnTo>
                <a:lnTo>
                  <a:pt x="108204" y="241414"/>
                </a:lnTo>
                <a:lnTo>
                  <a:pt x="116967" y="236410"/>
                </a:lnTo>
                <a:lnTo>
                  <a:pt x="117983" y="235115"/>
                </a:lnTo>
                <a:lnTo>
                  <a:pt x="122936" y="229298"/>
                </a:lnTo>
                <a:lnTo>
                  <a:pt x="125857" y="221081"/>
                </a:lnTo>
                <a:lnTo>
                  <a:pt x="126111" y="219049"/>
                </a:lnTo>
                <a:lnTo>
                  <a:pt x="117348" y="219049"/>
                </a:lnTo>
                <a:lnTo>
                  <a:pt x="116078" y="227736"/>
                </a:lnTo>
                <a:lnTo>
                  <a:pt x="110236" y="235115"/>
                </a:lnTo>
                <a:lnTo>
                  <a:pt x="98171" y="235115"/>
                </a:lnTo>
                <a:lnTo>
                  <a:pt x="90932" y="233883"/>
                </a:lnTo>
                <a:lnTo>
                  <a:pt x="86106" y="230212"/>
                </a:lnTo>
                <a:lnTo>
                  <a:pt x="83693" y="224142"/>
                </a:lnTo>
                <a:lnTo>
                  <a:pt x="83693" y="215722"/>
                </a:lnTo>
                <a:lnTo>
                  <a:pt x="84836" y="208330"/>
                </a:lnTo>
                <a:lnTo>
                  <a:pt x="125857" y="208330"/>
                </a:lnTo>
                <a:lnTo>
                  <a:pt x="130175" y="201828"/>
                </a:lnTo>
                <a:lnTo>
                  <a:pt x="130175" y="200266"/>
                </a:lnTo>
                <a:lnTo>
                  <a:pt x="130175" y="189814"/>
                </a:lnTo>
                <a:close/>
              </a:path>
              <a:path w="337185" h="243840">
                <a:moveTo>
                  <a:pt x="161671" y="146278"/>
                </a:moveTo>
                <a:lnTo>
                  <a:pt x="152654" y="146278"/>
                </a:lnTo>
                <a:lnTo>
                  <a:pt x="139700" y="239102"/>
                </a:lnTo>
                <a:lnTo>
                  <a:pt x="142367" y="242023"/>
                </a:lnTo>
                <a:lnTo>
                  <a:pt x="150622" y="242023"/>
                </a:lnTo>
                <a:lnTo>
                  <a:pt x="154559" y="241630"/>
                </a:lnTo>
                <a:lnTo>
                  <a:pt x="156083" y="241274"/>
                </a:lnTo>
                <a:lnTo>
                  <a:pt x="156972" y="234251"/>
                </a:lnTo>
                <a:lnTo>
                  <a:pt x="155829" y="234505"/>
                </a:lnTo>
                <a:lnTo>
                  <a:pt x="149860" y="234505"/>
                </a:lnTo>
                <a:lnTo>
                  <a:pt x="149860" y="231940"/>
                </a:lnTo>
                <a:lnTo>
                  <a:pt x="161671" y="146278"/>
                </a:lnTo>
                <a:close/>
              </a:path>
              <a:path w="337185" h="243840">
                <a:moveTo>
                  <a:pt x="188341" y="79654"/>
                </a:moveTo>
                <a:lnTo>
                  <a:pt x="147828" y="79654"/>
                </a:lnTo>
                <a:lnTo>
                  <a:pt x="147828" y="1651"/>
                </a:lnTo>
                <a:lnTo>
                  <a:pt x="134620" y="1651"/>
                </a:lnTo>
                <a:lnTo>
                  <a:pt x="134620" y="91008"/>
                </a:lnTo>
                <a:lnTo>
                  <a:pt x="188214" y="91008"/>
                </a:lnTo>
                <a:lnTo>
                  <a:pt x="188341" y="79654"/>
                </a:lnTo>
                <a:close/>
              </a:path>
              <a:path w="337185" h="243840">
                <a:moveTo>
                  <a:pt x="206121" y="170522"/>
                </a:moveTo>
                <a:lnTo>
                  <a:pt x="184404" y="170522"/>
                </a:lnTo>
                <a:lnTo>
                  <a:pt x="186817" y="152692"/>
                </a:lnTo>
                <a:lnTo>
                  <a:pt x="178816" y="152692"/>
                </a:lnTo>
                <a:lnTo>
                  <a:pt x="175387" y="170522"/>
                </a:lnTo>
                <a:lnTo>
                  <a:pt x="167513" y="170522"/>
                </a:lnTo>
                <a:lnTo>
                  <a:pt x="166370" y="178587"/>
                </a:lnTo>
                <a:lnTo>
                  <a:pt x="174244" y="178587"/>
                </a:lnTo>
                <a:lnTo>
                  <a:pt x="168656" y="219049"/>
                </a:lnTo>
                <a:lnTo>
                  <a:pt x="168529" y="230835"/>
                </a:lnTo>
                <a:lnTo>
                  <a:pt x="171958" y="238150"/>
                </a:lnTo>
                <a:lnTo>
                  <a:pt x="178816" y="242417"/>
                </a:lnTo>
                <a:lnTo>
                  <a:pt x="188595" y="243801"/>
                </a:lnTo>
                <a:lnTo>
                  <a:pt x="191770" y="243801"/>
                </a:lnTo>
                <a:lnTo>
                  <a:pt x="195834" y="243052"/>
                </a:lnTo>
                <a:lnTo>
                  <a:pt x="198755" y="242176"/>
                </a:lnTo>
                <a:lnTo>
                  <a:pt x="199771" y="234607"/>
                </a:lnTo>
                <a:lnTo>
                  <a:pt x="196723" y="235673"/>
                </a:lnTo>
                <a:lnTo>
                  <a:pt x="192659" y="235915"/>
                </a:lnTo>
                <a:lnTo>
                  <a:pt x="179832" y="235915"/>
                </a:lnTo>
                <a:lnTo>
                  <a:pt x="175895" y="230517"/>
                </a:lnTo>
                <a:lnTo>
                  <a:pt x="183261" y="178587"/>
                </a:lnTo>
                <a:lnTo>
                  <a:pt x="204978" y="178587"/>
                </a:lnTo>
                <a:lnTo>
                  <a:pt x="206121" y="170522"/>
                </a:lnTo>
                <a:close/>
              </a:path>
              <a:path w="337185" h="243840">
                <a:moveTo>
                  <a:pt x="262128" y="191071"/>
                </a:moveTo>
                <a:lnTo>
                  <a:pt x="261874" y="182587"/>
                </a:lnTo>
                <a:lnTo>
                  <a:pt x="258191" y="175526"/>
                </a:lnTo>
                <a:lnTo>
                  <a:pt x="251333" y="170599"/>
                </a:lnTo>
                <a:lnTo>
                  <a:pt x="240792" y="168744"/>
                </a:lnTo>
                <a:lnTo>
                  <a:pt x="229997" y="170307"/>
                </a:lnTo>
                <a:lnTo>
                  <a:pt x="213868" y="192138"/>
                </a:lnTo>
                <a:lnTo>
                  <a:pt x="214630" y="199847"/>
                </a:lnTo>
                <a:lnTo>
                  <a:pt x="219456" y="205524"/>
                </a:lnTo>
                <a:lnTo>
                  <a:pt x="226949" y="208864"/>
                </a:lnTo>
                <a:lnTo>
                  <a:pt x="235712" y="210515"/>
                </a:lnTo>
                <a:lnTo>
                  <a:pt x="245618" y="211632"/>
                </a:lnTo>
                <a:lnTo>
                  <a:pt x="251333" y="213956"/>
                </a:lnTo>
                <a:lnTo>
                  <a:pt x="250063" y="223240"/>
                </a:lnTo>
                <a:lnTo>
                  <a:pt x="249301" y="229768"/>
                </a:lnTo>
                <a:lnTo>
                  <a:pt x="243459" y="235673"/>
                </a:lnTo>
                <a:lnTo>
                  <a:pt x="220472" y="235673"/>
                </a:lnTo>
                <a:lnTo>
                  <a:pt x="216027" y="228092"/>
                </a:lnTo>
                <a:lnTo>
                  <a:pt x="217297" y="219710"/>
                </a:lnTo>
                <a:lnTo>
                  <a:pt x="208407" y="219710"/>
                </a:lnTo>
                <a:lnTo>
                  <a:pt x="208153" y="220726"/>
                </a:lnTo>
                <a:lnTo>
                  <a:pt x="208153" y="223240"/>
                </a:lnTo>
                <a:lnTo>
                  <a:pt x="208661" y="230352"/>
                </a:lnTo>
                <a:lnTo>
                  <a:pt x="212852" y="237363"/>
                </a:lnTo>
                <a:lnTo>
                  <a:pt x="220472" y="242074"/>
                </a:lnTo>
                <a:lnTo>
                  <a:pt x="231394" y="243801"/>
                </a:lnTo>
                <a:lnTo>
                  <a:pt x="242316" y="242176"/>
                </a:lnTo>
                <a:lnTo>
                  <a:pt x="250698" y="237756"/>
                </a:lnTo>
                <a:lnTo>
                  <a:pt x="256413" y="231216"/>
                </a:lnTo>
                <a:lnTo>
                  <a:pt x="259207" y="223240"/>
                </a:lnTo>
                <a:lnTo>
                  <a:pt x="259588" y="220726"/>
                </a:lnTo>
                <a:lnTo>
                  <a:pt x="258445" y="212356"/>
                </a:lnTo>
                <a:lnTo>
                  <a:pt x="253492" y="206946"/>
                </a:lnTo>
                <a:lnTo>
                  <a:pt x="246126" y="203796"/>
                </a:lnTo>
                <a:lnTo>
                  <a:pt x="238125" y="202196"/>
                </a:lnTo>
                <a:lnTo>
                  <a:pt x="228854" y="201066"/>
                </a:lnTo>
                <a:lnTo>
                  <a:pt x="221742" y="198348"/>
                </a:lnTo>
                <a:lnTo>
                  <a:pt x="224028" y="182143"/>
                </a:lnTo>
                <a:lnTo>
                  <a:pt x="229108" y="176936"/>
                </a:lnTo>
                <a:lnTo>
                  <a:pt x="251587" y="176936"/>
                </a:lnTo>
                <a:lnTo>
                  <a:pt x="254254" y="184467"/>
                </a:lnTo>
                <a:lnTo>
                  <a:pt x="253111" y="192887"/>
                </a:lnTo>
                <a:lnTo>
                  <a:pt x="261874" y="192887"/>
                </a:lnTo>
                <a:lnTo>
                  <a:pt x="262128" y="191071"/>
                </a:lnTo>
                <a:close/>
              </a:path>
              <a:path w="337185" h="243840">
                <a:moveTo>
                  <a:pt x="265176" y="91008"/>
                </a:moveTo>
                <a:lnTo>
                  <a:pt x="256286" y="66255"/>
                </a:lnTo>
                <a:lnTo>
                  <a:pt x="252349" y="55156"/>
                </a:lnTo>
                <a:lnTo>
                  <a:pt x="239141" y="18351"/>
                </a:lnTo>
                <a:lnTo>
                  <a:pt x="239141" y="55156"/>
                </a:lnTo>
                <a:lnTo>
                  <a:pt x="213868" y="55156"/>
                </a:lnTo>
                <a:lnTo>
                  <a:pt x="226314" y="17221"/>
                </a:lnTo>
                <a:lnTo>
                  <a:pt x="239141" y="55156"/>
                </a:lnTo>
                <a:lnTo>
                  <a:pt x="239141" y="18351"/>
                </a:lnTo>
                <a:lnTo>
                  <a:pt x="238760" y="17221"/>
                </a:lnTo>
                <a:lnTo>
                  <a:pt x="233172" y="1651"/>
                </a:lnTo>
                <a:lnTo>
                  <a:pt x="220091" y="1651"/>
                </a:lnTo>
                <a:lnTo>
                  <a:pt x="188341" y="90703"/>
                </a:lnTo>
                <a:lnTo>
                  <a:pt x="188214" y="91008"/>
                </a:lnTo>
                <a:lnTo>
                  <a:pt x="202184" y="91008"/>
                </a:lnTo>
                <a:lnTo>
                  <a:pt x="210312" y="66255"/>
                </a:lnTo>
                <a:lnTo>
                  <a:pt x="242697" y="66255"/>
                </a:lnTo>
                <a:lnTo>
                  <a:pt x="251079" y="91008"/>
                </a:lnTo>
                <a:lnTo>
                  <a:pt x="265176" y="91008"/>
                </a:lnTo>
                <a:close/>
              </a:path>
              <a:path w="337185" h="243840">
                <a:moveTo>
                  <a:pt x="337058" y="91008"/>
                </a:moveTo>
                <a:lnTo>
                  <a:pt x="317500" y="60756"/>
                </a:lnTo>
                <a:lnTo>
                  <a:pt x="316357" y="58839"/>
                </a:lnTo>
                <a:lnTo>
                  <a:pt x="323850" y="55448"/>
                </a:lnTo>
                <a:lnTo>
                  <a:pt x="329438" y="49987"/>
                </a:lnTo>
                <a:lnTo>
                  <a:pt x="329692" y="49491"/>
                </a:lnTo>
                <a:lnTo>
                  <a:pt x="332867" y="42672"/>
                </a:lnTo>
                <a:lnTo>
                  <a:pt x="334137" y="33693"/>
                </a:lnTo>
                <a:lnTo>
                  <a:pt x="334137" y="28689"/>
                </a:lnTo>
                <a:lnTo>
                  <a:pt x="331978" y="17157"/>
                </a:lnTo>
                <a:lnTo>
                  <a:pt x="329184" y="13131"/>
                </a:lnTo>
                <a:lnTo>
                  <a:pt x="326136" y="8636"/>
                </a:lnTo>
                <a:lnTo>
                  <a:pt x="320675" y="5588"/>
                </a:lnTo>
                <a:lnTo>
                  <a:pt x="320675" y="18389"/>
                </a:lnTo>
                <a:lnTo>
                  <a:pt x="320675" y="44145"/>
                </a:lnTo>
                <a:lnTo>
                  <a:pt x="315087" y="49491"/>
                </a:lnTo>
                <a:lnTo>
                  <a:pt x="284988" y="49491"/>
                </a:lnTo>
                <a:lnTo>
                  <a:pt x="284988" y="13131"/>
                </a:lnTo>
                <a:lnTo>
                  <a:pt x="315087" y="13131"/>
                </a:lnTo>
                <a:lnTo>
                  <a:pt x="320675" y="18389"/>
                </a:lnTo>
                <a:lnTo>
                  <a:pt x="320675" y="5588"/>
                </a:lnTo>
                <a:lnTo>
                  <a:pt x="316992" y="3429"/>
                </a:lnTo>
                <a:lnTo>
                  <a:pt x="304800" y="1651"/>
                </a:lnTo>
                <a:lnTo>
                  <a:pt x="271780" y="1651"/>
                </a:lnTo>
                <a:lnTo>
                  <a:pt x="271780" y="91008"/>
                </a:lnTo>
                <a:lnTo>
                  <a:pt x="284988" y="91008"/>
                </a:lnTo>
                <a:lnTo>
                  <a:pt x="284988" y="60756"/>
                </a:lnTo>
                <a:lnTo>
                  <a:pt x="302260" y="60756"/>
                </a:lnTo>
                <a:lnTo>
                  <a:pt x="321437" y="91008"/>
                </a:lnTo>
                <a:lnTo>
                  <a:pt x="337058" y="91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5" name="object 6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4693920" y="9702800"/>
            <a:ext cx="807720" cy="106680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53719" y="4762500"/>
            <a:ext cx="1386840" cy="116077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326639" y="4721859"/>
            <a:ext cx="1297939" cy="1196339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4132579" y="4660900"/>
            <a:ext cx="977900" cy="1252220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5499100" y="4724400"/>
            <a:ext cx="1607820" cy="113537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922019" y="1892300"/>
            <a:ext cx="1511300" cy="1711960"/>
            <a:chOff x="922019" y="1892300"/>
            <a:chExt cx="1511300" cy="17119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2019" y="1892300"/>
              <a:ext cx="1511300" cy="15773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519" y="3489960"/>
              <a:ext cx="345694" cy="114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6440" y="3512566"/>
              <a:ext cx="135254" cy="899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77796" y="3489960"/>
              <a:ext cx="241807" cy="11252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53160" y="3665220"/>
            <a:ext cx="741679" cy="2463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551679" y="3525520"/>
            <a:ext cx="792479" cy="4191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7040" y="3992879"/>
            <a:ext cx="2560320" cy="86868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552700" y="9306559"/>
            <a:ext cx="1628139" cy="502920"/>
            <a:chOff x="2552700" y="9306559"/>
            <a:chExt cx="1628139" cy="502920"/>
          </a:xfrm>
        </p:grpSpPr>
        <p:sp>
          <p:nvSpPr>
            <p:cNvPr id="15" name="object 15"/>
            <p:cNvSpPr/>
            <p:nvPr/>
          </p:nvSpPr>
          <p:spPr>
            <a:xfrm>
              <a:off x="2552700" y="9306559"/>
              <a:ext cx="1628139" cy="241300"/>
            </a:xfrm>
            <a:custGeom>
              <a:avLst/>
              <a:gdLst/>
              <a:ahLst/>
              <a:cxnLst/>
              <a:rect l="l" t="t" r="r" b="b"/>
              <a:pathLst>
                <a:path w="1628139" h="241300">
                  <a:moveTo>
                    <a:pt x="1627886" y="0"/>
                  </a:moveTo>
                  <a:lnTo>
                    <a:pt x="0" y="0"/>
                  </a:lnTo>
                  <a:lnTo>
                    <a:pt x="0" y="240677"/>
                  </a:lnTo>
                  <a:lnTo>
                    <a:pt x="1627886" y="240677"/>
                  </a:lnTo>
                  <a:lnTo>
                    <a:pt x="1627886" y="0"/>
                  </a:lnTo>
                  <a:close/>
                </a:path>
              </a:pathLst>
            </a:custGeom>
            <a:solidFill>
              <a:srgbClr val="FDB1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9119" y="9316719"/>
              <a:ext cx="500126" cy="8851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52700" y="9575799"/>
              <a:ext cx="1628139" cy="2336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106420" y="9453879"/>
              <a:ext cx="522605" cy="73660"/>
            </a:xfrm>
            <a:custGeom>
              <a:avLst/>
              <a:gdLst/>
              <a:ahLst/>
              <a:cxnLst/>
              <a:rect l="l" t="t" r="r" b="b"/>
              <a:pathLst>
                <a:path w="522604" h="73659">
                  <a:moveTo>
                    <a:pt x="49784" y="23787"/>
                  </a:moveTo>
                  <a:lnTo>
                    <a:pt x="48133" y="14503"/>
                  </a:lnTo>
                  <a:lnTo>
                    <a:pt x="45466" y="10477"/>
                  </a:lnTo>
                  <a:lnTo>
                    <a:pt x="43434" y="7467"/>
                  </a:lnTo>
                  <a:lnTo>
                    <a:pt x="39116" y="4851"/>
                  </a:lnTo>
                  <a:lnTo>
                    <a:pt x="39116" y="15506"/>
                  </a:lnTo>
                  <a:lnTo>
                    <a:pt x="39116" y="36779"/>
                  </a:lnTo>
                  <a:lnTo>
                    <a:pt x="34544" y="41910"/>
                  </a:lnTo>
                  <a:lnTo>
                    <a:pt x="10541" y="41910"/>
                  </a:lnTo>
                  <a:lnTo>
                    <a:pt x="10541" y="10477"/>
                  </a:lnTo>
                  <a:lnTo>
                    <a:pt x="34544" y="10477"/>
                  </a:lnTo>
                  <a:lnTo>
                    <a:pt x="39116" y="15506"/>
                  </a:lnTo>
                  <a:lnTo>
                    <a:pt x="39116" y="4851"/>
                  </a:lnTo>
                  <a:lnTo>
                    <a:pt x="36068" y="2997"/>
                  </a:lnTo>
                  <a:lnTo>
                    <a:pt x="26289" y="1422"/>
                  </a:lnTo>
                  <a:lnTo>
                    <a:pt x="0" y="1422"/>
                  </a:lnTo>
                  <a:lnTo>
                    <a:pt x="0" y="71920"/>
                  </a:lnTo>
                  <a:lnTo>
                    <a:pt x="10541" y="71920"/>
                  </a:lnTo>
                  <a:lnTo>
                    <a:pt x="10541" y="50876"/>
                  </a:lnTo>
                  <a:lnTo>
                    <a:pt x="26289" y="50876"/>
                  </a:lnTo>
                  <a:lnTo>
                    <a:pt x="36068" y="49301"/>
                  </a:lnTo>
                  <a:lnTo>
                    <a:pt x="43434" y="44805"/>
                  </a:lnTo>
                  <a:lnTo>
                    <a:pt x="45339" y="41910"/>
                  </a:lnTo>
                  <a:lnTo>
                    <a:pt x="48133" y="37744"/>
                  </a:lnTo>
                  <a:lnTo>
                    <a:pt x="49784" y="28524"/>
                  </a:lnTo>
                  <a:lnTo>
                    <a:pt x="49784" y="23787"/>
                  </a:lnTo>
                  <a:close/>
                </a:path>
                <a:path w="522604" h="73659">
                  <a:moveTo>
                    <a:pt x="111506" y="71920"/>
                  </a:moveTo>
                  <a:lnTo>
                    <a:pt x="95885" y="48056"/>
                  </a:lnTo>
                  <a:lnTo>
                    <a:pt x="94869" y="46545"/>
                  </a:lnTo>
                  <a:lnTo>
                    <a:pt x="103886" y="44119"/>
                  </a:lnTo>
                  <a:lnTo>
                    <a:pt x="107442" y="39179"/>
                  </a:lnTo>
                  <a:lnTo>
                    <a:pt x="109093" y="36982"/>
                  </a:lnTo>
                  <a:lnTo>
                    <a:pt x="109093" y="22758"/>
                  </a:lnTo>
                  <a:lnTo>
                    <a:pt x="107442" y="13652"/>
                  </a:lnTo>
                  <a:lnTo>
                    <a:pt x="105156" y="10477"/>
                  </a:lnTo>
                  <a:lnTo>
                    <a:pt x="102743" y="6959"/>
                  </a:lnTo>
                  <a:lnTo>
                    <a:pt x="98425" y="4546"/>
                  </a:lnTo>
                  <a:lnTo>
                    <a:pt x="98425" y="14617"/>
                  </a:lnTo>
                  <a:lnTo>
                    <a:pt x="98425" y="34950"/>
                  </a:lnTo>
                  <a:lnTo>
                    <a:pt x="93853" y="39179"/>
                  </a:lnTo>
                  <a:lnTo>
                    <a:pt x="69850" y="39179"/>
                  </a:lnTo>
                  <a:lnTo>
                    <a:pt x="69850" y="10477"/>
                  </a:lnTo>
                  <a:lnTo>
                    <a:pt x="93853" y="10477"/>
                  </a:lnTo>
                  <a:lnTo>
                    <a:pt x="98425" y="14617"/>
                  </a:lnTo>
                  <a:lnTo>
                    <a:pt x="98425" y="4546"/>
                  </a:lnTo>
                  <a:lnTo>
                    <a:pt x="95377" y="2832"/>
                  </a:lnTo>
                  <a:lnTo>
                    <a:pt x="85598" y="1422"/>
                  </a:lnTo>
                  <a:lnTo>
                    <a:pt x="59309" y="1422"/>
                  </a:lnTo>
                  <a:lnTo>
                    <a:pt x="59309" y="71920"/>
                  </a:lnTo>
                  <a:lnTo>
                    <a:pt x="69850" y="71920"/>
                  </a:lnTo>
                  <a:lnTo>
                    <a:pt x="69850" y="48056"/>
                  </a:lnTo>
                  <a:lnTo>
                    <a:pt x="83566" y="48056"/>
                  </a:lnTo>
                  <a:lnTo>
                    <a:pt x="98933" y="71920"/>
                  </a:lnTo>
                  <a:lnTo>
                    <a:pt x="111506" y="71920"/>
                  </a:lnTo>
                  <a:close/>
                </a:path>
                <a:path w="522604" h="73659">
                  <a:moveTo>
                    <a:pt x="169291" y="22352"/>
                  </a:moveTo>
                  <a:lnTo>
                    <a:pt x="167246" y="12992"/>
                  </a:lnTo>
                  <a:lnTo>
                    <a:pt x="164071" y="9080"/>
                  </a:lnTo>
                  <a:lnTo>
                    <a:pt x="161658" y="5969"/>
                  </a:lnTo>
                  <a:lnTo>
                    <a:pt x="158610" y="4330"/>
                  </a:lnTo>
                  <a:lnTo>
                    <a:pt x="158610" y="14109"/>
                  </a:lnTo>
                  <a:lnTo>
                    <a:pt x="158610" y="59220"/>
                  </a:lnTo>
                  <a:lnTo>
                    <a:pt x="151765" y="64274"/>
                  </a:lnTo>
                  <a:lnTo>
                    <a:pt x="134874" y="64274"/>
                  </a:lnTo>
                  <a:lnTo>
                    <a:pt x="128143" y="59220"/>
                  </a:lnTo>
                  <a:lnTo>
                    <a:pt x="128143" y="14109"/>
                  </a:lnTo>
                  <a:lnTo>
                    <a:pt x="134874" y="9080"/>
                  </a:lnTo>
                  <a:lnTo>
                    <a:pt x="151765" y="9080"/>
                  </a:lnTo>
                  <a:lnTo>
                    <a:pt x="158610" y="14109"/>
                  </a:lnTo>
                  <a:lnTo>
                    <a:pt x="158610" y="4330"/>
                  </a:lnTo>
                  <a:lnTo>
                    <a:pt x="153416" y="1536"/>
                  </a:lnTo>
                  <a:lnTo>
                    <a:pt x="143383" y="0"/>
                  </a:lnTo>
                  <a:lnTo>
                    <a:pt x="133223" y="1536"/>
                  </a:lnTo>
                  <a:lnTo>
                    <a:pt x="124968" y="5969"/>
                  </a:lnTo>
                  <a:lnTo>
                    <a:pt x="119507" y="12992"/>
                  </a:lnTo>
                  <a:lnTo>
                    <a:pt x="117475" y="22352"/>
                  </a:lnTo>
                  <a:lnTo>
                    <a:pt x="117475" y="50965"/>
                  </a:lnTo>
                  <a:lnTo>
                    <a:pt x="119507" y="60286"/>
                  </a:lnTo>
                  <a:lnTo>
                    <a:pt x="124968" y="67322"/>
                  </a:lnTo>
                  <a:lnTo>
                    <a:pt x="133223" y="71780"/>
                  </a:lnTo>
                  <a:lnTo>
                    <a:pt x="143383" y="73329"/>
                  </a:lnTo>
                  <a:lnTo>
                    <a:pt x="153416" y="71780"/>
                  </a:lnTo>
                  <a:lnTo>
                    <a:pt x="161658" y="67322"/>
                  </a:lnTo>
                  <a:lnTo>
                    <a:pt x="164071" y="64274"/>
                  </a:lnTo>
                  <a:lnTo>
                    <a:pt x="167246" y="60286"/>
                  </a:lnTo>
                  <a:lnTo>
                    <a:pt x="169291" y="50965"/>
                  </a:lnTo>
                  <a:lnTo>
                    <a:pt x="169291" y="22352"/>
                  </a:lnTo>
                  <a:close/>
                </a:path>
                <a:path w="522604" h="73659">
                  <a:moveTo>
                    <a:pt x="229870" y="23787"/>
                  </a:moveTo>
                  <a:lnTo>
                    <a:pt x="228219" y="14503"/>
                  </a:lnTo>
                  <a:lnTo>
                    <a:pt x="225552" y="10477"/>
                  </a:lnTo>
                  <a:lnTo>
                    <a:pt x="223520" y="7467"/>
                  </a:lnTo>
                  <a:lnTo>
                    <a:pt x="219202" y="4851"/>
                  </a:lnTo>
                  <a:lnTo>
                    <a:pt x="219202" y="15506"/>
                  </a:lnTo>
                  <a:lnTo>
                    <a:pt x="219202" y="36779"/>
                  </a:lnTo>
                  <a:lnTo>
                    <a:pt x="214630" y="41910"/>
                  </a:lnTo>
                  <a:lnTo>
                    <a:pt x="190627" y="41910"/>
                  </a:lnTo>
                  <a:lnTo>
                    <a:pt x="190627" y="10477"/>
                  </a:lnTo>
                  <a:lnTo>
                    <a:pt x="214630" y="10477"/>
                  </a:lnTo>
                  <a:lnTo>
                    <a:pt x="219202" y="15506"/>
                  </a:lnTo>
                  <a:lnTo>
                    <a:pt x="219202" y="4851"/>
                  </a:lnTo>
                  <a:lnTo>
                    <a:pt x="216154" y="2997"/>
                  </a:lnTo>
                  <a:lnTo>
                    <a:pt x="206502" y="1422"/>
                  </a:lnTo>
                  <a:lnTo>
                    <a:pt x="180073" y="1422"/>
                  </a:lnTo>
                  <a:lnTo>
                    <a:pt x="180073" y="71920"/>
                  </a:lnTo>
                  <a:lnTo>
                    <a:pt x="190627" y="71920"/>
                  </a:lnTo>
                  <a:lnTo>
                    <a:pt x="190627" y="50876"/>
                  </a:lnTo>
                  <a:lnTo>
                    <a:pt x="206502" y="50876"/>
                  </a:lnTo>
                  <a:lnTo>
                    <a:pt x="216154" y="49301"/>
                  </a:lnTo>
                  <a:lnTo>
                    <a:pt x="223520" y="44805"/>
                  </a:lnTo>
                  <a:lnTo>
                    <a:pt x="225425" y="41910"/>
                  </a:lnTo>
                  <a:lnTo>
                    <a:pt x="228219" y="37744"/>
                  </a:lnTo>
                  <a:lnTo>
                    <a:pt x="229870" y="28524"/>
                  </a:lnTo>
                  <a:lnTo>
                    <a:pt x="229870" y="23787"/>
                  </a:lnTo>
                  <a:close/>
                </a:path>
                <a:path w="522604" h="73659">
                  <a:moveTo>
                    <a:pt x="282702" y="62953"/>
                  </a:moveTo>
                  <a:lnTo>
                    <a:pt x="249936" y="62953"/>
                  </a:lnTo>
                  <a:lnTo>
                    <a:pt x="249936" y="42202"/>
                  </a:lnTo>
                  <a:lnTo>
                    <a:pt x="276606" y="42202"/>
                  </a:lnTo>
                  <a:lnTo>
                    <a:pt x="276606" y="33235"/>
                  </a:lnTo>
                  <a:lnTo>
                    <a:pt x="249936" y="33235"/>
                  </a:lnTo>
                  <a:lnTo>
                    <a:pt x="249936" y="10477"/>
                  </a:lnTo>
                  <a:lnTo>
                    <a:pt x="281940" y="10477"/>
                  </a:lnTo>
                  <a:lnTo>
                    <a:pt x="281940" y="1422"/>
                  </a:lnTo>
                  <a:lnTo>
                    <a:pt x="239395" y="1422"/>
                  </a:lnTo>
                  <a:lnTo>
                    <a:pt x="239395" y="71920"/>
                  </a:lnTo>
                  <a:lnTo>
                    <a:pt x="282702" y="71920"/>
                  </a:lnTo>
                  <a:lnTo>
                    <a:pt x="282702" y="62953"/>
                  </a:lnTo>
                  <a:close/>
                </a:path>
                <a:path w="522604" h="73659">
                  <a:moveTo>
                    <a:pt x="343154" y="71920"/>
                  </a:moveTo>
                  <a:lnTo>
                    <a:pt x="327533" y="48056"/>
                  </a:lnTo>
                  <a:lnTo>
                    <a:pt x="326644" y="46545"/>
                  </a:lnTo>
                  <a:lnTo>
                    <a:pt x="335661" y="44119"/>
                  </a:lnTo>
                  <a:lnTo>
                    <a:pt x="339217" y="39179"/>
                  </a:lnTo>
                  <a:lnTo>
                    <a:pt x="340741" y="36982"/>
                  </a:lnTo>
                  <a:lnTo>
                    <a:pt x="340741" y="22758"/>
                  </a:lnTo>
                  <a:lnTo>
                    <a:pt x="339090" y="13652"/>
                  </a:lnTo>
                  <a:lnTo>
                    <a:pt x="336931" y="10477"/>
                  </a:lnTo>
                  <a:lnTo>
                    <a:pt x="334518" y="6959"/>
                  </a:lnTo>
                  <a:lnTo>
                    <a:pt x="330073" y="4470"/>
                  </a:lnTo>
                  <a:lnTo>
                    <a:pt x="330073" y="14617"/>
                  </a:lnTo>
                  <a:lnTo>
                    <a:pt x="330073" y="34950"/>
                  </a:lnTo>
                  <a:lnTo>
                    <a:pt x="325628" y="39179"/>
                  </a:lnTo>
                  <a:lnTo>
                    <a:pt x="301498" y="39179"/>
                  </a:lnTo>
                  <a:lnTo>
                    <a:pt x="301498" y="10477"/>
                  </a:lnTo>
                  <a:lnTo>
                    <a:pt x="325628" y="10477"/>
                  </a:lnTo>
                  <a:lnTo>
                    <a:pt x="330073" y="14617"/>
                  </a:lnTo>
                  <a:lnTo>
                    <a:pt x="330073" y="4470"/>
                  </a:lnTo>
                  <a:lnTo>
                    <a:pt x="327152" y="2832"/>
                  </a:lnTo>
                  <a:lnTo>
                    <a:pt x="317373" y="1422"/>
                  </a:lnTo>
                  <a:lnTo>
                    <a:pt x="291084" y="1422"/>
                  </a:lnTo>
                  <a:lnTo>
                    <a:pt x="291084" y="71920"/>
                  </a:lnTo>
                  <a:lnTo>
                    <a:pt x="301498" y="71920"/>
                  </a:lnTo>
                  <a:lnTo>
                    <a:pt x="301498" y="48056"/>
                  </a:lnTo>
                  <a:lnTo>
                    <a:pt x="315341" y="48056"/>
                  </a:lnTo>
                  <a:lnTo>
                    <a:pt x="330581" y="71920"/>
                  </a:lnTo>
                  <a:lnTo>
                    <a:pt x="343154" y="71920"/>
                  </a:lnTo>
                  <a:close/>
                </a:path>
                <a:path w="522604" h="73659">
                  <a:moveTo>
                    <a:pt x="393522" y="1435"/>
                  </a:moveTo>
                  <a:lnTo>
                    <a:pt x="343281" y="1435"/>
                  </a:lnTo>
                  <a:lnTo>
                    <a:pt x="343281" y="10388"/>
                  </a:lnTo>
                  <a:lnTo>
                    <a:pt x="363220" y="10388"/>
                  </a:lnTo>
                  <a:lnTo>
                    <a:pt x="363220" y="71920"/>
                  </a:lnTo>
                  <a:lnTo>
                    <a:pt x="373761" y="71920"/>
                  </a:lnTo>
                  <a:lnTo>
                    <a:pt x="373761" y="10388"/>
                  </a:lnTo>
                  <a:lnTo>
                    <a:pt x="393522" y="10388"/>
                  </a:lnTo>
                  <a:lnTo>
                    <a:pt x="393522" y="1435"/>
                  </a:lnTo>
                  <a:close/>
                </a:path>
                <a:path w="522604" h="73659">
                  <a:moveTo>
                    <a:pt x="409917" y="1422"/>
                  </a:moveTo>
                  <a:lnTo>
                    <a:pt x="399415" y="1422"/>
                  </a:lnTo>
                  <a:lnTo>
                    <a:pt x="399415" y="71920"/>
                  </a:lnTo>
                  <a:lnTo>
                    <a:pt x="409917" y="71920"/>
                  </a:lnTo>
                  <a:lnTo>
                    <a:pt x="409917" y="1422"/>
                  </a:lnTo>
                  <a:close/>
                </a:path>
                <a:path w="522604" h="73659">
                  <a:moveTo>
                    <a:pt x="464566" y="62953"/>
                  </a:moveTo>
                  <a:lnTo>
                    <a:pt x="431800" y="62953"/>
                  </a:lnTo>
                  <a:lnTo>
                    <a:pt x="431800" y="42202"/>
                  </a:lnTo>
                  <a:lnTo>
                    <a:pt x="458470" y="42202"/>
                  </a:lnTo>
                  <a:lnTo>
                    <a:pt x="458470" y="33235"/>
                  </a:lnTo>
                  <a:lnTo>
                    <a:pt x="431800" y="33235"/>
                  </a:lnTo>
                  <a:lnTo>
                    <a:pt x="431800" y="10477"/>
                  </a:lnTo>
                  <a:lnTo>
                    <a:pt x="463677" y="10477"/>
                  </a:lnTo>
                  <a:lnTo>
                    <a:pt x="463677" y="1422"/>
                  </a:lnTo>
                  <a:lnTo>
                    <a:pt x="421259" y="1422"/>
                  </a:lnTo>
                  <a:lnTo>
                    <a:pt x="421259" y="71920"/>
                  </a:lnTo>
                  <a:lnTo>
                    <a:pt x="464566" y="71920"/>
                  </a:lnTo>
                  <a:lnTo>
                    <a:pt x="464566" y="62953"/>
                  </a:lnTo>
                  <a:close/>
                </a:path>
                <a:path w="522604" h="73659">
                  <a:moveTo>
                    <a:pt x="486384" y="30162"/>
                  </a:moveTo>
                  <a:lnTo>
                    <a:pt x="483489" y="28371"/>
                  </a:lnTo>
                  <a:lnTo>
                    <a:pt x="483489" y="29324"/>
                  </a:lnTo>
                  <a:lnTo>
                    <a:pt x="486384" y="30162"/>
                  </a:lnTo>
                  <a:close/>
                </a:path>
                <a:path w="522604" h="73659">
                  <a:moveTo>
                    <a:pt x="521208" y="21869"/>
                  </a:moveTo>
                  <a:lnTo>
                    <a:pt x="519684" y="13716"/>
                  </a:lnTo>
                  <a:lnTo>
                    <a:pt x="516763" y="9169"/>
                  </a:lnTo>
                  <a:lnTo>
                    <a:pt x="515239" y="6769"/>
                  </a:lnTo>
                  <a:lnTo>
                    <a:pt x="507619" y="1930"/>
                  </a:lnTo>
                  <a:lnTo>
                    <a:pt x="496697" y="114"/>
                  </a:lnTo>
                  <a:lnTo>
                    <a:pt x="486156" y="1600"/>
                  </a:lnTo>
                  <a:lnTo>
                    <a:pt x="478663" y="5702"/>
                  </a:lnTo>
                  <a:lnTo>
                    <a:pt x="474345" y="11950"/>
                  </a:lnTo>
                  <a:lnTo>
                    <a:pt x="472948" y="19850"/>
                  </a:lnTo>
                  <a:lnTo>
                    <a:pt x="472948" y="21869"/>
                  </a:lnTo>
                  <a:lnTo>
                    <a:pt x="483489" y="28371"/>
                  </a:lnTo>
                  <a:lnTo>
                    <a:pt x="483489" y="14020"/>
                  </a:lnTo>
                  <a:lnTo>
                    <a:pt x="487680" y="9169"/>
                  </a:lnTo>
                  <a:lnTo>
                    <a:pt x="507238" y="9169"/>
                  </a:lnTo>
                  <a:lnTo>
                    <a:pt x="510794" y="16421"/>
                  </a:lnTo>
                  <a:lnTo>
                    <a:pt x="510794" y="24269"/>
                  </a:lnTo>
                  <a:lnTo>
                    <a:pt x="521208" y="24269"/>
                  </a:lnTo>
                  <a:lnTo>
                    <a:pt x="521208" y="21869"/>
                  </a:lnTo>
                  <a:close/>
                </a:path>
                <a:path w="522604" h="73659">
                  <a:moveTo>
                    <a:pt x="522605" y="50685"/>
                  </a:moveTo>
                  <a:lnTo>
                    <a:pt x="490220" y="31242"/>
                  </a:lnTo>
                  <a:lnTo>
                    <a:pt x="486384" y="30162"/>
                  </a:lnTo>
                  <a:lnTo>
                    <a:pt x="505968" y="42214"/>
                  </a:lnTo>
                  <a:lnTo>
                    <a:pt x="512064" y="44831"/>
                  </a:lnTo>
                  <a:lnTo>
                    <a:pt x="512064" y="59448"/>
                  </a:lnTo>
                  <a:lnTo>
                    <a:pt x="507365" y="64160"/>
                  </a:lnTo>
                  <a:lnTo>
                    <a:pt x="487299" y="64160"/>
                  </a:lnTo>
                  <a:lnTo>
                    <a:pt x="482092" y="56819"/>
                  </a:lnTo>
                  <a:lnTo>
                    <a:pt x="482092" y="48971"/>
                  </a:lnTo>
                  <a:lnTo>
                    <a:pt x="471551" y="48971"/>
                  </a:lnTo>
                  <a:lnTo>
                    <a:pt x="471551" y="51282"/>
                  </a:lnTo>
                  <a:lnTo>
                    <a:pt x="473329" y="59905"/>
                  </a:lnTo>
                  <a:lnTo>
                    <a:pt x="478409" y="66903"/>
                  </a:lnTo>
                  <a:lnTo>
                    <a:pt x="486664" y="71602"/>
                  </a:lnTo>
                  <a:lnTo>
                    <a:pt x="497713" y="73329"/>
                  </a:lnTo>
                  <a:lnTo>
                    <a:pt x="508635" y="71882"/>
                  </a:lnTo>
                  <a:lnTo>
                    <a:pt x="516382" y="67792"/>
                  </a:lnTo>
                  <a:lnTo>
                    <a:pt x="519049" y="64160"/>
                  </a:lnTo>
                  <a:lnTo>
                    <a:pt x="521081" y="61429"/>
                  </a:lnTo>
                  <a:lnTo>
                    <a:pt x="522605" y="53200"/>
                  </a:lnTo>
                  <a:lnTo>
                    <a:pt x="522605" y="506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4546600" y="3987800"/>
            <a:ext cx="2560320" cy="5826760"/>
            <a:chOff x="4546600" y="3987800"/>
            <a:chExt cx="2560320" cy="5826760"/>
          </a:xfrm>
        </p:grpSpPr>
        <p:sp>
          <p:nvSpPr>
            <p:cNvPr id="20" name="object 20"/>
            <p:cNvSpPr/>
            <p:nvPr/>
          </p:nvSpPr>
          <p:spPr>
            <a:xfrm>
              <a:off x="4546600" y="4180839"/>
              <a:ext cx="464820" cy="78740"/>
            </a:xfrm>
            <a:custGeom>
              <a:avLst/>
              <a:gdLst/>
              <a:ahLst/>
              <a:cxnLst/>
              <a:rect l="l" t="t" r="r" b="b"/>
              <a:pathLst>
                <a:path w="464820" h="78739">
                  <a:moveTo>
                    <a:pt x="464400" y="0"/>
                  </a:moveTo>
                  <a:lnTo>
                    <a:pt x="0" y="0"/>
                  </a:lnTo>
                  <a:lnTo>
                    <a:pt x="0" y="78740"/>
                  </a:lnTo>
                  <a:lnTo>
                    <a:pt x="464400" y="78740"/>
                  </a:lnTo>
                  <a:lnTo>
                    <a:pt x="464400" y="0"/>
                  </a:lnTo>
                  <a:close/>
                </a:path>
              </a:pathLst>
            </a:custGeom>
            <a:solidFill>
              <a:srgbClr val="FDB1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6600" y="3987800"/>
              <a:ext cx="2560320" cy="5826760"/>
            </a:xfrm>
            <a:prstGeom prst="rect">
              <a:avLst/>
            </a:prstGeom>
          </p:spPr>
        </p:pic>
      </p:grp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52620" y="1828800"/>
            <a:ext cx="2633979" cy="163575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22019" y="9133840"/>
            <a:ext cx="346722" cy="11302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14830" y="9133840"/>
            <a:ext cx="374142" cy="111251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112519" y="9148571"/>
            <a:ext cx="1013460" cy="407034"/>
            <a:chOff x="1112519" y="9148571"/>
            <a:chExt cx="1013460" cy="407034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9137" y="9148571"/>
              <a:ext cx="386714" cy="11175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2519" y="9301479"/>
              <a:ext cx="848359" cy="254000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5319" y="6187440"/>
            <a:ext cx="1798320" cy="164846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55319" y="8072119"/>
            <a:ext cx="754380" cy="69341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96720" y="7914640"/>
            <a:ext cx="1148080" cy="105410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2862579" y="5955029"/>
            <a:ext cx="1292860" cy="768350"/>
            <a:chOff x="2862579" y="5955029"/>
            <a:chExt cx="1292860" cy="768350"/>
          </a:xfrm>
        </p:grpSpPr>
        <p:sp>
          <p:nvSpPr>
            <p:cNvPr id="32" name="object 32"/>
            <p:cNvSpPr/>
            <p:nvPr/>
          </p:nvSpPr>
          <p:spPr>
            <a:xfrm>
              <a:off x="2978149" y="6021069"/>
              <a:ext cx="1063625" cy="650240"/>
            </a:xfrm>
            <a:custGeom>
              <a:avLst/>
              <a:gdLst/>
              <a:ahLst/>
              <a:cxnLst/>
              <a:rect l="l" t="t" r="r" b="b"/>
              <a:pathLst>
                <a:path w="1063625" h="650240">
                  <a:moveTo>
                    <a:pt x="395477" y="650239"/>
                  </a:moveTo>
                  <a:lnTo>
                    <a:pt x="664337" y="381380"/>
                  </a:lnTo>
                </a:path>
                <a:path w="1063625" h="650240">
                  <a:moveTo>
                    <a:pt x="0" y="518413"/>
                  </a:moveTo>
                  <a:lnTo>
                    <a:pt x="11811" y="437388"/>
                  </a:lnTo>
                  <a:lnTo>
                    <a:pt x="74802" y="259206"/>
                  </a:lnTo>
                  <a:lnTo>
                    <a:pt x="230631" y="81025"/>
                  </a:lnTo>
                  <a:lnTo>
                    <a:pt x="520826" y="0"/>
                  </a:lnTo>
                  <a:lnTo>
                    <a:pt x="822198" y="80771"/>
                  </a:lnTo>
                  <a:lnTo>
                    <a:pt x="984630" y="258571"/>
                  </a:lnTo>
                  <a:lnTo>
                    <a:pt x="1051052" y="436244"/>
                  </a:lnTo>
                  <a:lnTo>
                    <a:pt x="1063625" y="517016"/>
                  </a:lnTo>
                </a:path>
                <a:path w="1063625" h="650240">
                  <a:moveTo>
                    <a:pt x="289433" y="517016"/>
                  </a:moveTo>
                  <a:lnTo>
                    <a:pt x="293370" y="478663"/>
                  </a:lnTo>
                  <a:lnTo>
                    <a:pt x="319277" y="394207"/>
                  </a:lnTo>
                  <a:lnTo>
                    <a:pt x="389127" y="309879"/>
                  </a:lnTo>
                  <a:lnTo>
                    <a:pt x="524763" y="271399"/>
                  </a:lnTo>
                  <a:lnTo>
                    <a:pt x="662559" y="309625"/>
                  </a:lnTo>
                  <a:lnTo>
                    <a:pt x="736346" y="393572"/>
                  </a:lnTo>
                  <a:lnTo>
                    <a:pt x="766063" y="477646"/>
                  </a:lnTo>
                  <a:lnTo>
                    <a:pt x="771525" y="51574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385819" y="6405879"/>
              <a:ext cx="251460" cy="13207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884169" y="6046469"/>
              <a:ext cx="1252220" cy="490220"/>
            </a:xfrm>
            <a:custGeom>
              <a:avLst/>
              <a:gdLst/>
              <a:ahLst/>
              <a:cxnLst/>
              <a:rect l="l" t="t" r="r" b="b"/>
              <a:pathLst>
                <a:path w="1252220" h="490220">
                  <a:moveTo>
                    <a:pt x="0" y="489838"/>
                  </a:moveTo>
                  <a:lnTo>
                    <a:pt x="1251839" y="489838"/>
                  </a:lnTo>
                </a:path>
                <a:path w="1252220" h="490220">
                  <a:moveTo>
                    <a:pt x="123443" y="488441"/>
                  </a:moveTo>
                  <a:lnTo>
                    <a:pt x="134493" y="411479"/>
                  </a:lnTo>
                  <a:lnTo>
                    <a:pt x="194563" y="242315"/>
                  </a:lnTo>
                  <a:lnTo>
                    <a:pt x="343916" y="74167"/>
                  </a:lnTo>
                  <a:lnTo>
                    <a:pt x="622934" y="0"/>
                  </a:lnTo>
                  <a:lnTo>
                    <a:pt x="908050" y="78612"/>
                  </a:lnTo>
                  <a:lnTo>
                    <a:pt x="1055751" y="246252"/>
                  </a:lnTo>
                  <a:lnTo>
                    <a:pt x="1111250" y="412876"/>
                  </a:lnTo>
                  <a:lnTo>
                    <a:pt x="1119758" y="48844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24579" y="636523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50673" y="0"/>
                  </a:moveTo>
                  <a:lnTo>
                    <a:pt x="0" y="21717"/>
                  </a:lnTo>
                  <a:lnTo>
                    <a:pt x="28956" y="50673"/>
                  </a:lnTo>
                  <a:lnTo>
                    <a:pt x="506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62579" y="6543039"/>
              <a:ext cx="121919" cy="11683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403599" y="6637021"/>
              <a:ext cx="86360" cy="8635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3506469" y="5955029"/>
              <a:ext cx="629920" cy="711200"/>
            </a:xfrm>
            <a:custGeom>
              <a:avLst/>
              <a:gdLst/>
              <a:ahLst/>
              <a:cxnLst/>
              <a:rect l="l" t="t" r="r" b="b"/>
              <a:pathLst>
                <a:path w="629920" h="711200">
                  <a:moveTo>
                    <a:pt x="629665" y="643763"/>
                  </a:moveTo>
                  <a:lnTo>
                    <a:pt x="629665" y="710946"/>
                  </a:lnTo>
                </a:path>
                <a:path w="629920" h="711200">
                  <a:moveTo>
                    <a:pt x="0" y="0"/>
                  </a:moveTo>
                  <a:lnTo>
                    <a:pt x="0" y="108458"/>
                  </a:lnTo>
                </a:path>
                <a:path w="629920" h="711200">
                  <a:moveTo>
                    <a:pt x="0" y="121412"/>
                  </a:moveTo>
                  <a:lnTo>
                    <a:pt x="0" y="139446"/>
                  </a:lnTo>
                </a:path>
                <a:path w="629920" h="711200">
                  <a:moveTo>
                    <a:pt x="0" y="154940"/>
                  </a:moveTo>
                  <a:lnTo>
                    <a:pt x="0" y="263525"/>
                  </a:lnTo>
                </a:path>
                <a:path w="629920" h="711200">
                  <a:moveTo>
                    <a:pt x="0" y="276479"/>
                  </a:moveTo>
                  <a:lnTo>
                    <a:pt x="0" y="294513"/>
                  </a:lnTo>
                </a:path>
                <a:path w="629920" h="711200">
                  <a:moveTo>
                    <a:pt x="0" y="307467"/>
                  </a:moveTo>
                  <a:lnTo>
                    <a:pt x="0" y="415925"/>
                  </a:lnTo>
                </a:path>
                <a:path w="629920" h="711200">
                  <a:moveTo>
                    <a:pt x="0" y="428879"/>
                  </a:moveTo>
                  <a:lnTo>
                    <a:pt x="0" y="446913"/>
                  </a:lnTo>
                </a:path>
                <a:path w="629920" h="711200">
                  <a:moveTo>
                    <a:pt x="0" y="459867"/>
                  </a:moveTo>
                  <a:lnTo>
                    <a:pt x="0" y="618744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033520" y="6550659"/>
              <a:ext cx="121920" cy="114300"/>
            </a:xfrm>
            <a:custGeom>
              <a:avLst/>
              <a:gdLst/>
              <a:ahLst/>
              <a:cxnLst/>
              <a:rect l="l" t="t" r="r" b="b"/>
              <a:pathLst>
                <a:path w="121920" h="114300">
                  <a:moveTo>
                    <a:pt x="72136" y="79629"/>
                  </a:moveTo>
                  <a:lnTo>
                    <a:pt x="64262" y="77724"/>
                  </a:lnTo>
                  <a:lnTo>
                    <a:pt x="64262" y="88392"/>
                  </a:lnTo>
                  <a:lnTo>
                    <a:pt x="64262" y="88519"/>
                  </a:lnTo>
                  <a:lnTo>
                    <a:pt x="62611" y="88773"/>
                  </a:lnTo>
                  <a:lnTo>
                    <a:pt x="60960" y="88773"/>
                  </a:lnTo>
                  <a:lnTo>
                    <a:pt x="59436" y="89027"/>
                  </a:lnTo>
                  <a:lnTo>
                    <a:pt x="56007" y="89281"/>
                  </a:lnTo>
                  <a:lnTo>
                    <a:pt x="52705" y="89789"/>
                  </a:lnTo>
                  <a:lnTo>
                    <a:pt x="28829" y="94107"/>
                  </a:lnTo>
                  <a:lnTo>
                    <a:pt x="28829" y="82550"/>
                  </a:lnTo>
                  <a:lnTo>
                    <a:pt x="49403" y="86487"/>
                  </a:lnTo>
                  <a:lnTo>
                    <a:pt x="52705" y="87249"/>
                  </a:lnTo>
                  <a:lnTo>
                    <a:pt x="56007" y="87630"/>
                  </a:lnTo>
                  <a:lnTo>
                    <a:pt x="59436" y="87884"/>
                  </a:lnTo>
                  <a:lnTo>
                    <a:pt x="60960" y="88138"/>
                  </a:lnTo>
                  <a:lnTo>
                    <a:pt x="62611" y="88138"/>
                  </a:lnTo>
                  <a:lnTo>
                    <a:pt x="64262" y="88392"/>
                  </a:lnTo>
                  <a:lnTo>
                    <a:pt x="64262" y="77724"/>
                  </a:lnTo>
                  <a:lnTo>
                    <a:pt x="0" y="62357"/>
                  </a:lnTo>
                  <a:lnTo>
                    <a:pt x="0" y="76835"/>
                  </a:lnTo>
                  <a:lnTo>
                    <a:pt x="18288" y="80391"/>
                  </a:lnTo>
                  <a:lnTo>
                    <a:pt x="18288" y="96139"/>
                  </a:lnTo>
                  <a:lnTo>
                    <a:pt x="0" y="99695"/>
                  </a:lnTo>
                  <a:lnTo>
                    <a:pt x="0" y="114173"/>
                  </a:lnTo>
                  <a:lnTo>
                    <a:pt x="72136" y="97790"/>
                  </a:lnTo>
                  <a:lnTo>
                    <a:pt x="72136" y="94107"/>
                  </a:lnTo>
                  <a:lnTo>
                    <a:pt x="72136" y="79629"/>
                  </a:lnTo>
                  <a:close/>
                </a:path>
                <a:path w="121920" h="114300">
                  <a:moveTo>
                    <a:pt x="121666" y="50546"/>
                  </a:moveTo>
                  <a:lnTo>
                    <a:pt x="101473" y="0"/>
                  </a:lnTo>
                  <a:lnTo>
                    <a:pt x="81153" y="50546"/>
                  </a:lnTo>
                  <a:lnTo>
                    <a:pt x="121666" y="505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3185160" y="7076440"/>
            <a:ext cx="312420" cy="464820"/>
          </a:xfrm>
          <a:custGeom>
            <a:avLst/>
            <a:gdLst/>
            <a:ahLst/>
            <a:cxnLst/>
            <a:rect l="l" t="t" r="r" b="b"/>
            <a:pathLst>
              <a:path w="312420" h="464820">
                <a:moveTo>
                  <a:pt x="312293" y="0"/>
                </a:moveTo>
                <a:lnTo>
                  <a:pt x="192278" y="0"/>
                </a:lnTo>
                <a:lnTo>
                  <a:pt x="192278" y="162560"/>
                </a:lnTo>
                <a:lnTo>
                  <a:pt x="0" y="162560"/>
                </a:lnTo>
                <a:lnTo>
                  <a:pt x="0" y="463550"/>
                </a:lnTo>
                <a:lnTo>
                  <a:pt x="0" y="464820"/>
                </a:lnTo>
                <a:lnTo>
                  <a:pt x="203327" y="464820"/>
                </a:lnTo>
                <a:lnTo>
                  <a:pt x="203327" y="463550"/>
                </a:lnTo>
                <a:lnTo>
                  <a:pt x="312293" y="463550"/>
                </a:lnTo>
                <a:lnTo>
                  <a:pt x="312293" y="162560"/>
                </a:lnTo>
                <a:lnTo>
                  <a:pt x="312293" y="0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43960" y="7076440"/>
            <a:ext cx="340360" cy="464820"/>
          </a:xfrm>
          <a:custGeom>
            <a:avLst/>
            <a:gdLst/>
            <a:ahLst/>
            <a:cxnLst/>
            <a:rect l="l" t="t" r="r" b="b"/>
            <a:pathLst>
              <a:path w="340360" h="464820">
                <a:moveTo>
                  <a:pt x="340106" y="162560"/>
                </a:moveTo>
                <a:lnTo>
                  <a:pt x="120142" y="162560"/>
                </a:lnTo>
                <a:lnTo>
                  <a:pt x="120142" y="0"/>
                </a:lnTo>
                <a:lnTo>
                  <a:pt x="0" y="0"/>
                </a:lnTo>
                <a:lnTo>
                  <a:pt x="0" y="162560"/>
                </a:lnTo>
                <a:lnTo>
                  <a:pt x="0" y="463550"/>
                </a:lnTo>
                <a:lnTo>
                  <a:pt x="120142" y="463550"/>
                </a:lnTo>
                <a:lnTo>
                  <a:pt x="120142" y="464820"/>
                </a:lnTo>
                <a:lnTo>
                  <a:pt x="340106" y="464820"/>
                </a:lnTo>
                <a:lnTo>
                  <a:pt x="340106" y="463550"/>
                </a:lnTo>
                <a:lnTo>
                  <a:pt x="340106" y="162560"/>
                </a:lnTo>
                <a:close/>
              </a:path>
            </a:pathLst>
          </a:custGeom>
          <a:solidFill>
            <a:srgbClr val="B0B0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83229" y="7285990"/>
            <a:ext cx="0" cy="218440"/>
          </a:xfrm>
          <a:custGeom>
            <a:avLst/>
            <a:gdLst/>
            <a:ahLst/>
            <a:cxnLst/>
            <a:rect l="l" t="t" r="r" b="b"/>
            <a:pathLst>
              <a:path h="218440">
                <a:moveTo>
                  <a:pt x="0" y="0"/>
                </a:moveTo>
                <a:lnTo>
                  <a:pt x="0" y="21793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object 43"/>
          <p:cNvGrpSpPr/>
          <p:nvPr/>
        </p:nvGrpSpPr>
        <p:grpSpPr>
          <a:xfrm>
            <a:off x="2839720" y="6904990"/>
            <a:ext cx="1343025" cy="1073150"/>
            <a:chOff x="2839720" y="6904990"/>
            <a:chExt cx="1343025" cy="1073150"/>
          </a:xfrm>
        </p:grpSpPr>
        <p:sp>
          <p:nvSpPr>
            <p:cNvPr id="44" name="object 44"/>
            <p:cNvSpPr/>
            <p:nvPr/>
          </p:nvSpPr>
          <p:spPr>
            <a:xfrm>
              <a:off x="2901950" y="7075170"/>
              <a:ext cx="1277620" cy="896619"/>
            </a:xfrm>
            <a:custGeom>
              <a:avLst/>
              <a:gdLst/>
              <a:ahLst/>
              <a:cxnLst/>
              <a:rect l="l" t="t" r="r" b="b"/>
              <a:pathLst>
                <a:path w="1277620" h="896620">
                  <a:moveTo>
                    <a:pt x="477265" y="1396"/>
                  </a:moveTo>
                  <a:lnTo>
                    <a:pt x="966215" y="1396"/>
                  </a:lnTo>
                </a:path>
                <a:path w="1277620" h="896620">
                  <a:moveTo>
                    <a:pt x="963929" y="4063"/>
                  </a:moveTo>
                  <a:lnTo>
                    <a:pt x="963929" y="162940"/>
                  </a:lnTo>
                </a:path>
                <a:path w="1277620" h="896620">
                  <a:moveTo>
                    <a:pt x="961516" y="162940"/>
                  </a:moveTo>
                  <a:lnTo>
                    <a:pt x="1277620" y="162940"/>
                  </a:lnTo>
                </a:path>
                <a:path w="1277620" h="896620">
                  <a:moveTo>
                    <a:pt x="1277620" y="160274"/>
                  </a:moveTo>
                  <a:lnTo>
                    <a:pt x="1277620" y="896111"/>
                  </a:lnTo>
                </a:path>
                <a:path w="1277620" h="896620">
                  <a:moveTo>
                    <a:pt x="477265" y="1396"/>
                  </a:moveTo>
                  <a:lnTo>
                    <a:pt x="477265" y="167004"/>
                  </a:lnTo>
                </a:path>
                <a:path w="1277620" h="896620">
                  <a:moveTo>
                    <a:pt x="477265" y="164337"/>
                  </a:moveTo>
                  <a:lnTo>
                    <a:pt x="77597" y="164337"/>
                  </a:lnTo>
                </a:path>
                <a:path w="1277620" h="896620">
                  <a:moveTo>
                    <a:pt x="285495" y="164337"/>
                  </a:moveTo>
                  <a:lnTo>
                    <a:pt x="285495" y="671829"/>
                  </a:lnTo>
                </a:path>
                <a:path w="1277620" h="896620">
                  <a:moveTo>
                    <a:pt x="0" y="467359"/>
                  </a:moveTo>
                  <a:lnTo>
                    <a:pt x="1277620" y="467359"/>
                  </a:lnTo>
                </a:path>
                <a:path w="1277620" h="896620">
                  <a:moveTo>
                    <a:pt x="844550" y="0"/>
                  </a:moveTo>
                  <a:lnTo>
                    <a:pt x="844550" y="560323"/>
                  </a:lnTo>
                </a:path>
                <a:path w="1277620" h="896620">
                  <a:moveTo>
                    <a:pt x="596519" y="0"/>
                  </a:moveTo>
                  <a:lnTo>
                    <a:pt x="596519" y="562990"/>
                  </a:lnTo>
                </a:path>
                <a:path w="1277620" h="896620">
                  <a:moveTo>
                    <a:pt x="1185164" y="161670"/>
                  </a:moveTo>
                  <a:lnTo>
                    <a:pt x="1185164" y="665098"/>
                  </a:lnTo>
                </a:path>
                <a:path w="1277620" h="896620">
                  <a:moveTo>
                    <a:pt x="180975" y="161670"/>
                  </a:moveTo>
                  <a:lnTo>
                    <a:pt x="180975" y="89611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61640" y="7236459"/>
              <a:ext cx="40640" cy="316865"/>
            </a:xfrm>
            <a:custGeom>
              <a:avLst/>
              <a:gdLst/>
              <a:ahLst/>
              <a:cxnLst/>
              <a:rect l="l" t="t" r="r" b="b"/>
              <a:pathLst>
                <a:path w="40639" h="316865">
                  <a:moveTo>
                    <a:pt x="40386" y="264541"/>
                  </a:moveTo>
                  <a:lnTo>
                    <a:pt x="0" y="264541"/>
                  </a:lnTo>
                  <a:lnTo>
                    <a:pt x="20193" y="316865"/>
                  </a:lnTo>
                  <a:lnTo>
                    <a:pt x="40386" y="264541"/>
                  </a:lnTo>
                  <a:close/>
                </a:path>
                <a:path w="40639" h="316865">
                  <a:moveTo>
                    <a:pt x="40386" y="52324"/>
                  </a:moveTo>
                  <a:lnTo>
                    <a:pt x="20193" y="0"/>
                  </a:lnTo>
                  <a:lnTo>
                    <a:pt x="0" y="52324"/>
                  </a:lnTo>
                  <a:lnTo>
                    <a:pt x="40386" y="523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922270" y="7123430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074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900680" y="7073899"/>
              <a:ext cx="40640" cy="480059"/>
            </a:xfrm>
            <a:custGeom>
              <a:avLst/>
              <a:gdLst/>
              <a:ahLst/>
              <a:cxnLst/>
              <a:rect l="l" t="t" r="r" b="b"/>
              <a:pathLst>
                <a:path w="40639" h="480059">
                  <a:moveTo>
                    <a:pt x="40386" y="427609"/>
                  </a:moveTo>
                  <a:lnTo>
                    <a:pt x="0" y="427609"/>
                  </a:lnTo>
                  <a:lnTo>
                    <a:pt x="20193" y="479679"/>
                  </a:lnTo>
                  <a:lnTo>
                    <a:pt x="40386" y="427609"/>
                  </a:lnTo>
                  <a:close/>
                </a:path>
                <a:path w="40639" h="480059">
                  <a:moveTo>
                    <a:pt x="40386" y="52070"/>
                  </a:moveTo>
                  <a:lnTo>
                    <a:pt x="20193" y="0"/>
                  </a:lnTo>
                  <a:lnTo>
                    <a:pt x="0" y="52070"/>
                  </a:lnTo>
                  <a:lnTo>
                    <a:pt x="40386" y="520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14650" y="6904990"/>
              <a:ext cx="784860" cy="734060"/>
            </a:xfrm>
            <a:custGeom>
              <a:avLst/>
              <a:gdLst/>
              <a:ahLst/>
              <a:cxnLst/>
              <a:rect l="l" t="t" r="r" b="b"/>
              <a:pathLst>
                <a:path w="784860" h="734059">
                  <a:moveTo>
                    <a:pt x="623697" y="733678"/>
                  </a:moveTo>
                  <a:lnTo>
                    <a:pt x="784351" y="733678"/>
                  </a:lnTo>
                </a:path>
                <a:path w="784860" h="734059">
                  <a:moveTo>
                    <a:pt x="465836" y="172338"/>
                  </a:moveTo>
                  <a:lnTo>
                    <a:pt x="0" y="172338"/>
                  </a:lnTo>
                </a:path>
                <a:path w="784860" h="734059">
                  <a:moveTo>
                    <a:pt x="700024" y="0"/>
                  </a:moveTo>
                  <a:lnTo>
                    <a:pt x="700024" y="70815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489960" y="7617459"/>
              <a:ext cx="256540" cy="40640"/>
            </a:xfrm>
            <a:custGeom>
              <a:avLst/>
              <a:gdLst/>
              <a:ahLst/>
              <a:cxnLst/>
              <a:rect l="l" t="t" r="r" b="b"/>
              <a:pathLst>
                <a:path w="256539" h="40640">
                  <a:moveTo>
                    <a:pt x="51689" y="0"/>
                  </a:moveTo>
                  <a:lnTo>
                    <a:pt x="0" y="20193"/>
                  </a:lnTo>
                  <a:lnTo>
                    <a:pt x="51689" y="40386"/>
                  </a:lnTo>
                  <a:lnTo>
                    <a:pt x="51689" y="0"/>
                  </a:lnTo>
                  <a:close/>
                </a:path>
                <a:path w="256539" h="40640">
                  <a:moveTo>
                    <a:pt x="256032" y="20193"/>
                  </a:moveTo>
                  <a:lnTo>
                    <a:pt x="204470" y="0"/>
                  </a:lnTo>
                  <a:lnTo>
                    <a:pt x="204470" y="40386"/>
                  </a:lnTo>
                  <a:lnTo>
                    <a:pt x="256032" y="20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247390" y="7745730"/>
              <a:ext cx="787400" cy="0"/>
            </a:xfrm>
            <a:custGeom>
              <a:avLst/>
              <a:gdLst/>
              <a:ahLst/>
              <a:cxnLst/>
              <a:rect l="l" t="t" r="r" b="b"/>
              <a:pathLst>
                <a:path w="787400">
                  <a:moveTo>
                    <a:pt x="0" y="0"/>
                  </a:moveTo>
                  <a:lnTo>
                    <a:pt x="787019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197860" y="7724140"/>
              <a:ext cx="883919" cy="43180"/>
            </a:xfrm>
            <a:custGeom>
              <a:avLst/>
              <a:gdLst/>
              <a:ahLst/>
              <a:cxnLst/>
              <a:rect l="l" t="t" r="r" b="b"/>
              <a:pathLst>
                <a:path w="883920" h="43179">
                  <a:moveTo>
                    <a:pt x="51943" y="0"/>
                  </a:moveTo>
                  <a:lnTo>
                    <a:pt x="0" y="21463"/>
                  </a:lnTo>
                  <a:lnTo>
                    <a:pt x="51943" y="42926"/>
                  </a:lnTo>
                  <a:lnTo>
                    <a:pt x="51943" y="0"/>
                  </a:lnTo>
                  <a:close/>
                </a:path>
                <a:path w="883920" h="43179">
                  <a:moveTo>
                    <a:pt x="883412" y="21463"/>
                  </a:moveTo>
                  <a:lnTo>
                    <a:pt x="831469" y="0"/>
                  </a:lnTo>
                  <a:lnTo>
                    <a:pt x="831469" y="42926"/>
                  </a:lnTo>
                  <a:lnTo>
                    <a:pt x="883412" y="21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188970" y="7847330"/>
              <a:ext cx="880744" cy="0"/>
            </a:xfrm>
            <a:custGeom>
              <a:avLst/>
              <a:gdLst/>
              <a:ahLst/>
              <a:cxnLst/>
              <a:rect l="l" t="t" r="r" b="b"/>
              <a:pathLst>
                <a:path w="880745">
                  <a:moveTo>
                    <a:pt x="0" y="0"/>
                  </a:moveTo>
                  <a:lnTo>
                    <a:pt x="880744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39440" y="7825740"/>
              <a:ext cx="977900" cy="40640"/>
            </a:xfrm>
            <a:custGeom>
              <a:avLst/>
              <a:gdLst/>
              <a:ahLst/>
              <a:cxnLst/>
              <a:rect l="l" t="t" r="r" b="b"/>
              <a:pathLst>
                <a:path w="977900" h="40640">
                  <a:moveTo>
                    <a:pt x="52070" y="0"/>
                  </a:moveTo>
                  <a:lnTo>
                    <a:pt x="0" y="20193"/>
                  </a:lnTo>
                  <a:lnTo>
                    <a:pt x="52070" y="40386"/>
                  </a:lnTo>
                  <a:lnTo>
                    <a:pt x="52070" y="0"/>
                  </a:lnTo>
                  <a:close/>
                </a:path>
                <a:path w="977900" h="40640">
                  <a:moveTo>
                    <a:pt x="977900" y="20193"/>
                  </a:moveTo>
                  <a:lnTo>
                    <a:pt x="925830" y="0"/>
                  </a:lnTo>
                  <a:lnTo>
                    <a:pt x="925830" y="40386"/>
                  </a:lnTo>
                  <a:lnTo>
                    <a:pt x="977900" y="20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35630" y="7959090"/>
              <a:ext cx="990600" cy="0"/>
            </a:xfrm>
            <a:custGeom>
              <a:avLst/>
              <a:gdLst/>
              <a:ahLst/>
              <a:cxnLst/>
              <a:rect l="l" t="t" r="r" b="b"/>
              <a:pathLst>
                <a:path w="990600">
                  <a:moveTo>
                    <a:pt x="0" y="0"/>
                  </a:moveTo>
                  <a:lnTo>
                    <a:pt x="990092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086100" y="7937500"/>
              <a:ext cx="1087120" cy="40640"/>
            </a:xfrm>
            <a:custGeom>
              <a:avLst/>
              <a:gdLst/>
              <a:ahLst/>
              <a:cxnLst/>
              <a:rect l="l" t="t" r="r" b="b"/>
              <a:pathLst>
                <a:path w="1087120" h="40640">
                  <a:moveTo>
                    <a:pt x="51943" y="0"/>
                  </a:moveTo>
                  <a:lnTo>
                    <a:pt x="0" y="20193"/>
                  </a:lnTo>
                  <a:lnTo>
                    <a:pt x="51943" y="40386"/>
                  </a:lnTo>
                  <a:lnTo>
                    <a:pt x="51943" y="0"/>
                  </a:lnTo>
                  <a:close/>
                </a:path>
                <a:path w="1087120" h="40640">
                  <a:moveTo>
                    <a:pt x="1086612" y="20193"/>
                  </a:moveTo>
                  <a:lnTo>
                    <a:pt x="1034542" y="0"/>
                  </a:lnTo>
                  <a:lnTo>
                    <a:pt x="1034542" y="40386"/>
                  </a:lnTo>
                  <a:lnTo>
                    <a:pt x="1086612" y="20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140710" y="7184390"/>
              <a:ext cx="985519" cy="683260"/>
            </a:xfrm>
            <a:custGeom>
              <a:avLst/>
              <a:gdLst/>
              <a:ahLst/>
              <a:cxnLst/>
              <a:rect l="l" t="t" r="r" b="b"/>
              <a:pathLst>
                <a:path w="985520" h="683259">
                  <a:moveTo>
                    <a:pt x="985392" y="0"/>
                  </a:moveTo>
                  <a:lnTo>
                    <a:pt x="985392" y="129412"/>
                  </a:lnTo>
                </a:path>
                <a:path w="985520" h="683259">
                  <a:moveTo>
                    <a:pt x="985392" y="145922"/>
                  </a:moveTo>
                  <a:lnTo>
                    <a:pt x="985392" y="165226"/>
                  </a:lnTo>
                </a:path>
                <a:path w="985520" h="683259">
                  <a:moveTo>
                    <a:pt x="985392" y="181736"/>
                  </a:moveTo>
                  <a:lnTo>
                    <a:pt x="985392" y="498220"/>
                  </a:lnTo>
                </a:path>
                <a:path w="985520" h="683259">
                  <a:moveTo>
                    <a:pt x="985392" y="514730"/>
                  </a:moveTo>
                  <a:lnTo>
                    <a:pt x="985392" y="534034"/>
                  </a:lnTo>
                </a:path>
                <a:path w="985520" h="683259">
                  <a:moveTo>
                    <a:pt x="985392" y="547750"/>
                  </a:moveTo>
                  <a:lnTo>
                    <a:pt x="985392" y="682878"/>
                  </a:lnTo>
                </a:path>
                <a:path w="985520" h="683259">
                  <a:moveTo>
                    <a:pt x="0" y="0"/>
                  </a:moveTo>
                  <a:lnTo>
                    <a:pt x="0" y="128523"/>
                  </a:lnTo>
                </a:path>
                <a:path w="985520" h="683259">
                  <a:moveTo>
                    <a:pt x="0" y="144906"/>
                  </a:moveTo>
                  <a:lnTo>
                    <a:pt x="0" y="164083"/>
                  </a:lnTo>
                </a:path>
                <a:path w="985520" h="683259">
                  <a:moveTo>
                    <a:pt x="0" y="180466"/>
                  </a:moveTo>
                  <a:lnTo>
                    <a:pt x="0" y="495045"/>
                  </a:lnTo>
                </a:path>
                <a:path w="985520" h="683259">
                  <a:moveTo>
                    <a:pt x="0" y="511428"/>
                  </a:moveTo>
                  <a:lnTo>
                    <a:pt x="0" y="530605"/>
                  </a:lnTo>
                </a:path>
                <a:path w="985520" h="683259">
                  <a:moveTo>
                    <a:pt x="0" y="544321"/>
                  </a:moveTo>
                  <a:lnTo>
                    <a:pt x="0" y="679068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839720" y="7297420"/>
              <a:ext cx="858519" cy="647700"/>
            </a:xfrm>
            <a:custGeom>
              <a:avLst/>
              <a:gdLst/>
              <a:ahLst/>
              <a:cxnLst/>
              <a:rect l="l" t="t" r="r" b="b"/>
              <a:pathLst>
                <a:path w="858520" h="647700">
                  <a:moveTo>
                    <a:pt x="63246" y="0"/>
                  </a:moveTo>
                  <a:lnTo>
                    <a:pt x="53848" y="0"/>
                  </a:lnTo>
                  <a:lnTo>
                    <a:pt x="53848" y="25781"/>
                  </a:lnTo>
                  <a:lnTo>
                    <a:pt x="49403" y="22733"/>
                  </a:lnTo>
                  <a:lnTo>
                    <a:pt x="10033" y="9398"/>
                  </a:lnTo>
                  <a:lnTo>
                    <a:pt x="0" y="8128"/>
                  </a:lnTo>
                  <a:lnTo>
                    <a:pt x="0" y="20447"/>
                  </a:lnTo>
                  <a:lnTo>
                    <a:pt x="7874" y="20828"/>
                  </a:lnTo>
                  <a:lnTo>
                    <a:pt x="15875" y="22225"/>
                  </a:lnTo>
                  <a:lnTo>
                    <a:pt x="54610" y="36322"/>
                  </a:lnTo>
                  <a:lnTo>
                    <a:pt x="63246" y="36322"/>
                  </a:lnTo>
                  <a:lnTo>
                    <a:pt x="63246" y="0"/>
                  </a:lnTo>
                  <a:close/>
                </a:path>
                <a:path w="858520" h="647700">
                  <a:moveTo>
                    <a:pt x="219583" y="94107"/>
                  </a:moveTo>
                  <a:lnTo>
                    <a:pt x="180340" y="85471"/>
                  </a:lnTo>
                  <a:lnTo>
                    <a:pt x="165100" y="78359"/>
                  </a:lnTo>
                  <a:lnTo>
                    <a:pt x="156464" y="78359"/>
                  </a:lnTo>
                  <a:lnTo>
                    <a:pt x="156464" y="114554"/>
                  </a:lnTo>
                  <a:lnTo>
                    <a:pt x="165862" y="114554"/>
                  </a:lnTo>
                  <a:lnTo>
                    <a:pt x="165862" y="88912"/>
                  </a:lnTo>
                  <a:lnTo>
                    <a:pt x="170180" y="91821"/>
                  </a:lnTo>
                  <a:lnTo>
                    <a:pt x="209550" y="105283"/>
                  </a:lnTo>
                  <a:lnTo>
                    <a:pt x="219583" y="106553"/>
                  </a:lnTo>
                  <a:lnTo>
                    <a:pt x="219583" y="94107"/>
                  </a:lnTo>
                  <a:close/>
                </a:path>
                <a:path w="858520" h="647700">
                  <a:moveTo>
                    <a:pt x="738111" y="381635"/>
                  </a:moveTo>
                  <a:lnTo>
                    <a:pt x="733679" y="381635"/>
                  </a:lnTo>
                  <a:lnTo>
                    <a:pt x="734263" y="390347"/>
                  </a:lnTo>
                  <a:lnTo>
                    <a:pt x="738111" y="381635"/>
                  </a:lnTo>
                  <a:close/>
                </a:path>
                <a:path w="858520" h="647700">
                  <a:moveTo>
                    <a:pt x="738111" y="273939"/>
                  </a:moveTo>
                  <a:lnTo>
                    <a:pt x="733679" y="273939"/>
                  </a:lnTo>
                  <a:lnTo>
                    <a:pt x="734250" y="282663"/>
                  </a:lnTo>
                  <a:lnTo>
                    <a:pt x="738111" y="273939"/>
                  </a:lnTo>
                  <a:close/>
                </a:path>
                <a:path w="858520" h="647700">
                  <a:moveTo>
                    <a:pt x="738162" y="593471"/>
                  </a:moveTo>
                  <a:lnTo>
                    <a:pt x="733679" y="593471"/>
                  </a:lnTo>
                  <a:lnTo>
                    <a:pt x="734263" y="602259"/>
                  </a:lnTo>
                  <a:lnTo>
                    <a:pt x="738162" y="593471"/>
                  </a:lnTo>
                  <a:close/>
                </a:path>
                <a:path w="858520" h="647700">
                  <a:moveTo>
                    <a:pt x="738162" y="478917"/>
                  </a:moveTo>
                  <a:lnTo>
                    <a:pt x="733679" y="478917"/>
                  </a:lnTo>
                  <a:lnTo>
                    <a:pt x="734263" y="487705"/>
                  </a:lnTo>
                  <a:lnTo>
                    <a:pt x="738162" y="478917"/>
                  </a:lnTo>
                  <a:close/>
                </a:path>
                <a:path w="858520" h="647700">
                  <a:moveTo>
                    <a:pt x="750443" y="636778"/>
                  </a:moveTo>
                  <a:lnTo>
                    <a:pt x="749973" y="629577"/>
                  </a:lnTo>
                  <a:lnTo>
                    <a:pt x="746429" y="636778"/>
                  </a:lnTo>
                  <a:lnTo>
                    <a:pt x="750443" y="636778"/>
                  </a:lnTo>
                  <a:close/>
                </a:path>
                <a:path w="858520" h="647700">
                  <a:moveTo>
                    <a:pt x="750443" y="317246"/>
                  </a:moveTo>
                  <a:lnTo>
                    <a:pt x="749960" y="309930"/>
                  </a:lnTo>
                  <a:lnTo>
                    <a:pt x="746366" y="317246"/>
                  </a:lnTo>
                  <a:lnTo>
                    <a:pt x="750443" y="317246"/>
                  </a:lnTo>
                  <a:close/>
                </a:path>
                <a:path w="858520" h="647700">
                  <a:moveTo>
                    <a:pt x="763016" y="586486"/>
                  </a:moveTo>
                  <a:lnTo>
                    <a:pt x="759206" y="583819"/>
                  </a:lnTo>
                  <a:lnTo>
                    <a:pt x="755777" y="589407"/>
                  </a:lnTo>
                  <a:lnTo>
                    <a:pt x="752094" y="585343"/>
                  </a:lnTo>
                  <a:lnTo>
                    <a:pt x="750443" y="585089"/>
                  </a:lnTo>
                  <a:lnTo>
                    <a:pt x="748792" y="584835"/>
                  </a:lnTo>
                  <a:lnTo>
                    <a:pt x="748030" y="584708"/>
                  </a:lnTo>
                  <a:lnTo>
                    <a:pt x="742061" y="584708"/>
                  </a:lnTo>
                  <a:lnTo>
                    <a:pt x="738162" y="593471"/>
                  </a:lnTo>
                  <a:lnTo>
                    <a:pt x="747141" y="593471"/>
                  </a:lnTo>
                  <a:lnTo>
                    <a:pt x="748538" y="596265"/>
                  </a:lnTo>
                  <a:lnTo>
                    <a:pt x="748792" y="599694"/>
                  </a:lnTo>
                  <a:lnTo>
                    <a:pt x="734314" y="622935"/>
                  </a:lnTo>
                  <a:lnTo>
                    <a:pt x="734263" y="602259"/>
                  </a:lnTo>
                  <a:lnTo>
                    <a:pt x="723265" y="626999"/>
                  </a:lnTo>
                  <a:lnTo>
                    <a:pt x="723519" y="632841"/>
                  </a:lnTo>
                  <a:lnTo>
                    <a:pt x="725805" y="637540"/>
                  </a:lnTo>
                  <a:lnTo>
                    <a:pt x="721233" y="644779"/>
                  </a:lnTo>
                  <a:lnTo>
                    <a:pt x="725043" y="647192"/>
                  </a:lnTo>
                  <a:lnTo>
                    <a:pt x="728599" y="641350"/>
                  </a:lnTo>
                  <a:lnTo>
                    <a:pt x="731774" y="644652"/>
                  </a:lnTo>
                  <a:lnTo>
                    <a:pt x="735457" y="645668"/>
                  </a:lnTo>
                  <a:lnTo>
                    <a:pt x="742061" y="645668"/>
                  </a:lnTo>
                  <a:lnTo>
                    <a:pt x="744181" y="641350"/>
                  </a:lnTo>
                  <a:lnTo>
                    <a:pt x="746429" y="636778"/>
                  </a:lnTo>
                  <a:lnTo>
                    <a:pt x="737362" y="636778"/>
                  </a:lnTo>
                  <a:lnTo>
                    <a:pt x="735711" y="634492"/>
                  </a:lnTo>
                  <a:lnTo>
                    <a:pt x="735076" y="630809"/>
                  </a:lnTo>
                  <a:lnTo>
                    <a:pt x="740029" y="622935"/>
                  </a:lnTo>
                  <a:lnTo>
                    <a:pt x="749808" y="607187"/>
                  </a:lnTo>
                  <a:lnTo>
                    <a:pt x="750062" y="611759"/>
                  </a:lnTo>
                  <a:lnTo>
                    <a:pt x="749808" y="616331"/>
                  </a:lnTo>
                  <a:lnTo>
                    <a:pt x="749909" y="628624"/>
                  </a:lnTo>
                  <a:lnTo>
                    <a:pt x="749973" y="629577"/>
                  </a:lnTo>
                  <a:lnTo>
                    <a:pt x="750443" y="628624"/>
                  </a:lnTo>
                  <a:lnTo>
                    <a:pt x="760984" y="607187"/>
                  </a:lnTo>
                  <a:lnTo>
                    <a:pt x="760857" y="598424"/>
                  </a:lnTo>
                  <a:lnTo>
                    <a:pt x="758571" y="593725"/>
                  </a:lnTo>
                  <a:lnTo>
                    <a:pt x="758698" y="593471"/>
                  </a:lnTo>
                  <a:lnTo>
                    <a:pt x="761238" y="589407"/>
                  </a:lnTo>
                  <a:lnTo>
                    <a:pt x="763016" y="586486"/>
                  </a:lnTo>
                  <a:close/>
                </a:path>
                <a:path w="858520" h="647700">
                  <a:moveTo>
                    <a:pt x="763016" y="471932"/>
                  </a:moveTo>
                  <a:lnTo>
                    <a:pt x="759206" y="469392"/>
                  </a:lnTo>
                  <a:lnTo>
                    <a:pt x="755777" y="474853"/>
                  </a:lnTo>
                  <a:lnTo>
                    <a:pt x="752094" y="470789"/>
                  </a:lnTo>
                  <a:lnTo>
                    <a:pt x="750443" y="470535"/>
                  </a:lnTo>
                  <a:lnTo>
                    <a:pt x="750443" y="522351"/>
                  </a:lnTo>
                  <a:lnTo>
                    <a:pt x="737362" y="522351"/>
                  </a:lnTo>
                  <a:lnTo>
                    <a:pt x="735711" y="519938"/>
                  </a:lnTo>
                  <a:lnTo>
                    <a:pt x="735076" y="516382"/>
                  </a:lnTo>
                  <a:lnTo>
                    <a:pt x="740029" y="508381"/>
                  </a:lnTo>
                  <a:lnTo>
                    <a:pt x="749808" y="492633"/>
                  </a:lnTo>
                  <a:lnTo>
                    <a:pt x="750062" y="497205"/>
                  </a:lnTo>
                  <a:lnTo>
                    <a:pt x="749808" y="501904"/>
                  </a:lnTo>
                  <a:lnTo>
                    <a:pt x="749808" y="512445"/>
                  </a:lnTo>
                  <a:lnTo>
                    <a:pt x="750443" y="522351"/>
                  </a:lnTo>
                  <a:lnTo>
                    <a:pt x="750443" y="470535"/>
                  </a:lnTo>
                  <a:lnTo>
                    <a:pt x="748792" y="470281"/>
                  </a:lnTo>
                  <a:lnTo>
                    <a:pt x="748030" y="470154"/>
                  </a:lnTo>
                  <a:lnTo>
                    <a:pt x="742061" y="470154"/>
                  </a:lnTo>
                  <a:lnTo>
                    <a:pt x="738162" y="478917"/>
                  </a:lnTo>
                  <a:lnTo>
                    <a:pt x="747141" y="478917"/>
                  </a:lnTo>
                  <a:lnTo>
                    <a:pt x="748538" y="481838"/>
                  </a:lnTo>
                  <a:lnTo>
                    <a:pt x="748792" y="485140"/>
                  </a:lnTo>
                  <a:lnTo>
                    <a:pt x="734314" y="508381"/>
                  </a:lnTo>
                  <a:lnTo>
                    <a:pt x="734263" y="487705"/>
                  </a:lnTo>
                  <a:lnTo>
                    <a:pt x="723265" y="512445"/>
                  </a:lnTo>
                  <a:lnTo>
                    <a:pt x="723519" y="518414"/>
                  </a:lnTo>
                  <a:lnTo>
                    <a:pt x="725805" y="522986"/>
                  </a:lnTo>
                  <a:lnTo>
                    <a:pt x="721233" y="530352"/>
                  </a:lnTo>
                  <a:lnTo>
                    <a:pt x="725043" y="532638"/>
                  </a:lnTo>
                  <a:lnTo>
                    <a:pt x="728599" y="526923"/>
                  </a:lnTo>
                  <a:lnTo>
                    <a:pt x="731774" y="530225"/>
                  </a:lnTo>
                  <a:lnTo>
                    <a:pt x="735457" y="531114"/>
                  </a:lnTo>
                  <a:lnTo>
                    <a:pt x="742061" y="531114"/>
                  </a:lnTo>
                  <a:lnTo>
                    <a:pt x="752475" y="529082"/>
                  </a:lnTo>
                  <a:lnTo>
                    <a:pt x="754761" y="526923"/>
                  </a:lnTo>
                  <a:lnTo>
                    <a:pt x="758190" y="523494"/>
                  </a:lnTo>
                  <a:lnTo>
                    <a:pt x="758444" y="522351"/>
                  </a:lnTo>
                  <a:lnTo>
                    <a:pt x="760476" y="514985"/>
                  </a:lnTo>
                  <a:lnTo>
                    <a:pt x="760857" y="506349"/>
                  </a:lnTo>
                  <a:lnTo>
                    <a:pt x="760857" y="483870"/>
                  </a:lnTo>
                  <a:lnTo>
                    <a:pt x="758571" y="479171"/>
                  </a:lnTo>
                  <a:lnTo>
                    <a:pt x="758698" y="478917"/>
                  </a:lnTo>
                  <a:lnTo>
                    <a:pt x="761238" y="474853"/>
                  </a:lnTo>
                  <a:lnTo>
                    <a:pt x="763016" y="471932"/>
                  </a:lnTo>
                  <a:close/>
                </a:path>
                <a:path w="858520" h="647700">
                  <a:moveTo>
                    <a:pt x="763016" y="374523"/>
                  </a:moveTo>
                  <a:lnTo>
                    <a:pt x="759206" y="371983"/>
                  </a:lnTo>
                  <a:lnTo>
                    <a:pt x="755777" y="377444"/>
                  </a:lnTo>
                  <a:lnTo>
                    <a:pt x="752094" y="373380"/>
                  </a:lnTo>
                  <a:lnTo>
                    <a:pt x="750443" y="373126"/>
                  </a:lnTo>
                  <a:lnTo>
                    <a:pt x="750443" y="424942"/>
                  </a:lnTo>
                  <a:lnTo>
                    <a:pt x="737362" y="424942"/>
                  </a:lnTo>
                  <a:lnTo>
                    <a:pt x="735711" y="422529"/>
                  </a:lnTo>
                  <a:lnTo>
                    <a:pt x="735076" y="418973"/>
                  </a:lnTo>
                  <a:lnTo>
                    <a:pt x="740029" y="410972"/>
                  </a:lnTo>
                  <a:lnTo>
                    <a:pt x="749808" y="395224"/>
                  </a:lnTo>
                  <a:lnTo>
                    <a:pt x="750062" y="399796"/>
                  </a:lnTo>
                  <a:lnTo>
                    <a:pt x="749808" y="404495"/>
                  </a:lnTo>
                  <a:lnTo>
                    <a:pt x="749808" y="415163"/>
                  </a:lnTo>
                  <a:lnTo>
                    <a:pt x="750443" y="424942"/>
                  </a:lnTo>
                  <a:lnTo>
                    <a:pt x="750443" y="373126"/>
                  </a:lnTo>
                  <a:lnTo>
                    <a:pt x="748792" y="372872"/>
                  </a:lnTo>
                  <a:lnTo>
                    <a:pt x="748030" y="372745"/>
                  </a:lnTo>
                  <a:lnTo>
                    <a:pt x="742061" y="372745"/>
                  </a:lnTo>
                  <a:lnTo>
                    <a:pt x="738111" y="381635"/>
                  </a:lnTo>
                  <a:lnTo>
                    <a:pt x="747141" y="381635"/>
                  </a:lnTo>
                  <a:lnTo>
                    <a:pt x="748538" y="384429"/>
                  </a:lnTo>
                  <a:lnTo>
                    <a:pt x="748792" y="387731"/>
                  </a:lnTo>
                  <a:lnTo>
                    <a:pt x="734314" y="410972"/>
                  </a:lnTo>
                  <a:lnTo>
                    <a:pt x="734263" y="390347"/>
                  </a:lnTo>
                  <a:lnTo>
                    <a:pt x="723265" y="415163"/>
                  </a:lnTo>
                  <a:lnTo>
                    <a:pt x="723519" y="421005"/>
                  </a:lnTo>
                  <a:lnTo>
                    <a:pt x="725805" y="425704"/>
                  </a:lnTo>
                  <a:lnTo>
                    <a:pt x="721233" y="432943"/>
                  </a:lnTo>
                  <a:lnTo>
                    <a:pt x="725043" y="435229"/>
                  </a:lnTo>
                  <a:lnTo>
                    <a:pt x="728599" y="429514"/>
                  </a:lnTo>
                  <a:lnTo>
                    <a:pt x="731774" y="432816"/>
                  </a:lnTo>
                  <a:lnTo>
                    <a:pt x="735457" y="433705"/>
                  </a:lnTo>
                  <a:lnTo>
                    <a:pt x="742061" y="433705"/>
                  </a:lnTo>
                  <a:lnTo>
                    <a:pt x="752475" y="431673"/>
                  </a:lnTo>
                  <a:lnTo>
                    <a:pt x="754761" y="429514"/>
                  </a:lnTo>
                  <a:lnTo>
                    <a:pt x="758190" y="426085"/>
                  </a:lnTo>
                  <a:lnTo>
                    <a:pt x="758444" y="424942"/>
                  </a:lnTo>
                  <a:lnTo>
                    <a:pt x="760476" y="417576"/>
                  </a:lnTo>
                  <a:lnTo>
                    <a:pt x="760857" y="408940"/>
                  </a:lnTo>
                  <a:lnTo>
                    <a:pt x="760857" y="386461"/>
                  </a:lnTo>
                  <a:lnTo>
                    <a:pt x="758571" y="381762"/>
                  </a:lnTo>
                  <a:lnTo>
                    <a:pt x="758698" y="381635"/>
                  </a:lnTo>
                  <a:lnTo>
                    <a:pt x="761238" y="377444"/>
                  </a:lnTo>
                  <a:lnTo>
                    <a:pt x="763016" y="374523"/>
                  </a:lnTo>
                  <a:close/>
                </a:path>
                <a:path w="858520" h="647700">
                  <a:moveTo>
                    <a:pt x="763016" y="266954"/>
                  </a:moveTo>
                  <a:lnTo>
                    <a:pt x="759206" y="264287"/>
                  </a:lnTo>
                  <a:lnTo>
                    <a:pt x="755777" y="269748"/>
                  </a:lnTo>
                  <a:lnTo>
                    <a:pt x="752094" y="265684"/>
                  </a:lnTo>
                  <a:lnTo>
                    <a:pt x="750443" y="265430"/>
                  </a:lnTo>
                  <a:lnTo>
                    <a:pt x="748792" y="265176"/>
                  </a:lnTo>
                  <a:lnTo>
                    <a:pt x="748030" y="265049"/>
                  </a:lnTo>
                  <a:lnTo>
                    <a:pt x="742061" y="265049"/>
                  </a:lnTo>
                  <a:lnTo>
                    <a:pt x="738111" y="273939"/>
                  </a:lnTo>
                  <a:lnTo>
                    <a:pt x="747141" y="273939"/>
                  </a:lnTo>
                  <a:lnTo>
                    <a:pt x="748538" y="276733"/>
                  </a:lnTo>
                  <a:lnTo>
                    <a:pt x="748792" y="280035"/>
                  </a:lnTo>
                  <a:lnTo>
                    <a:pt x="734314" y="303276"/>
                  </a:lnTo>
                  <a:lnTo>
                    <a:pt x="734250" y="282663"/>
                  </a:lnTo>
                  <a:lnTo>
                    <a:pt x="723265" y="307467"/>
                  </a:lnTo>
                  <a:lnTo>
                    <a:pt x="723519" y="313309"/>
                  </a:lnTo>
                  <a:lnTo>
                    <a:pt x="725805" y="318008"/>
                  </a:lnTo>
                  <a:lnTo>
                    <a:pt x="721233" y="325247"/>
                  </a:lnTo>
                  <a:lnTo>
                    <a:pt x="725043" y="327533"/>
                  </a:lnTo>
                  <a:lnTo>
                    <a:pt x="728599" y="321818"/>
                  </a:lnTo>
                  <a:lnTo>
                    <a:pt x="731774" y="325120"/>
                  </a:lnTo>
                  <a:lnTo>
                    <a:pt x="735457" y="326009"/>
                  </a:lnTo>
                  <a:lnTo>
                    <a:pt x="742061" y="326009"/>
                  </a:lnTo>
                  <a:lnTo>
                    <a:pt x="744118" y="321818"/>
                  </a:lnTo>
                  <a:lnTo>
                    <a:pt x="746366" y="317246"/>
                  </a:lnTo>
                  <a:lnTo>
                    <a:pt x="737362" y="317246"/>
                  </a:lnTo>
                  <a:lnTo>
                    <a:pt x="735711" y="314833"/>
                  </a:lnTo>
                  <a:lnTo>
                    <a:pt x="735076" y="311277"/>
                  </a:lnTo>
                  <a:lnTo>
                    <a:pt x="740029" y="303276"/>
                  </a:lnTo>
                  <a:lnTo>
                    <a:pt x="749808" y="287528"/>
                  </a:lnTo>
                  <a:lnTo>
                    <a:pt x="750062" y="292100"/>
                  </a:lnTo>
                  <a:lnTo>
                    <a:pt x="749808" y="296799"/>
                  </a:lnTo>
                  <a:lnTo>
                    <a:pt x="749896" y="308965"/>
                  </a:lnTo>
                  <a:lnTo>
                    <a:pt x="749960" y="309930"/>
                  </a:lnTo>
                  <a:lnTo>
                    <a:pt x="750443" y="308965"/>
                  </a:lnTo>
                  <a:lnTo>
                    <a:pt x="760984" y="287528"/>
                  </a:lnTo>
                  <a:lnTo>
                    <a:pt x="760857" y="278765"/>
                  </a:lnTo>
                  <a:lnTo>
                    <a:pt x="758571" y="274066"/>
                  </a:lnTo>
                  <a:lnTo>
                    <a:pt x="758698" y="273939"/>
                  </a:lnTo>
                  <a:lnTo>
                    <a:pt x="761238" y="269748"/>
                  </a:lnTo>
                  <a:lnTo>
                    <a:pt x="763016" y="266954"/>
                  </a:lnTo>
                  <a:close/>
                </a:path>
                <a:path w="858520" h="647700">
                  <a:moveTo>
                    <a:pt x="819277" y="488569"/>
                  </a:moveTo>
                  <a:lnTo>
                    <a:pt x="818642" y="482219"/>
                  </a:lnTo>
                  <a:lnTo>
                    <a:pt x="817372" y="480060"/>
                  </a:lnTo>
                  <a:lnTo>
                    <a:pt x="812800" y="472694"/>
                  </a:lnTo>
                  <a:lnTo>
                    <a:pt x="808228" y="471678"/>
                  </a:lnTo>
                  <a:lnTo>
                    <a:pt x="808228" y="485521"/>
                  </a:lnTo>
                  <a:lnTo>
                    <a:pt x="808228" y="516001"/>
                  </a:lnTo>
                  <a:lnTo>
                    <a:pt x="807593" y="521208"/>
                  </a:lnTo>
                  <a:lnTo>
                    <a:pt x="793242" y="521208"/>
                  </a:lnTo>
                  <a:lnTo>
                    <a:pt x="793242" y="480060"/>
                  </a:lnTo>
                  <a:lnTo>
                    <a:pt x="806831" y="480060"/>
                  </a:lnTo>
                  <a:lnTo>
                    <a:pt x="808228" y="485521"/>
                  </a:lnTo>
                  <a:lnTo>
                    <a:pt x="808228" y="471678"/>
                  </a:lnTo>
                  <a:lnTo>
                    <a:pt x="807593" y="471551"/>
                  </a:lnTo>
                  <a:lnTo>
                    <a:pt x="782447" y="471551"/>
                  </a:lnTo>
                  <a:lnTo>
                    <a:pt x="782447" y="529717"/>
                  </a:lnTo>
                  <a:lnTo>
                    <a:pt x="805180" y="529717"/>
                  </a:lnTo>
                  <a:lnTo>
                    <a:pt x="808977" y="521208"/>
                  </a:lnTo>
                  <a:lnTo>
                    <a:pt x="819277" y="498221"/>
                  </a:lnTo>
                  <a:lnTo>
                    <a:pt x="819277" y="488569"/>
                  </a:lnTo>
                  <a:close/>
                </a:path>
                <a:path w="858520" h="647700">
                  <a:moveTo>
                    <a:pt x="819531" y="603123"/>
                  </a:moveTo>
                  <a:lnTo>
                    <a:pt x="818769" y="596646"/>
                  </a:lnTo>
                  <a:lnTo>
                    <a:pt x="812927" y="587248"/>
                  </a:lnTo>
                  <a:lnTo>
                    <a:pt x="808355" y="586232"/>
                  </a:lnTo>
                  <a:lnTo>
                    <a:pt x="808355" y="600075"/>
                  </a:lnTo>
                  <a:lnTo>
                    <a:pt x="808355" y="630555"/>
                  </a:lnTo>
                  <a:lnTo>
                    <a:pt x="807720" y="635635"/>
                  </a:lnTo>
                  <a:lnTo>
                    <a:pt x="793369" y="635635"/>
                  </a:lnTo>
                  <a:lnTo>
                    <a:pt x="793369" y="594614"/>
                  </a:lnTo>
                  <a:lnTo>
                    <a:pt x="806958" y="594614"/>
                  </a:lnTo>
                  <a:lnTo>
                    <a:pt x="808355" y="600075"/>
                  </a:lnTo>
                  <a:lnTo>
                    <a:pt x="808355" y="586232"/>
                  </a:lnTo>
                  <a:lnTo>
                    <a:pt x="807720" y="586105"/>
                  </a:lnTo>
                  <a:lnTo>
                    <a:pt x="782574" y="586105"/>
                  </a:lnTo>
                  <a:lnTo>
                    <a:pt x="782574" y="644144"/>
                  </a:lnTo>
                  <a:lnTo>
                    <a:pt x="805307" y="644144"/>
                  </a:lnTo>
                  <a:lnTo>
                    <a:pt x="809155" y="635635"/>
                  </a:lnTo>
                  <a:lnTo>
                    <a:pt x="819531" y="612775"/>
                  </a:lnTo>
                  <a:lnTo>
                    <a:pt x="819531" y="603123"/>
                  </a:lnTo>
                  <a:close/>
                </a:path>
                <a:path w="858520" h="647700">
                  <a:moveTo>
                    <a:pt x="820166" y="283591"/>
                  </a:moveTo>
                  <a:lnTo>
                    <a:pt x="819404" y="277114"/>
                  </a:lnTo>
                  <a:lnTo>
                    <a:pt x="818134" y="275082"/>
                  </a:lnTo>
                  <a:lnTo>
                    <a:pt x="816991" y="273050"/>
                  </a:lnTo>
                  <a:lnTo>
                    <a:pt x="813689" y="267716"/>
                  </a:lnTo>
                  <a:lnTo>
                    <a:pt x="808990" y="266700"/>
                  </a:lnTo>
                  <a:lnTo>
                    <a:pt x="808990" y="280416"/>
                  </a:lnTo>
                  <a:lnTo>
                    <a:pt x="808990" y="311023"/>
                  </a:lnTo>
                  <a:lnTo>
                    <a:pt x="808482" y="316103"/>
                  </a:lnTo>
                  <a:lnTo>
                    <a:pt x="794131" y="316103"/>
                  </a:lnTo>
                  <a:lnTo>
                    <a:pt x="794131" y="275082"/>
                  </a:lnTo>
                  <a:lnTo>
                    <a:pt x="807720" y="275082"/>
                  </a:lnTo>
                  <a:lnTo>
                    <a:pt x="808990" y="280416"/>
                  </a:lnTo>
                  <a:lnTo>
                    <a:pt x="808990" y="266700"/>
                  </a:lnTo>
                  <a:lnTo>
                    <a:pt x="808482" y="266446"/>
                  </a:lnTo>
                  <a:lnTo>
                    <a:pt x="783336" y="266446"/>
                  </a:lnTo>
                  <a:lnTo>
                    <a:pt x="783336" y="324612"/>
                  </a:lnTo>
                  <a:lnTo>
                    <a:pt x="805942" y="324612"/>
                  </a:lnTo>
                  <a:lnTo>
                    <a:pt x="809777" y="316103"/>
                  </a:lnTo>
                  <a:lnTo>
                    <a:pt x="820166" y="293116"/>
                  </a:lnTo>
                  <a:lnTo>
                    <a:pt x="820166" y="283591"/>
                  </a:lnTo>
                  <a:close/>
                </a:path>
                <a:path w="858520" h="647700">
                  <a:moveTo>
                    <a:pt x="823341" y="391287"/>
                  </a:moveTo>
                  <a:lnTo>
                    <a:pt x="822706" y="384810"/>
                  </a:lnTo>
                  <a:lnTo>
                    <a:pt x="816864" y="375412"/>
                  </a:lnTo>
                  <a:lnTo>
                    <a:pt x="812165" y="374269"/>
                  </a:lnTo>
                  <a:lnTo>
                    <a:pt x="812165" y="388112"/>
                  </a:lnTo>
                  <a:lnTo>
                    <a:pt x="812165" y="418719"/>
                  </a:lnTo>
                  <a:lnTo>
                    <a:pt x="811657" y="423799"/>
                  </a:lnTo>
                  <a:lnTo>
                    <a:pt x="797306" y="423799"/>
                  </a:lnTo>
                  <a:lnTo>
                    <a:pt x="797306" y="382778"/>
                  </a:lnTo>
                  <a:lnTo>
                    <a:pt x="810895" y="382778"/>
                  </a:lnTo>
                  <a:lnTo>
                    <a:pt x="812165" y="388112"/>
                  </a:lnTo>
                  <a:lnTo>
                    <a:pt x="812165" y="374269"/>
                  </a:lnTo>
                  <a:lnTo>
                    <a:pt x="811657" y="374142"/>
                  </a:lnTo>
                  <a:lnTo>
                    <a:pt x="786511" y="374142"/>
                  </a:lnTo>
                  <a:lnTo>
                    <a:pt x="786511" y="432308"/>
                  </a:lnTo>
                  <a:lnTo>
                    <a:pt x="809117" y="432308"/>
                  </a:lnTo>
                  <a:lnTo>
                    <a:pt x="812952" y="423799"/>
                  </a:lnTo>
                  <a:lnTo>
                    <a:pt x="823341" y="400812"/>
                  </a:lnTo>
                  <a:lnTo>
                    <a:pt x="823341" y="391287"/>
                  </a:lnTo>
                  <a:close/>
                </a:path>
                <a:path w="858520" h="647700">
                  <a:moveTo>
                    <a:pt x="840879" y="585431"/>
                  </a:moveTo>
                  <a:lnTo>
                    <a:pt x="831088" y="585431"/>
                  </a:lnTo>
                  <a:lnTo>
                    <a:pt x="831088" y="594360"/>
                  </a:lnTo>
                  <a:lnTo>
                    <a:pt x="840879" y="594360"/>
                  </a:lnTo>
                  <a:lnTo>
                    <a:pt x="840879" y="585431"/>
                  </a:lnTo>
                  <a:close/>
                </a:path>
                <a:path w="858520" h="647700">
                  <a:moveTo>
                    <a:pt x="843775" y="388607"/>
                  </a:moveTo>
                  <a:lnTo>
                    <a:pt x="833755" y="388607"/>
                  </a:lnTo>
                  <a:lnTo>
                    <a:pt x="833755" y="432308"/>
                  </a:lnTo>
                  <a:lnTo>
                    <a:pt x="843775" y="432308"/>
                  </a:lnTo>
                  <a:lnTo>
                    <a:pt x="843775" y="388607"/>
                  </a:lnTo>
                  <a:close/>
                </a:path>
                <a:path w="858520" h="647700">
                  <a:moveTo>
                    <a:pt x="843775" y="374142"/>
                  </a:moveTo>
                  <a:lnTo>
                    <a:pt x="833755" y="374142"/>
                  </a:lnTo>
                  <a:lnTo>
                    <a:pt x="833755" y="383286"/>
                  </a:lnTo>
                  <a:lnTo>
                    <a:pt x="843775" y="383286"/>
                  </a:lnTo>
                  <a:lnTo>
                    <a:pt x="843775" y="374142"/>
                  </a:lnTo>
                  <a:close/>
                </a:path>
                <a:path w="858520" h="647700">
                  <a:moveTo>
                    <a:pt x="855954" y="585431"/>
                  </a:moveTo>
                  <a:lnTo>
                    <a:pt x="846074" y="585431"/>
                  </a:lnTo>
                  <a:lnTo>
                    <a:pt x="846074" y="594360"/>
                  </a:lnTo>
                  <a:lnTo>
                    <a:pt x="855954" y="594360"/>
                  </a:lnTo>
                  <a:lnTo>
                    <a:pt x="855954" y="585431"/>
                  </a:lnTo>
                  <a:close/>
                </a:path>
                <a:path w="858520" h="647700">
                  <a:moveTo>
                    <a:pt x="857377" y="600456"/>
                  </a:moveTo>
                  <a:lnTo>
                    <a:pt x="847344" y="600456"/>
                  </a:lnTo>
                  <a:lnTo>
                    <a:pt x="847471" y="637667"/>
                  </a:lnTo>
                  <a:lnTo>
                    <a:pt x="841502" y="637667"/>
                  </a:lnTo>
                  <a:lnTo>
                    <a:pt x="840486" y="637159"/>
                  </a:lnTo>
                  <a:lnTo>
                    <a:pt x="839724" y="636270"/>
                  </a:lnTo>
                  <a:lnTo>
                    <a:pt x="838581" y="634492"/>
                  </a:lnTo>
                  <a:lnTo>
                    <a:pt x="838708" y="600456"/>
                  </a:lnTo>
                  <a:lnTo>
                    <a:pt x="828675" y="600456"/>
                  </a:lnTo>
                  <a:lnTo>
                    <a:pt x="828675" y="641223"/>
                  </a:lnTo>
                  <a:lnTo>
                    <a:pt x="830453" y="645414"/>
                  </a:lnTo>
                  <a:lnTo>
                    <a:pt x="843280" y="645414"/>
                  </a:lnTo>
                  <a:lnTo>
                    <a:pt x="846201" y="642874"/>
                  </a:lnTo>
                  <a:lnTo>
                    <a:pt x="847725" y="637667"/>
                  </a:lnTo>
                  <a:lnTo>
                    <a:pt x="847852" y="637667"/>
                  </a:lnTo>
                  <a:lnTo>
                    <a:pt x="847852" y="644144"/>
                  </a:lnTo>
                  <a:lnTo>
                    <a:pt x="857377" y="644144"/>
                  </a:lnTo>
                  <a:lnTo>
                    <a:pt x="857377" y="600456"/>
                  </a:lnTo>
                  <a:close/>
                </a:path>
                <a:path w="858520" h="647700">
                  <a:moveTo>
                    <a:pt x="858012" y="529717"/>
                  </a:moveTo>
                  <a:lnTo>
                    <a:pt x="857377" y="527685"/>
                  </a:lnTo>
                  <a:lnTo>
                    <a:pt x="857123" y="525653"/>
                  </a:lnTo>
                  <a:lnTo>
                    <a:pt x="857123" y="525272"/>
                  </a:lnTo>
                  <a:lnTo>
                    <a:pt x="857123" y="523113"/>
                  </a:lnTo>
                  <a:lnTo>
                    <a:pt x="857123" y="492633"/>
                  </a:lnTo>
                  <a:lnTo>
                    <a:pt x="857008" y="490728"/>
                  </a:lnTo>
                  <a:lnTo>
                    <a:pt x="856488" y="484886"/>
                  </a:lnTo>
                  <a:lnTo>
                    <a:pt x="830199" y="484886"/>
                  </a:lnTo>
                  <a:lnTo>
                    <a:pt x="827532" y="490728"/>
                  </a:lnTo>
                  <a:lnTo>
                    <a:pt x="827532" y="498983"/>
                  </a:lnTo>
                  <a:lnTo>
                    <a:pt x="837184" y="498983"/>
                  </a:lnTo>
                  <a:lnTo>
                    <a:pt x="837057" y="494792"/>
                  </a:lnTo>
                  <a:lnTo>
                    <a:pt x="837819" y="492633"/>
                  </a:lnTo>
                  <a:lnTo>
                    <a:pt x="845058" y="492633"/>
                  </a:lnTo>
                  <a:lnTo>
                    <a:pt x="846582" y="492887"/>
                  </a:lnTo>
                  <a:lnTo>
                    <a:pt x="847090" y="495046"/>
                  </a:lnTo>
                  <a:lnTo>
                    <a:pt x="847979" y="498475"/>
                  </a:lnTo>
                  <a:lnTo>
                    <a:pt x="847979" y="523113"/>
                  </a:lnTo>
                  <a:lnTo>
                    <a:pt x="838327" y="523113"/>
                  </a:lnTo>
                  <a:lnTo>
                    <a:pt x="837311" y="520827"/>
                  </a:lnTo>
                  <a:lnTo>
                    <a:pt x="837311" y="515620"/>
                  </a:lnTo>
                  <a:lnTo>
                    <a:pt x="837438" y="513588"/>
                  </a:lnTo>
                  <a:lnTo>
                    <a:pt x="838962" y="512318"/>
                  </a:lnTo>
                  <a:lnTo>
                    <a:pt x="841629" y="510159"/>
                  </a:lnTo>
                  <a:lnTo>
                    <a:pt x="844550" y="508381"/>
                  </a:lnTo>
                  <a:lnTo>
                    <a:pt x="847090" y="506730"/>
                  </a:lnTo>
                  <a:lnTo>
                    <a:pt x="847090" y="515747"/>
                  </a:lnTo>
                  <a:lnTo>
                    <a:pt x="847979" y="523113"/>
                  </a:lnTo>
                  <a:lnTo>
                    <a:pt x="847979" y="498475"/>
                  </a:lnTo>
                  <a:lnTo>
                    <a:pt x="846328" y="500380"/>
                  </a:lnTo>
                  <a:lnTo>
                    <a:pt x="834263" y="505333"/>
                  </a:lnTo>
                  <a:lnTo>
                    <a:pt x="827278" y="507746"/>
                  </a:lnTo>
                  <a:lnTo>
                    <a:pt x="827278" y="526796"/>
                  </a:lnTo>
                  <a:lnTo>
                    <a:pt x="830834" y="530860"/>
                  </a:lnTo>
                  <a:lnTo>
                    <a:pt x="842264" y="530860"/>
                  </a:lnTo>
                  <a:lnTo>
                    <a:pt x="845312" y="528828"/>
                  </a:lnTo>
                  <a:lnTo>
                    <a:pt x="847725" y="525272"/>
                  </a:lnTo>
                  <a:lnTo>
                    <a:pt x="847852" y="525272"/>
                  </a:lnTo>
                  <a:lnTo>
                    <a:pt x="847725" y="528320"/>
                  </a:lnTo>
                  <a:lnTo>
                    <a:pt x="848487" y="529717"/>
                  </a:lnTo>
                  <a:lnTo>
                    <a:pt x="858012" y="5297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59" name="object 59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63" name="object 63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67" name="object 6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18379" y="5151120"/>
            <a:ext cx="2113279" cy="13868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040" y="7472680"/>
            <a:ext cx="1803400" cy="16433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46600" y="2044700"/>
            <a:ext cx="2560320" cy="20777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12339" y="4645659"/>
            <a:ext cx="1673860" cy="165608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72159" y="2197100"/>
            <a:ext cx="2237740" cy="118364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3140710" y="2451735"/>
            <a:ext cx="657860" cy="675005"/>
            <a:chOff x="3140710" y="2451735"/>
            <a:chExt cx="657860" cy="675005"/>
          </a:xfrm>
        </p:grpSpPr>
        <p:sp>
          <p:nvSpPr>
            <p:cNvPr id="18" name="object 18"/>
            <p:cNvSpPr/>
            <p:nvPr/>
          </p:nvSpPr>
          <p:spPr>
            <a:xfrm>
              <a:off x="3140710" y="2454910"/>
              <a:ext cx="657860" cy="624840"/>
            </a:xfrm>
            <a:custGeom>
              <a:avLst/>
              <a:gdLst/>
              <a:ahLst/>
              <a:cxnLst/>
              <a:rect l="l" t="t" r="r" b="b"/>
              <a:pathLst>
                <a:path w="657860" h="624839">
                  <a:moveTo>
                    <a:pt x="41656" y="56388"/>
                  </a:moveTo>
                  <a:lnTo>
                    <a:pt x="46100" y="34417"/>
                  </a:lnTo>
                  <a:lnTo>
                    <a:pt x="58165" y="16510"/>
                  </a:lnTo>
                  <a:lnTo>
                    <a:pt x="76200" y="4445"/>
                  </a:lnTo>
                  <a:lnTo>
                    <a:pt x="98297" y="0"/>
                  </a:lnTo>
                  <a:lnTo>
                    <a:pt x="456945" y="0"/>
                  </a:lnTo>
                  <a:lnTo>
                    <a:pt x="478916" y="4445"/>
                  </a:lnTo>
                  <a:lnTo>
                    <a:pt x="496950" y="16510"/>
                  </a:lnTo>
                  <a:lnTo>
                    <a:pt x="509015" y="34417"/>
                  </a:lnTo>
                  <a:lnTo>
                    <a:pt x="513461" y="56388"/>
                  </a:lnTo>
                  <a:lnTo>
                    <a:pt x="513461" y="470026"/>
                  </a:lnTo>
                  <a:lnTo>
                    <a:pt x="509015" y="491998"/>
                  </a:lnTo>
                  <a:lnTo>
                    <a:pt x="496950" y="509905"/>
                  </a:lnTo>
                  <a:lnTo>
                    <a:pt x="478916" y="522097"/>
                  </a:lnTo>
                  <a:lnTo>
                    <a:pt x="456945" y="526542"/>
                  </a:lnTo>
                  <a:lnTo>
                    <a:pt x="98297" y="526542"/>
                  </a:lnTo>
                  <a:lnTo>
                    <a:pt x="76200" y="522097"/>
                  </a:lnTo>
                  <a:lnTo>
                    <a:pt x="58165" y="509905"/>
                  </a:lnTo>
                  <a:lnTo>
                    <a:pt x="46100" y="491998"/>
                  </a:lnTo>
                  <a:lnTo>
                    <a:pt x="41656" y="470026"/>
                  </a:lnTo>
                  <a:lnTo>
                    <a:pt x="41656" y="56388"/>
                  </a:lnTo>
                  <a:close/>
                </a:path>
                <a:path w="657860" h="624839">
                  <a:moveTo>
                    <a:pt x="0" y="262763"/>
                  </a:moveTo>
                  <a:lnTo>
                    <a:pt x="557656" y="262763"/>
                  </a:lnTo>
                </a:path>
                <a:path w="657860" h="624839">
                  <a:moveTo>
                    <a:pt x="346201" y="0"/>
                  </a:moveTo>
                  <a:lnTo>
                    <a:pt x="657478" y="0"/>
                  </a:lnTo>
                </a:path>
                <a:path w="657860" h="624839">
                  <a:moveTo>
                    <a:pt x="346201" y="526542"/>
                  </a:moveTo>
                  <a:lnTo>
                    <a:pt x="657478" y="526542"/>
                  </a:lnTo>
                </a:path>
                <a:path w="657860" h="624839">
                  <a:moveTo>
                    <a:pt x="45592" y="624840"/>
                  </a:moveTo>
                  <a:lnTo>
                    <a:pt x="41656" y="456184"/>
                  </a:lnTo>
                </a:path>
                <a:path w="657860" h="624839">
                  <a:moveTo>
                    <a:pt x="517651" y="624078"/>
                  </a:moveTo>
                  <a:lnTo>
                    <a:pt x="513714" y="455295"/>
                  </a:lnTo>
                </a:path>
                <a:path w="657860" h="624839">
                  <a:moveTo>
                    <a:pt x="88900" y="296545"/>
                  </a:moveTo>
                  <a:lnTo>
                    <a:pt x="88900" y="146050"/>
                  </a:lnTo>
                </a:path>
                <a:path w="657860" h="624839">
                  <a:moveTo>
                    <a:pt x="65277" y="229616"/>
                  </a:moveTo>
                  <a:lnTo>
                    <a:pt x="111887" y="229616"/>
                  </a:lnTo>
                  <a:lnTo>
                    <a:pt x="111887" y="199772"/>
                  </a:lnTo>
                  <a:lnTo>
                    <a:pt x="65277" y="199772"/>
                  </a:lnTo>
                  <a:lnTo>
                    <a:pt x="65277" y="229616"/>
                  </a:lnTo>
                  <a:close/>
                </a:path>
                <a:path w="657860" h="624839">
                  <a:moveTo>
                    <a:pt x="56768" y="231267"/>
                  </a:moveTo>
                  <a:lnTo>
                    <a:pt x="122835" y="231267"/>
                  </a:lnTo>
                  <a:lnTo>
                    <a:pt x="122835" y="80835"/>
                  </a:lnTo>
                  <a:lnTo>
                    <a:pt x="56768" y="80835"/>
                  </a:lnTo>
                  <a:lnTo>
                    <a:pt x="56768" y="231267"/>
                  </a:lnTo>
                  <a:close/>
                </a:path>
                <a:path w="657860" h="624839">
                  <a:moveTo>
                    <a:pt x="461772" y="296545"/>
                  </a:moveTo>
                  <a:lnTo>
                    <a:pt x="461772" y="146050"/>
                  </a:lnTo>
                </a:path>
                <a:path w="657860" h="624839">
                  <a:moveTo>
                    <a:pt x="438150" y="229616"/>
                  </a:moveTo>
                  <a:lnTo>
                    <a:pt x="484759" y="229616"/>
                  </a:lnTo>
                  <a:lnTo>
                    <a:pt x="484759" y="199772"/>
                  </a:lnTo>
                  <a:lnTo>
                    <a:pt x="438150" y="199772"/>
                  </a:lnTo>
                  <a:lnTo>
                    <a:pt x="438150" y="229616"/>
                  </a:lnTo>
                  <a:close/>
                </a:path>
                <a:path w="657860" h="624839">
                  <a:moveTo>
                    <a:pt x="429640" y="231267"/>
                  </a:moveTo>
                  <a:lnTo>
                    <a:pt x="495706" y="231267"/>
                  </a:lnTo>
                  <a:lnTo>
                    <a:pt x="495706" y="80835"/>
                  </a:lnTo>
                  <a:lnTo>
                    <a:pt x="429640" y="80835"/>
                  </a:lnTo>
                  <a:lnTo>
                    <a:pt x="429640" y="231267"/>
                  </a:lnTo>
                  <a:close/>
                </a:path>
                <a:path w="657860" h="624839">
                  <a:moveTo>
                    <a:pt x="69087" y="596011"/>
                  </a:moveTo>
                  <a:lnTo>
                    <a:pt x="490092" y="59601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82620" y="2636519"/>
              <a:ext cx="546100" cy="490220"/>
            </a:xfrm>
            <a:custGeom>
              <a:avLst/>
              <a:gdLst/>
              <a:ahLst/>
              <a:cxnLst/>
              <a:rect l="l" t="t" r="r" b="b"/>
              <a:pathLst>
                <a:path w="546100" h="490219">
                  <a:moveTo>
                    <a:pt x="26670" y="403225"/>
                  </a:moveTo>
                  <a:lnTo>
                    <a:pt x="0" y="413766"/>
                  </a:lnTo>
                  <a:lnTo>
                    <a:pt x="26670" y="424434"/>
                  </a:lnTo>
                  <a:lnTo>
                    <a:pt x="26670" y="403225"/>
                  </a:lnTo>
                  <a:close/>
                </a:path>
                <a:path w="546100" h="490219">
                  <a:moveTo>
                    <a:pt x="232156" y="466471"/>
                  </a:moveTo>
                  <a:lnTo>
                    <a:pt x="228473" y="461772"/>
                  </a:lnTo>
                  <a:lnTo>
                    <a:pt x="226695" y="461264"/>
                  </a:lnTo>
                  <a:lnTo>
                    <a:pt x="226695" y="470027"/>
                  </a:lnTo>
                  <a:lnTo>
                    <a:pt x="226695" y="477393"/>
                  </a:lnTo>
                  <a:lnTo>
                    <a:pt x="225552" y="480060"/>
                  </a:lnTo>
                  <a:lnTo>
                    <a:pt x="221107" y="483743"/>
                  </a:lnTo>
                  <a:lnTo>
                    <a:pt x="217932" y="484632"/>
                  </a:lnTo>
                  <a:lnTo>
                    <a:pt x="212217" y="484632"/>
                  </a:lnTo>
                  <a:lnTo>
                    <a:pt x="212217" y="462407"/>
                  </a:lnTo>
                  <a:lnTo>
                    <a:pt x="218313" y="462407"/>
                  </a:lnTo>
                  <a:lnTo>
                    <a:pt x="221361" y="463423"/>
                  </a:lnTo>
                  <a:lnTo>
                    <a:pt x="223520" y="465328"/>
                  </a:lnTo>
                  <a:lnTo>
                    <a:pt x="225552" y="467360"/>
                  </a:lnTo>
                  <a:lnTo>
                    <a:pt x="226695" y="470027"/>
                  </a:lnTo>
                  <a:lnTo>
                    <a:pt x="226695" y="461264"/>
                  </a:lnTo>
                  <a:lnTo>
                    <a:pt x="221234" y="459740"/>
                  </a:lnTo>
                  <a:lnTo>
                    <a:pt x="227965" y="457454"/>
                  </a:lnTo>
                  <a:lnTo>
                    <a:pt x="231394" y="452882"/>
                  </a:lnTo>
                  <a:lnTo>
                    <a:pt x="231394" y="440944"/>
                  </a:lnTo>
                  <a:lnTo>
                    <a:pt x="229870" y="437261"/>
                  </a:lnTo>
                  <a:lnTo>
                    <a:pt x="227965" y="435737"/>
                  </a:lnTo>
                  <a:lnTo>
                    <a:pt x="225933" y="433959"/>
                  </a:lnTo>
                  <a:lnTo>
                    <a:pt x="225933" y="442849"/>
                  </a:lnTo>
                  <a:lnTo>
                    <a:pt x="225933" y="453771"/>
                  </a:lnTo>
                  <a:lnTo>
                    <a:pt x="221996" y="457454"/>
                  </a:lnTo>
                  <a:lnTo>
                    <a:pt x="212217" y="457454"/>
                  </a:lnTo>
                  <a:lnTo>
                    <a:pt x="212217" y="435737"/>
                  </a:lnTo>
                  <a:lnTo>
                    <a:pt x="218186" y="435737"/>
                  </a:lnTo>
                  <a:lnTo>
                    <a:pt x="220853" y="436626"/>
                  </a:lnTo>
                  <a:lnTo>
                    <a:pt x="222885" y="438531"/>
                  </a:lnTo>
                  <a:lnTo>
                    <a:pt x="224917" y="440309"/>
                  </a:lnTo>
                  <a:lnTo>
                    <a:pt x="225933" y="442849"/>
                  </a:lnTo>
                  <a:lnTo>
                    <a:pt x="225933" y="433959"/>
                  </a:lnTo>
                  <a:lnTo>
                    <a:pt x="223520" y="431927"/>
                  </a:lnTo>
                  <a:lnTo>
                    <a:pt x="219583" y="430657"/>
                  </a:lnTo>
                  <a:lnTo>
                    <a:pt x="206756" y="430657"/>
                  </a:lnTo>
                  <a:lnTo>
                    <a:pt x="206756" y="489712"/>
                  </a:lnTo>
                  <a:lnTo>
                    <a:pt x="219202" y="489712"/>
                  </a:lnTo>
                  <a:lnTo>
                    <a:pt x="223647" y="488315"/>
                  </a:lnTo>
                  <a:lnTo>
                    <a:pt x="228219" y="484632"/>
                  </a:lnTo>
                  <a:lnTo>
                    <a:pt x="230505" y="482854"/>
                  </a:lnTo>
                  <a:lnTo>
                    <a:pt x="232156" y="479044"/>
                  </a:lnTo>
                  <a:lnTo>
                    <a:pt x="232156" y="466471"/>
                  </a:lnTo>
                  <a:close/>
                </a:path>
                <a:path w="546100" h="490219">
                  <a:moveTo>
                    <a:pt x="471170" y="413766"/>
                  </a:moveTo>
                  <a:lnTo>
                    <a:pt x="444627" y="403225"/>
                  </a:lnTo>
                  <a:lnTo>
                    <a:pt x="444627" y="424434"/>
                  </a:lnTo>
                  <a:lnTo>
                    <a:pt x="471170" y="413766"/>
                  </a:lnTo>
                  <a:close/>
                </a:path>
                <a:path w="546100" h="490219">
                  <a:moveTo>
                    <a:pt x="545719" y="66040"/>
                  </a:moveTo>
                  <a:lnTo>
                    <a:pt x="542163" y="49022"/>
                  </a:lnTo>
                  <a:lnTo>
                    <a:pt x="540893" y="43434"/>
                  </a:lnTo>
                  <a:lnTo>
                    <a:pt x="535051" y="15621"/>
                  </a:lnTo>
                  <a:lnTo>
                    <a:pt x="535051" y="43434"/>
                  </a:lnTo>
                  <a:lnTo>
                    <a:pt x="521716" y="43434"/>
                  </a:lnTo>
                  <a:lnTo>
                    <a:pt x="528447" y="10414"/>
                  </a:lnTo>
                  <a:lnTo>
                    <a:pt x="535051" y="43434"/>
                  </a:lnTo>
                  <a:lnTo>
                    <a:pt x="535051" y="15621"/>
                  </a:lnTo>
                  <a:lnTo>
                    <a:pt x="533908" y="10414"/>
                  </a:lnTo>
                  <a:lnTo>
                    <a:pt x="531749" y="0"/>
                  </a:lnTo>
                  <a:lnTo>
                    <a:pt x="525145" y="0"/>
                  </a:lnTo>
                  <a:lnTo>
                    <a:pt x="511302" y="66040"/>
                  </a:lnTo>
                  <a:lnTo>
                    <a:pt x="517398" y="66040"/>
                  </a:lnTo>
                  <a:lnTo>
                    <a:pt x="520827" y="49022"/>
                  </a:lnTo>
                  <a:lnTo>
                    <a:pt x="536067" y="49022"/>
                  </a:lnTo>
                  <a:lnTo>
                    <a:pt x="539496" y="66040"/>
                  </a:lnTo>
                  <a:lnTo>
                    <a:pt x="545719" y="660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45230" y="2480310"/>
              <a:ext cx="0" cy="477520"/>
            </a:xfrm>
            <a:custGeom>
              <a:avLst/>
              <a:gdLst/>
              <a:ahLst/>
              <a:cxnLst/>
              <a:rect l="l" t="t" r="r" b="b"/>
              <a:pathLst>
                <a:path h="477519">
                  <a:moveTo>
                    <a:pt x="0" y="477266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3800" y="2453639"/>
              <a:ext cx="22860" cy="525780"/>
            </a:xfrm>
            <a:custGeom>
              <a:avLst/>
              <a:gdLst/>
              <a:ahLst/>
              <a:cxnLst/>
              <a:rect l="l" t="t" r="r" b="b"/>
              <a:pathLst>
                <a:path w="22860" h="525780">
                  <a:moveTo>
                    <a:pt x="22479" y="499110"/>
                  </a:moveTo>
                  <a:lnTo>
                    <a:pt x="0" y="499110"/>
                  </a:lnTo>
                  <a:lnTo>
                    <a:pt x="11303" y="525653"/>
                  </a:lnTo>
                  <a:lnTo>
                    <a:pt x="22479" y="499110"/>
                  </a:lnTo>
                  <a:close/>
                </a:path>
                <a:path w="22860" h="525780">
                  <a:moveTo>
                    <a:pt x="22479" y="26543"/>
                  </a:moveTo>
                  <a:lnTo>
                    <a:pt x="11303" y="0"/>
                  </a:lnTo>
                  <a:lnTo>
                    <a:pt x="0" y="26543"/>
                  </a:lnTo>
                  <a:lnTo>
                    <a:pt x="22479" y="26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3950970" y="2866389"/>
            <a:ext cx="0" cy="177800"/>
          </a:xfrm>
          <a:custGeom>
            <a:avLst/>
            <a:gdLst/>
            <a:ahLst/>
            <a:cxnLst/>
            <a:rect l="l" t="t" r="r" b="b"/>
            <a:pathLst>
              <a:path h="177800">
                <a:moveTo>
                  <a:pt x="0" y="177291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0970" y="2785110"/>
            <a:ext cx="231140" cy="259079"/>
          </a:xfrm>
          <a:custGeom>
            <a:avLst/>
            <a:gdLst/>
            <a:ahLst/>
            <a:cxnLst/>
            <a:rect l="l" t="t" r="r" b="b"/>
            <a:pathLst>
              <a:path w="231139" h="259080">
                <a:moveTo>
                  <a:pt x="230758" y="258699"/>
                </a:moveTo>
                <a:lnTo>
                  <a:pt x="230758" y="80391"/>
                </a:lnTo>
              </a:path>
              <a:path w="231139" h="259080">
                <a:moveTo>
                  <a:pt x="0" y="0"/>
                </a:moveTo>
                <a:lnTo>
                  <a:pt x="0" y="124206"/>
                </a:lnTo>
                <a:lnTo>
                  <a:pt x="17525" y="124206"/>
                </a:lnTo>
                <a:lnTo>
                  <a:pt x="17525" y="144272"/>
                </a:lnTo>
                <a:lnTo>
                  <a:pt x="15493" y="153416"/>
                </a:lnTo>
                <a:lnTo>
                  <a:pt x="28320" y="153035"/>
                </a:lnTo>
                <a:lnTo>
                  <a:pt x="203200" y="153035"/>
                </a:lnTo>
                <a:lnTo>
                  <a:pt x="214883" y="155448"/>
                </a:lnTo>
                <a:lnTo>
                  <a:pt x="214883" y="142494"/>
                </a:lnTo>
                <a:lnTo>
                  <a:pt x="214883" y="125095"/>
                </a:lnTo>
                <a:lnTo>
                  <a:pt x="230758" y="125095"/>
                </a:lnTo>
                <a:lnTo>
                  <a:pt x="230758" y="9144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74770" y="2490470"/>
            <a:ext cx="307340" cy="340360"/>
          </a:xfrm>
          <a:custGeom>
            <a:avLst/>
            <a:gdLst/>
            <a:ahLst/>
            <a:cxnLst/>
            <a:rect l="l" t="t" r="r" b="b"/>
            <a:pathLst>
              <a:path w="307339" h="340360">
                <a:moveTo>
                  <a:pt x="77342" y="154812"/>
                </a:moveTo>
                <a:lnTo>
                  <a:pt x="77342" y="31114"/>
                </a:lnTo>
                <a:lnTo>
                  <a:pt x="94741" y="31114"/>
                </a:lnTo>
                <a:lnTo>
                  <a:pt x="94741" y="11175"/>
                </a:lnTo>
                <a:lnTo>
                  <a:pt x="92709" y="2031"/>
                </a:lnTo>
                <a:lnTo>
                  <a:pt x="105663" y="2539"/>
                </a:lnTo>
                <a:lnTo>
                  <a:pt x="279780" y="2539"/>
                </a:lnTo>
                <a:lnTo>
                  <a:pt x="291464" y="0"/>
                </a:lnTo>
                <a:lnTo>
                  <a:pt x="291464" y="12826"/>
                </a:lnTo>
                <a:lnTo>
                  <a:pt x="291464" y="30352"/>
                </a:lnTo>
                <a:lnTo>
                  <a:pt x="307339" y="30352"/>
                </a:lnTo>
                <a:lnTo>
                  <a:pt x="307339" y="145669"/>
                </a:lnTo>
              </a:path>
              <a:path w="307339" h="340360">
                <a:moveTo>
                  <a:pt x="38734" y="340105"/>
                </a:moveTo>
                <a:lnTo>
                  <a:pt x="38734" y="115950"/>
                </a:lnTo>
              </a:path>
              <a:path w="307339" h="340360">
                <a:moveTo>
                  <a:pt x="9143" y="319658"/>
                </a:moveTo>
                <a:lnTo>
                  <a:pt x="9143" y="309372"/>
                </a:lnTo>
                <a:lnTo>
                  <a:pt x="0" y="309372"/>
                </a:lnTo>
                <a:lnTo>
                  <a:pt x="0" y="296418"/>
                </a:lnTo>
                <a:lnTo>
                  <a:pt x="14604" y="296418"/>
                </a:lnTo>
                <a:lnTo>
                  <a:pt x="14604" y="251586"/>
                </a:lnTo>
                <a:lnTo>
                  <a:pt x="0" y="251586"/>
                </a:lnTo>
                <a:lnTo>
                  <a:pt x="0" y="238378"/>
                </a:lnTo>
                <a:lnTo>
                  <a:pt x="9143" y="238378"/>
                </a:lnTo>
                <a:lnTo>
                  <a:pt x="9143" y="217550"/>
                </a:lnTo>
                <a:lnTo>
                  <a:pt x="0" y="217550"/>
                </a:lnTo>
                <a:lnTo>
                  <a:pt x="0" y="204724"/>
                </a:lnTo>
                <a:lnTo>
                  <a:pt x="13715" y="204724"/>
                </a:lnTo>
                <a:lnTo>
                  <a:pt x="13715" y="159130"/>
                </a:lnTo>
                <a:lnTo>
                  <a:pt x="0" y="159130"/>
                </a:lnTo>
                <a:lnTo>
                  <a:pt x="0" y="145414"/>
                </a:lnTo>
                <a:lnTo>
                  <a:pt x="8381" y="145414"/>
                </a:lnTo>
                <a:lnTo>
                  <a:pt x="8381" y="137032"/>
                </a:lnTo>
                <a:lnTo>
                  <a:pt x="68199" y="137032"/>
                </a:lnTo>
                <a:lnTo>
                  <a:pt x="68199" y="145414"/>
                </a:lnTo>
                <a:lnTo>
                  <a:pt x="76962" y="145414"/>
                </a:lnTo>
                <a:lnTo>
                  <a:pt x="76962" y="159130"/>
                </a:lnTo>
                <a:lnTo>
                  <a:pt x="64007" y="159130"/>
                </a:lnTo>
                <a:lnTo>
                  <a:pt x="64007" y="204724"/>
                </a:lnTo>
                <a:lnTo>
                  <a:pt x="76962" y="204724"/>
                </a:lnTo>
                <a:lnTo>
                  <a:pt x="76962" y="217550"/>
                </a:lnTo>
                <a:lnTo>
                  <a:pt x="68199" y="217550"/>
                </a:lnTo>
                <a:lnTo>
                  <a:pt x="68199" y="238378"/>
                </a:lnTo>
                <a:lnTo>
                  <a:pt x="76962" y="238378"/>
                </a:lnTo>
                <a:lnTo>
                  <a:pt x="76962" y="251586"/>
                </a:lnTo>
                <a:lnTo>
                  <a:pt x="63626" y="251586"/>
                </a:lnTo>
                <a:lnTo>
                  <a:pt x="63626" y="296418"/>
                </a:lnTo>
                <a:lnTo>
                  <a:pt x="76962" y="296418"/>
                </a:lnTo>
                <a:lnTo>
                  <a:pt x="76962" y="309372"/>
                </a:lnTo>
                <a:lnTo>
                  <a:pt x="69850" y="309372"/>
                </a:lnTo>
                <a:lnTo>
                  <a:pt x="69850" y="319658"/>
                </a:lnTo>
                <a:lnTo>
                  <a:pt x="9143" y="319658"/>
                </a:lnTo>
                <a:close/>
              </a:path>
              <a:path w="307339" h="340360">
                <a:moveTo>
                  <a:pt x="71881" y="309372"/>
                </a:moveTo>
                <a:lnTo>
                  <a:pt x="0" y="309372"/>
                </a:lnTo>
              </a:path>
              <a:path w="307339" h="340360">
                <a:moveTo>
                  <a:pt x="71881" y="296418"/>
                </a:moveTo>
                <a:lnTo>
                  <a:pt x="0" y="296418"/>
                </a:lnTo>
              </a:path>
              <a:path w="307339" h="340360">
                <a:moveTo>
                  <a:pt x="71881" y="204724"/>
                </a:moveTo>
                <a:lnTo>
                  <a:pt x="0" y="204724"/>
                </a:lnTo>
              </a:path>
              <a:path w="307339" h="340360">
                <a:moveTo>
                  <a:pt x="71881" y="217550"/>
                </a:moveTo>
                <a:lnTo>
                  <a:pt x="0" y="217550"/>
                </a:lnTo>
              </a:path>
              <a:path w="307339" h="340360">
                <a:moveTo>
                  <a:pt x="71881" y="238378"/>
                </a:moveTo>
                <a:lnTo>
                  <a:pt x="0" y="238378"/>
                </a:lnTo>
              </a:path>
              <a:path w="307339" h="340360">
                <a:moveTo>
                  <a:pt x="71881" y="251586"/>
                </a:moveTo>
                <a:lnTo>
                  <a:pt x="0" y="251586"/>
                </a:lnTo>
              </a:path>
              <a:path w="307339" h="340360">
                <a:moveTo>
                  <a:pt x="71881" y="159130"/>
                </a:moveTo>
                <a:lnTo>
                  <a:pt x="0" y="159130"/>
                </a:lnTo>
              </a:path>
              <a:path w="307339" h="340360">
                <a:moveTo>
                  <a:pt x="71881" y="145414"/>
                </a:moveTo>
                <a:lnTo>
                  <a:pt x="0" y="145414"/>
                </a:lnTo>
              </a:path>
              <a:path w="307339" h="340360">
                <a:moveTo>
                  <a:pt x="17271" y="137159"/>
                </a:moveTo>
                <a:lnTo>
                  <a:pt x="22097" y="131445"/>
                </a:lnTo>
                <a:lnTo>
                  <a:pt x="29337" y="128015"/>
                </a:lnTo>
                <a:lnTo>
                  <a:pt x="37464" y="128015"/>
                </a:lnTo>
                <a:lnTo>
                  <a:pt x="45592" y="128015"/>
                </a:lnTo>
                <a:lnTo>
                  <a:pt x="52958" y="131699"/>
                </a:lnTo>
                <a:lnTo>
                  <a:pt x="57784" y="137668"/>
                </a:lnTo>
              </a:path>
              <a:path w="307339" h="340360">
                <a:moveTo>
                  <a:pt x="57784" y="319785"/>
                </a:moveTo>
                <a:lnTo>
                  <a:pt x="52958" y="325500"/>
                </a:lnTo>
                <a:lnTo>
                  <a:pt x="45719" y="328929"/>
                </a:lnTo>
                <a:lnTo>
                  <a:pt x="37591" y="328929"/>
                </a:lnTo>
                <a:lnTo>
                  <a:pt x="29463" y="328929"/>
                </a:lnTo>
                <a:lnTo>
                  <a:pt x="22097" y="325120"/>
                </a:lnTo>
                <a:lnTo>
                  <a:pt x="17271" y="319277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3930650" y="2487295"/>
            <a:ext cx="415290" cy="542925"/>
            <a:chOff x="3930650" y="2487295"/>
            <a:chExt cx="415290" cy="542925"/>
          </a:xfrm>
        </p:grpSpPr>
        <p:sp>
          <p:nvSpPr>
            <p:cNvPr id="26" name="object 26"/>
            <p:cNvSpPr/>
            <p:nvPr/>
          </p:nvSpPr>
          <p:spPr>
            <a:xfrm>
              <a:off x="3978909" y="3021330"/>
              <a:ext cx="177800" cy="0"/>
            </a:xfrm>
            <a:custGeom>
              <a:avLst/>
              <a:gdLst/>
              <a:ahLst/>
              <a:cxnLst/>
              <a:rect l="l" t="t" r="r" b="b"/>
              <a:pathLst>
                <a:path w="177800">
                  <a:moveTo>
                    <a:pt x="177291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952240" y="2954019"/>
              <a:ext cx="228600" cy="76200"/>
            </a:xfrm>
            <a:custGeom>
              <a:avLst/>
              <a:gdLst/>
              <a:ahLst/>
              <a:cxnLst/>
              <a:rect l="l" t="t" r="r" b="b"/>
              <a:pathLst>
                <a:path w="228600" h="76200">
                  <a:moveTo>
                    <a:pt x="26670" y="55118"/>
                  </a:moveTo>
                  <a:lnTo>
                    <a:pt x="0" y="65659"/>
                  </a:lnTo>
                  <a:lnTo>
                    <a:pt x="26670" y="76200"/>
                  </a:lnTo>
                  <a:lnTo>
                    <a:pt x="26670" y="55118"/>
                  </a:lnTo>
                  <a:close/>
                </a:path>
                <a:path w="228600" h="76200">
                  <a:moveTo>
                    <a:pt x="130810" y="18288"/>
                  </a:moveTo>
                  <a:lnTo>
                    <a:pt x="129159" y="11557"/>
                  </a:lnTo>
                  <a:lnTo>
                    <a:pt x="125476" y="6604"/>
                  </a:lnTo>
                  <a:lnTo>
                    <a:pt x="125476" y="19685"/>
                  </a:lnTo>
                  <a:lnTo>
                    <a:pt x="125476" y="36068"/>
                  </a:lnTo>
                  <a:lnTo>
                    <a:pt x="124333" y="41656"/>
                  </a:lnTo>
                  <a:lnTo>
                    <a:pt x="119634" y="49149"/>
                  </a:lnTo>
                  <a:lnTo>
                    <a:pt x="116586" y="51054"/>
                  </a:lnTo>
                  <a:lnTo>
                    <a:pt x="110236" y="51054"/>
                  </a:lnTo>
                  <a:lnTo>
                    <a:pt x="110236" y="4699"/>
                  </a:lnTo>
                  <a:lnTo>
                    <a:pt x="116459" y="4699"/>
                  </a:lnTo>
                  <a:lnTo>
                    <a:pt x="119507" y="6477"/>
                  </a:lnTo>
                  <a:lnTo>
                    <a:pt x="121793" y="10160"/>
                  </a:lnTo>
                  <a:lnTo>
                    <a:pt x="124333" y="14097"/>
                  </a:lnTo>
                  <a:lnTo>
                    <a:pt x="117983" y="0"/>
                  </a:lnTo>
                  <a:lnTo>
                    <a:pt x="105029" y="0"/>
                  </a:lnTo>
                  <a:lnTo>
                    <a:pt x="105029" y="55753"/>
                  </a:lnTo>
                  <a:lnTo>
                    <a:pt x="117983" y="55753"/>
                  </a:lnTo>
                  <a:lnTo>
                    <a:pt x="122428" y="53467"/>
                  </a:lnTo>
                  <a:lnTo>
                    <a:pt x="124206" y="51054"/>
                  </a:lnTo>
                  <a:lnTo>
                    <a:pt x="129159" y="44069"/>
                  </a:lnTo>
                  <a:lnTo>
                    <a:pt x="130810" y="37338"/>
                  </a:lnTo>
                  <a:lnTo>
                    <a:pt x="130810" y="18288"/>
                  </a:lnTo>
                  <a:close/>
                </a:path>
                <a:path w="228600" h="76200">
                  <a:moveTo>
                    <a:pt x="228092" y="65659"/>
                  </a:moveTo>
                  <a:lnTo>
                    <a:pt x="201422" y="55118"/>
                  </a:lnTo>
                  <a:lnTo>
                    <a:pt x="201422" y="76200"/>
                  </a:lnTo>
                  <a:lnTo>
                    <a:pt x="228092" y="656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23689" y="2515870"/>
              <a:ext cx="198120" cy="421640"/>
            </a:xfrm>
            <a:custGeom>
              <a:avLst/>
              <a:gdLst/>
              <a:ahLst/>
              <a:cxnLst/>
              <a:rect l="l" t="t" r="r" b="b"/>
              <a:pathLst>
                <a:path w="198120" h="421639">
                  <a:moveTo>
                    <a:pt x="197612" y="417322"/>
                  </a:moveTo>
                  <a:lnTo>
                    <a:pt x="0" y="421131"/>
                  </a:lnTo>
                </a:path>
                <a:path w="198120" h="421639">
                  <a:moveTo>
                    <a:pt x="172085" y="393064"/>
                  </a:moveTo>
                  <a:lnTo>
                    <a:pt x="172085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282440" y="2489199"/>
              <a:ext cx="22860" cy="444500"/>
            </a:xfrm>
            <a:custGeom>
              <a:avLst/>
              <a:gdLst/>
              <a:ahLst/>
              <a:cxnLst/>
              <a:rect l="l" t="t" r="r" b="b"/>
              <a:pathLst>
                <a:path w="22860" h="444500">
                  <a:moveTo>
                    <a:pt x="22479" y="417703"/>
                  </a:moveTo>
                  <a:lnTo>
                    <a:pt x="0" y="417703"/>
                  </a:lnTo>
                  <a:lnTo>
                    <a:pt x="11303" y="444246"/>
                  </a:lnTo>
                  <a:lnTo>
                    <a:pt x="22479" y="417703"/>
                  </a:lnTo>
                  <a:close/>
                </a:path>
                <a:path w="22860" h="444500">
                  <a:moveTo>
                    <a:pt x="22479" y="26543"/>
                  </a:moveTo>
                  <a:lnTo>
                    <a:pt x="11303" y="0"/>
                  </a:lnTo>
                  <a:lnTo>
                    <a:pt x="0" y="26543"/>
                  </a:lnTo>
                  <a:lnTo>
                    <a:pt x="22479" y="26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30650" y="2490470"/>
              <a:ext cx="391160" cy="447040"/>
            </a:xfrm>
            <a:custGeom>
              <a:avLst/>
              <a:gdLst/>
              <a:ahLst/>
              <a:cxnLst/>
              <a:rect l="l" t="t" r="r" b="b"/>
              <a:pathLst>
                <a:path w="391160" h="447039">
                  <a:moveTo>
                    <a:pt x="390778" y="0"/>
                  </a:moveTo>
                  <a:lnTo>
                    <a:pt x="193166" y="3936"/>
                  </a:lnTo>
                </a:path>
                <a:path w="391160" h="447039">
                  <a:moveTo>
                    <a:pt x="278002" y="250825"/>
                  </a:moveTo>
                  <a:lnTo>
                    <a:pt x="0" y="250825"/>
                  </a:lnTo>
                </a:path>
                <a:path w="391160" h="447039">
                  <a:moveTo>
                    <a:pt x="278002" y="202819"/>
                  </a:moveTo>
                  <a:lnTo>
                    <a:pt x="0" y="202819"/>
                  </a:lnTo>
                </a:path>
                <a:path w="391160" h="447039">
                  <a:moveTo>
                    <a:pt x="116586" y="447039"/>
                  </a:moveTo>
                  <a:lnTo>
                    <a:pt x="116586" y="250825"/>
                  </a:lnTo>
                </a:path>
                <a:path w="391160" h="447039">
                  <a:moveTo>
                    <a:pt x="116586" y="202819"/>
                  </a:moveTo>
                  <a:lnTo>
                    <a:pt x="116586" y="2666"/>
                  </a:lnTo>
                </a:path>
                <a:path w="391160" h="447039">
                  <a:moveTo>
                    <a:pt x="149860" y="447039"/>
                  </a:moveTo>
                  <a:lnTo>
                    <a:pt x="149860" y="250825"/>
                  </a:lnTo>
                </a:path>
                <a:path w="391160" h="447039">
                  <a:moveTo>
                    <a:pt x="149860" y="202819"/>
                  </a:moveTo>
                  <a:lnTo>
                    <a:pt x="149860" y="2666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12920" y="2646680"/>
              <a:ext cx="33020" cy="88900"/>
            </a:xfrm>
            <a:custGeom>
              <a:avLst/>
              <a:gdLst/>
              <a:ahLst/>
              <a:cxnLst/>
              <a:rect l="l" t="t" r="r" b="b"/>
              <a:pathLst>
                <a:path w="33020" h="88900">
                  <a:moveTo>
                    <a:pt x="26796" y="0"/>
                  </a:moveTo>
                  <a:lnTo>
                    <a:pt x="16763" y="0"/>
                  </a:lnTo>
                  <a:lnTo>
                    <a:pt x="11175" y="3555"/>
                  </a:lnTo>
                  <a:lnTo>
                    <a:pt x="0" y="42925"/>
                  </a:lnTo>
                  <a:lnTo>
                    <a:pt x="380" y="55372"/>
                  </a:lnTo>
                  <a:lnTo>
                    <a:pt x="16255" y="88519"/>
                  </a:lnTo>
                  <a:lnTo>
                    <a:pt x="26669" y="88519"/>
                  </a:lnTo>
                  <a:lnTo>
                    <a:pt x="29844" y="87629"/>
                  </a:lnTo>
                  <a:lnTo>
                    <a:pt x="32638" y="85978"/>
                  </a:lnTo>
                  <a:lnTo>
                    <a:pt x="32638" y="77850"/>
                  </a:lnTo>
                  <a:lnTo>
                    <a:pt x="29590" y="79755"/>
                  </a:lnTo>
                  <a:lnTo>
                    <a:pt x="26796" y="80645"/>
                  </a:lnTo>
                  <a:lnTo>
                    <a:pt x="19430" y="80645"/>
                  </a:lnTo>
                  <a:lnTo>
                    <a:pt x="15620" y="77850"/>
                  </a:lnTo>
                  <a:lnTo>
                    <a:pt x="8127" y="45466"/>
                  </a:lnTo>
                  <a:lnTo>
                    <a:pt x="8381" y="34798"/>
                  </a:lnTo>
                  <a:lnTo>
                    <a:pt x="19430" y="7874"/>
                  </a:lnTo>
                  <a:lnTo>
                    <a:pt x="26415" y="7874"/>
                  </a:lnTo>
                  <a:lnTo>
                    <a:pt x="29209" y="8763"/>
                  </a:lnTo>
                  <a:lnTo>
                    <a:pt x="32384" y="10668"/>
                  </a:lnTo>
                  <a:lnTo>
                    <a:pt x="32384" y="2031"/>
                  </a:lnTo>
                  <a:lnTo>
                    <a:pt x="29717" y="635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75759" y="2603500"/>
              <a:ext cx="83820" cy="226059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01419" y="3787140"/>
            <a:ext cx="125730" cy="9143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72235" y="3766820"/>
            <a:ext cx="346583" cy="111759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1764919" y="3766820"/>
            <a:ext cx="734695" cy="110489"/>
            <a:chOff x="1764919" y="3766820"/>
            <a:chExt cx="734695" cy="110489"/>
          </a:xfrm>
        </p:grpSpPr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64919" y="3766820"/>
              <a:ext cx="373888" cy="10998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1860" y="3788915"/>
              <a:ext cx="317372" cy="87886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513839" y="3931920"/>
            <a:ext cx="680720" cy="254000"/>
          </a:xfrm>
          <a:prstGeom prst="rect">
            <a:avLst/>
          </a:prstGeom>
        </p:spPr>
      </p:pic>
      <p:sp>
        <p:nvSpPr>
          <p:cNvPr id="39" name="object 39"/>
          <p:cNvSpPr/>
          <p:nvPr/>
        </p:nvSpPr>
        <p:spPr>
          <a:xfrm>
            <a:off x="448309" y="443102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8309" y="731393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61060" y="4894579"/>
            <a:ext cx="876300" cy="1254760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2807335" y="6800215"/>
            <a:ext cx="760730" cy="216535"/>
            <a:chOff x="2807335" y="6800215"/>
            <a:chExt cx="760730" cy="216535"/>
          </a:xfrm>
        </p:grpSpPr>
        <p:sp>
          <p:nvSpPr>
            <p:cNvPr id="43" name="object 43"/>
            <p:cNvSpPr/>
            <p:nvPr/>
          </p:nvSpPr>
          <p:spPr>
            <a:xfrm>
              <a:off x="2810510" y="6803390"/>
              <a:ext cx="754380" cy="210185"/>
            </a:xfrm>
            <a:custGeom>
              <a:avLst/>
              <a:gdLst/>
              <a:ahLst/>
              <a:cxnLst/>
              <a:rect l="l" t="t" r="r" b="b"/>
              <a:pathLst>
                <a:path w="754379" h="210184">
                  <a:moveTo>
                    <a:pt x="246379" y="210184"/>
                  </a:moveTo>
                  <a:lnTo>
                    <a:pt x="246379" y="173100"/>
                  </a:lnTo>
                  <a:lnTo>
                    <a:pt x="246379" y="136143"/>
                  </a:lnTo>
                  <a:lnTo>
                    <a:pt x="243712" y="126364"/>
                  </a:lnTo>
                  <a:lnTo>
                    <a:pt x="234695" y="116966"/>
                  </a:lnTo>
                  <a:lnTo>
                    <a:pt x="185419" y="104520"/>
                  </a:lnTo>
                  <a:lnTo>
                    <a:pt x="162940" y="104393"/>
                  </a:lnTo>
                  <a:lnTo>
                    <a:pt x="135127" y="104139"/>
                  </a:lnTo>
                  <a:lnTo>
                    <a:pt x="104775" y="104139"/>
                  </a:lnTo>
                  <a:lnTo>
                    <a:pt x="73913" y="104520"/>
                  </a:lnTo>
                  <a:lnTo>
                    <a:pt x="45465" y="104901"/>
                  </a:lnTo>
                  <a:lnTo>
                    <a:pt x="21970" y="104774"/>
                  </a:lnTo>
                  <a:lnTo>
                    <a:pt x="5968" y="104647"/>
                  </a:lnTo>
                  <a:lnTo>
                    <a:pt x="0" y="104520"/>
                  </a:lnTo>
                  <a:lnTo>
                    <a:pt x="0" y="58927"/>
                  </a:lnTo>
                  <a:lnTo>
                    <a:pt x="0" y="8508"/>
                  </a:lnTo>
                  <a:lnTo>
                    <a:pt x="153034" y="8508"/>
                  </a:lnTo>
                  <a:lnTo>
                    <a:pt x="304926" y="8508"/>
                  </a:lnTo>
                  <a:lnTo>
                    <a:pt x="304926" y="54101"/>
                  </a:lnTo>
                  <a:lnTo>
                    <a:pt x="304926" y="97154"/>
                  </a:lnTo>
                  <a:lnTo>
                    <a:pt x="374522" y="97154"/>
                  </a:lnTo>
                  <a:lnTo>
                    <a:pt x="446404" y="97154"/>
                  </a:lnTo>
                  <a:lnTo>
                    <a:pt x="446404" y="153669"/>
                  </a:lnTo>
                  <a:lnTo>
                    <a:pt x="446404" y="210184"/>
                  </a:lnTo>
                  <a:lnTo>
                    <a:pt x="346456" y="210184"/>
                  </a:lnTo>
                  <a:lnTo>
                    <a:pt x="246379" y="210184"/>
                  </a:lnTo>
                  <a:close/>
                </a:path>
                <a:path w="754379" h="210184">
                  <a:moveTo>
                    <a:pt x="465963" y="206501"/>
                  </a:moveTo>
                  <a:lnTo>
                    <a:pt x="465963" y="103885"/>
                  </a:lnTo>
                  <a:lnTo>
                    <a:pt x="465963" y="0"/>
                  </a:lnTo>
                  <a:lnTo>
                    <a:pt x="606805" y="0"/>
                  </a:lnTo>
                  <a:lnTo>
                    <a:pt x="753872" y="0"/>
                  </a:lnTo>
                  <a:lnTo>
                    <a:pt x="753872" y="44957"/>
                  </a:lnTo>
                  <a:lnTo>
                    <a:pt x="753872" y="93598"/>
                  </a:lnTo>
                  <a:lnTo>
                    <a:pt x="659891" y="93598"/>
                  </a:lnTo>
                  <a:lnTo>
                    <a:pt x="566038" y="93598"/>
                  </a:lnTo>
                  <a:lnTo>
                    <a:pt x="556767" y="92963"/>
                  </a:lnTo>
                  <a:lnTo>
                    <a:pt x="547497" y="98170"/>
                  </a:lnTo>
                  <a:lnTo>
                    <a:pt x="528192" y="137286"/>
                  </a:lnTo>
                  <a:lnTo>
                    <a:pt x="527685" y="167639"/>
                  </a:lnTo>
                  <a:lnTo>
                    <a:pt x="527812" y="179450"/>
                  </a:lnTo>
                  <a:lnTo>
                    <a:pt x="528192" y="189229"/>
                  </a:lnTo>
                  <a:lnTo>
                    <a:pt x="528954" y="200786"/>
                  </a:lnTo>
                  <a:lnTo>
                    <a:pt x="528192" y="206501"/>
                  </a:lnTo>
                  <a:lnTo>
                    <a:pt x="500761" y="206501"/>
                  </a:lnTo>
                  <a:lnTo>
                    <a:pt x="465963" y="206501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131820" y="6809779"/>
              <a:ext cx="124460" cy="88900"/>
            </a:xfrm>
            <a:custGeom>
              <a:avLst/>
              <a:gdLst/>
              <a:ahLst/>
              <a:cxnLst/>
              <a:rect l="l" t="t" r="r" b="b"/>
              <a:pathLst>
                <a:path w="124460" h="88900">
                  <a:moveTo>
                    <a:pt x="123955" y="0"/>
                  </a:moveTo>
                  <a:lnTo>
                    <a:pt x="0" y="0"/>
                  </a:lnTo>
                  <a:lnTo>
                    <a:pt x="0" y="88860"/>
                  </a:lnTo>
                  <a:lnTo>
                    <a:pt x="123955" y="88860"/>
                  </a:lnTo>
                  <a:lnTo>
                    <a:pt x="1239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2713989" y="6559550"/>
            <a:ext cx="91440" cy="347980"/>
          </a:xfrm>
          <a:custGeom>
            <a:avLst/>
            <a:gdLst/>
            <a:ahLst/>
            <a:cxnLst/>
            <a:rect l="l" t="t" r="r" b="b"/>
            <a:pathLst>
              <a:path w="91439" h="347979">
                <a:moveTo>
                  <a:pt x="17399" y="304546"/>
                </a:moveTo>
                <a:lnTo>
                  <a:pt x="17399" y="44576"/>
                </a:lnTo>
              </a:path>
              <a:path w="91439" h="347979">
                <a:moveTo>
                  <a:pt x="91440" y="347852"/>
                </a:moveTo>
                <a:lnTo>
                  <a:pt x="0" y="347852"/>
                </a:lnTo>
              </a:path>
              <a:path w="91439" h="347979">
                <a:moveTo>
                  <a:pt x="9144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94610" y="6447790"/>
            <a:ext cx="452120" cy="0"/>
          </a:xfrm>
          <a:custGeom>
            <a:avLst/>
            <a:gdLst/>
            <a:ahLst/>
            <a:cxnLst/>
            <a:rect l="l" t="t" r="r" b="b"/>
            <a:pathLst>
              <a:path w="452119">
                <a:moveTo>
                  <a:pt x="451992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94610" y="7014209"/>
            <a:ext cx="459740" cy="0"/>
          </a:xfrm>
          <a:custGeom>
            <a:avLst/>
            <a:gdLst/>
            <a:ahLst/>
            <a:cxnLst/>
            <a:rect l="l" t="t" r="r" b="b"/>
            <a:pathLst>
              <a:path w="459739">
                <a:moveTo>
                  <a:pt x="459613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131820" y="6809779"/>
            <a:ext cx="124460" cy="88900"/>
          </a:xfrm>
          <a:custGeom>
            <a:avLst/>
            <a:gdLst/>
            <a:ahLst/>
            <a:cxnLst/>
            <a:rect l="l" t="t" r="r" b="b"/>
            <a:pathLst>
              <a:path w="124460" h="88900">
                <a:moveTo>
                  <a:pt x="0" y="88860"/>
                </a:moveTo>
                <a:lnTo>
                  <a:pt x="123955" y="88860"/>
                </a:lnTo>
                <a:lnTo>
                  <a:pt x="123955" y="0"/>
                </a:lnTo>
                <a:lnTo>
                  <a:pt x="0" y="0"/>
                </a:lnTo>
                <a:lnTo>
                  <a:pt x="0" y="88860"/>
                </a:lnTo>
                <a:close/>
              </a:path>
            </a:pathLst>
          </a:custGeom>
          <a:ln w="6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710179" y="6858000"/>
            <a:ext cx="40640" cy="50800"/>
          </a:xfrm>
          <a:custGeom>
            <a:avLst/>
            <a:gdLst/>
            <a:ahLst/>
            <a:cxnLst/>
            <a:rect l="l" t="t" r="r" b="b"/>
            <a:pathLst>
              <a:path w="40639" h="50800">
                <a:moveTo>
                  <a:pt x="40639" y="0"/>
                </a:moveTo>
                <a:lnTo>
                  <a:pt x="0" y="0"/>
                </a:lnTo>
                <a:lnTo>
                  <a:pt x="20319" y="50800"/>
                </a:lnTo>
                <a:lnTo>
                  <a:pt x="406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10179" y="6555740"/>
            <a:ext cx="40640" cy="50800"/>
          </a:xfrm>
          <a:custGeom>
            <a:avLst/>
            <a:gdLst/>
            <a:ahLst/>
            <a:cxnLst/>
            <a:rect l="l" t="t" r="r" b="b"/>
            <a:pathLst>
              <a:path w="40639" h="50800">
                <a:moveTo>
                  <a:pt x="20319" y="0"/>
                </a:moveTo>
                <a:lnTo>
                  <a:pt x="0" y="50799"/>
                </a:lnTo>
                <a:lnTo>
                  <a:pt x="40639" y="50799"/>
                </a:lnTo>
                <a:lnTo>
                  <a:pt x="203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09239" y="7134859"/>
            <a:ext cx="50800" cy="40640"/>
          </a:xfrm>
          <a:custGeom>
            <a:avLst/>
            <a:gdLst/>
            <a:ahLst/>
            <a:cxnLst/>
            <a:rect l="l" t="t" r="r" b="b"/>
            <a:pathLst>
              <a:path w="50800" h="40640">
                <a:moveTo>
                  <a:pt x="50800" y="0"/>
                </a:moveTo>
                <a:lnTo>
                  <a:pt x="0" y="20320"/>
                </a:lnTo>
                <a:lnTo>
                  <a:pt x="50800" y="40640"/>
                </a:lnTo>
                <a:lnTo>
                  <a:pt x="50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507740" y="7134859"/>
            <a:ext cx="50800" cy="40640"/>
          </a:xfrm>
          <a:custGeom>
            <a:avLst/>
            <a:gdLst/>
            <a:ahLst/>
            <a:cxnLst/>
            <a:rect l="l" t="t" r="r" b="b"/>
            <a:pathLst>
              <a:path w="50800" h="40640">
                <a:moveTo>
                  <a:pt x="0" y="0"/>
                </a:moveTo>
                <a:lnTo>
                  <a:pt x="0" y="40640"/>
                </a:lnTo>
                <a:lnTo>
                  <a:pt x="50800" y="203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3" name="object 53"/>
          <p:cNvGrpSpPr/>
          <p:nvPr/>
        </p:nvGrpSpPr>
        <p:grpSpPr>
          <a:xfrm>
            <a:off x="2590800" y="6443979"/>
            <a:ext cx="45720" cy="574040"/>
            <a:chOff x="2590800" y="6443979"/>
            <a:chExt cx="45720" cy="574040"/>
          </a:xfrm>
        </p:grpSpPr>
        <p:sp>
          <p:nvSpPr>
            <p:cNvPr id="54" name="object 54"/>
            <p:cNvSpPr/>
            <p:nvPr/>
          </p:nvSpPr>
          <p:spPr>
            <a:xfrm>
              <a:off x="2614929" y="6498589"/>
              <a:ext cx="0" cy="464820"/>
            </a:xfrm>
            <a:custGeom>
              <a:avLst/>
              <a:gdLst/>
              <a:ahLst/>
              <a:cxnLst/>
              <a:rect l="l" t="t" r="r" b="b"/>
              <a:pathLst>
                <a:path h="464820">
                  <a:moveTo>
                    <a:pt x="0" y="46469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90800" y="6443979"/>
              <a:ext cx="45720" cy="574040"/>
            </a:xfrm>
            <a:custGeom>
              <a:avLst/>
              <a:gdLst/>
              <a:ahLst/>
              <a:cxnLst/>
              <a:rect l="l" t="t" r="r" b="b"/>
              <a:pathLst>
                <a:path w="45719" h="574040">
                  <a:moveTo>
                    <a:pt x="45339" y="516128"/>
                  </a:moveTo>
                  <a:lnTo>
                    <a:pt x="0" y="516128"/>
                  </a:lnTo>
                  <a:lnTo>
                    <a:pt x="22733" y="573786"/>
                  </a:lnTo>
                  <a:lnTo>
                    <a:pt x="45339" y="516128"/>
                  </a:lnTo>
                  <a:close/>
                </a:path>
                <a:path w="45719" h="574040">
                  <a:moveTo>
                    <a:pt x="45339" y="57658"/>
                  </a:moveTo>
                  <a:lnTo>
                    <a:pt x="22733" y="0"/>
                  </a:lnTo>
                  <a:lnTo>
                    <a:pt x="0" y="57658"/>
                  </a:lnTo>
                  <a:lnTo>
                    <a:pt x="45339" y="576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/>
          <p:nvPr/>
        </p:nvSpPr>
        <p:spPr>
          <a:xfrm>
            <a:off x="2810510" y="6904990"/>
            <a:ext cx="0" cy="269240"/>
          </a:xfrm>
          <a:custGeom>
            <a:avLst/>
            <a:gdLst/>
            <a:ahLst/>
            <a:cxnLst/>
            <a:rect l="l" t="t" r="r" b="b"/>
            <a:pathLst>
              <a:path h="269240">
                <a:moveTo>
                  <a:pt x="0" y="0"/>
                </a:moveTo>
                <a:lnTo>
                  <a:pt x="0" y="269112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934970" y="6521450"/>
            <a:ext cx="0" cy="152400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15240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802889" y="6734809"/>
            <a:ext cx="764540" cy="0"/>
          </a:xfrm>
          <a:custGeom>
            <a:avLst/>
            <a:gdLst/>
            <a:ahLst/>
            <a:cxnLst/>
            <a:rect l="l" t="t" r="r" b="b"/>
            <a:pathLst>
              <a:path w="764539">
                <a:moveTo>
                  <a:pt x="0" y="0"/>
                </a:moveTo>
                <a:lnTo>
                  <a:pt x="764286" y="0"/>
                </a:lnTo>
              </a:path>
            </a:pathLst>
          </a:custGeom>
          <a:ln w="6350">
            <a:solidFill>
              <a:srgbClr val="000000"/>
            </a:solidFill>
            <a:prstDash val="lg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0510" y="6442709"/>
            <a:ext cx="754380" cy="203200"/>
          </a:xfrm>
          <a:custGeom>
            <a:avLst/>
            <a:gdLst/>
            <a:ahLst/>
            <a:cxnLst/>
            <a:rect l="l" t="t" r="r" b="b"/>
            <a:pathLst>
              <a:path w="754379" h="203200">
                <a:moveTo>
                  <a:pt x="0" y="202691"/>
                </a:moveTo>
                <a:lnTo>
                  <a:pt x="0" y="158114"/>
                </a:lnTo>
                <a:lnTo>
                  <a:pt x="0" y="112522"/>
                </a:lnTo>
                <a:lnTo>
                  <a:pt x="101600" y="112522"/>
                </a:lnTo>
                <a:lnTo>
                  <a:pt x="203326" y="112522"/>
                </a:lnTo>
                <a:lnTo>
                  <a:pt x="212216" y="112522"/>
                </a:lnTo>
                <a:lnTo>
                  <a:pt x="221360" y="108203"/>
                </a:lnTo>
                <a:lnTo>
                  <a:pt x="240537" y="65531"/>
                </a:lnTo>
                <a:lnTo>
                  <a:pt x="240410" y="52577"/>
                </a:lnTo>
                <a:lnTo>
                  <a:pt x="240283" y="40259"/>
                </a:lnTo>
                <a:lnTo>
                  <a:pt x="240283" y="28828"/>
                </a:lnTo>
                <a:lnTo>
                  <a:pt x="240410" y="14604"/>
                </a:lnTo>
                <a:lnTo>
                  <a:pt x="240283" y="4699"/>
                </a:lnTo>
                <a:lnTo>
                  <a:pt x="271017" y="4699"/>
                </a:lnTo>
                <a:lnTo>
                  <a:pt x="304291" y="4699"/>
                </a:lnTo>
                <a:lnTo>
                  <a:pt x="304291" y="102488"/>
                </a:lnTo>
                <a:lnTo>
                  <a:pt x="304291" y="202691"/>
                </a:lnTo>
                <a:lnTo>
                  <a:pt x="152145" y="202691"/>
                </a:lnTo>
                <a:lnTo>
                  <a:pt x="0" y="202691"/>
                </a:lnTo>
                <a:close/>
              </a:path>
              <a:path w="754379" h="203200">
                <a:moveTo>
                  <a:pt x="322833" y="107823"/>
                </a:moveTo>
                <a:lnTo>
                  <a:pt x="322833" y="53848"/>
                </a:lnTo>
                <a:lnTo>
                  <a:pt x="322833" y="0"/>
                </a:lnTo>
                <a:lnTo>
                  <a:pt x="423290" y="0"/>
                </a:lnTo>
                <a:lnTo>
                  <a:pt x="527303" y="0"/>
                </a:lnTo>
                <a:lnTo>
                  <a:pt x="527303" y="35687"/>
                </a:lnTo>
                <a:lnTo>
                  <a:pt x="527303" y="71500"/>
                </a:lnTo>
                <a:lnTo>
                  <a:pt x="528574" y="79628"/>
                </a:lnTo>
                <a:lnTo>
                  <a:pt x="534924" y="88011"/>
                </a:lnTo>
                <a:lnTo>
                  <a:pt x="572897" y="103124"/>
                </a:lnTo>
                <a:lnTo>
                  <a:pt x="618363" y="103631"/>
                </a:lnTo>
                <a:lnTo>
                  <a:pt x="648080" y="103504"/>
                </a:lnTo>
                <a:lnTo>
                  <a:pt x="678814" y="103124"/>
                </a:lnTo>
                <a:lnTo>
                  <a:pt x="707516" y="102742"/>
                </a:lnTo>
                <a:lnTo>
                  <a:pt x="731519" y="102869"/>
                </a:lnTo>
                <a:lnTo>
                  <a:pt x="747902" y="102997"/>
                </a:lnTo>
                <a:lnTo>
                  <a:pt x="754126" y="103124"/>
                </a:lnTo>
                <a:lnTo>
                  <a:pt x="754126" y="147065"/>
                </a:lnTo>
                <a:lnTo>
                  <a:pt x="754126" y="194437"/>
                </a:lnTo>
                <a:lnTo>
                  <a:pt x="610488" y="194437"/>
                </a:lnTo>
                <a:lnTo>
                  <a:pt x="468249" y="194437"/>
                </a:lnTo>
                <a:lnTo>
                  <a:pt x="468249" y="151129"/>
                </a:lnTo>
                <a:lnTo>
                  <a:pt x="468249" y="107823"/>
                </a:lnTo>
                <a:lnTo>
                  <a:pt x="395477" y="107823"/>
                </a:lnTo>
                <a:lnTo>
                  <a:pt x="322833" y="107823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564890" y="6897369"/>
            <a:ext cx="0" cy="276860"/>
          </a:xfrm>
          <a:custGeom>
            <a:avLst/>
            <a:gdLst/>
            <a:ahLst/>
            <a:cxnLst/>
            <a:rect l="l" t="t" r="r" b="b"/>
            <a:pathLst>
              <a:path h="276859">
                <a:moveTo>
                  <a:pt x="0" y="0"/>
                </a:moveTo>
                <a:lnTo>
                  <a:pt x="0" y="276732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1" name="object 61"/>
          <p:cNvGrpSpPr/>
          <p:nvPr/>
        </p:nvGrpSpPr>
        <p:grpSpPr>
          <a:xfrm>
            <a:off x="3129914" y="6551321"/>
            <a:ext cx="130810" cy="95250"/>
            <a:chOff x="3129914" y="6551321"/>
            <a:chExt cx="130810" cy="95250"/>
          </a:xfrm>
        </p:grpSpPr>
        <p:sp>
          <p:nvSpPr>
            <p:cNvPr id="62" name="object 62"/>
            <p:cNvSpPr/>
            <p:nvPr/>
          </p:nvSpPr>
          <p:spPr>
            <a:xfrm>
              <a:off x="3131819" y="6553226"/>
              <a:ext cx="124460" cy="88900"/>
            </a:xfrm>
            <a:custGeom>
              <a:avLst/>
              <a:gdLst/>
              <a:ahLst/>
              <a:cxnLst/>
              <a:rect l="l" t="t" r="r" b="b"/>
              <a:pathLst>
                <a:path w="124460" h="88900">
                  <a:moveTo>
                    <a:pt x="123949" y="0"/>
                  </a:moveTo>
                  <a:lnTo>
                    <a:pt x="0" y="0"/>
                  </a:lnTo>
                  <a:lnTo>
                    <a:pt x="0" y="88873"/>
                  </a:lnTo>
                  <a:lnTo>
                    <a:pt x="123949" y="88873"/>
                  </a:lnTo>
                  <a:lnTo>
                    <a:pt x="1239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33089" y="6554496"/>
              <a:ext cx="124460" cy="88900"/>
            </a:xfrm>
            <a:custGeom>
              <a:avLst/>
              <a:gdLst/>
              <a:ahLst/>
              <a:cxnLst/>
              <a:rect l="l" t="t" r="r" b="b"/>
              <a:pathLst>
                <a:path w="124460" h="88900">
                  <a:moveTo>
                    <a:pt x="0" y="88873"/>
                  </a:moveTo>
                  <a:lnTo>
                    <a:pt x="123949" y="88873"/>
                  </a:lnTo>
                  <a:lnTo>
                    <a:pt x="123949" y="0"/>
                  </a:lnTo>
                  <a:lnTo>
                    <a:pt x="0" y="0"/>
                  </a:lnTo>
                  <a:lnTo>
                    <a:pt x="0" y="88873"/>
                  </a:lnTo>
                  <a:close/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/>
          <p:nvPr/>
        </p:nvSpPr>
        <p:spPr>
          <a:xfrm>
            <a:off x="2529840" y="6695440"/>
            <a:ext cx="53340" cy="71120"/>
          </a:xfrm>
          <a:custGeom>
            <a:avLst/>
            <a:gdLst/>
            <a:ahLst/>
            <a:cxnLst/>
            <a:rect l="l" t="t" r="r" b="b"/>
            <a:pathLst>
              <a:path w="53339" h="71120">
                <a:moveTo>
                  <a:pt x="52959" y="70739"/>
                </a:moveTo>
                <a:lnTo>
                  <a:pt x="48641" y="52832"/>
                </a:lnTo>
                <a:lnTo>
                  <a:pt x="46228" y="42418"/>
                </a:lnTo>
                <a:lnTo>
                  <a:pt x="38100" y="7874"/>
                </a:lnTo>
                <a:lnTo>
                  <a:pt x="36195" y="0"/>
                </a:lnTo>
                <a:lnTo>
                  <a:pt x="32385" y="0"/>
                </a:lnTo>
                <a:lnTo>
                  <a:pt x="32385" y="42418"/>
                </a:lnTo>
                <a:lnTo>
                  <a:pt x="20574" y="42418"/>
                </a:lnTo>
                <a:lnTo>
                  <a:pt x="25400" y="19050"/>
                </a:lnTo>
                <a:lnTo>
                  <a:pt x="26035" y="12573"/>
                </a:lnTo>
                <a:lnTo>
                  <a:pt x="26543" y="7874"/>
                </a:lnTo>
                <a:lnTo>
                  <a:pt x="26797" y="7874"/>
                </a:lnTo>
                <a:lnTo>
                  <a:pt x="27178" y="12573"/>
                </a:lnTo>
                <a:lnTo>
                  <a:pt x="27559" y="15875"/>
                </a:lnTo>
                <a:lnTo>
                  <a:pt x="28575" y="22352"/>
                </a:lnTo>
                <a:lnTo>
                  <a:pt x="32385" y="42418"/>
                </a:lnTo>
                <a:lnTo>
                  <a:pt x="32385" y="0"/>
                </a:lnTo>
                <a:lnTo>
                  <a:pt x="17653" y="0"/>
                </a:lnTo>
                <a:lnTo>
                  <a:pt x="0" y="70739"/>
                </a:lnTo>
                <a:lnTo>
                  <a:pt x="14732" y="70739"/>
                </a:lnTo>
                <a:lnTo>
                  <a:pt x="18415" y="52832"/>
                </a:lnTo>
                <a:lnTo>
                  <a:pt x="34544" y="52832"/>
                </a:lnTo>
                <a:lnTo>
                  <a:pt x="38100" y="70739"/>
                </a:lnTo>
                <a:lnTo>
                  <a:pt x="52959" y="707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67000" y="6695440"/>
            <a:ext cx="43180" cy="71120"/>
          </a:xfrm>
          <a:custGeom>
            <a:avLst/>
            <a:gdLst/>
            <a:ahLst/>
            <a:cxnLst/>
            <a:rect l="l" t="t" r="r" b="b"/>
            <a:pathLst>
              <a:path w="43180" h="71120">
                <a:moveTo>
                  <a:pt x="42926" y="40132"/>
                </a:moveTo>
                <a:lnTo>
                  <a:pt x="42418" y="38989"/>
                </a:lnTo>
                <a:lnTo>
                  <a:pt x="40005" y="33909"/>
                </a:lnTo>
                <a:lnTo>
                  <a:pt x="32385" y="32893"/>
                </a:lnTo>
                <a:lnTo>
                  <a:pt x="32385" y="32766"/>
                </a:lnTo>
                <a:lnTo>
                  <a:pt x="39751" y="30099"/>
                </a:lnTo>
                <a:lnTo>
                  <a:pt x="40005" y="28829"/>
                </a:lnTo>
                <a:lnTo>
                  <a:pt x="41021" y="24384"/>
                </a:lnTo>
                <a:lnTo>
                  <a:pt x="41148" y="13081"/>
                </a:lnTo>
                <a:lnTo>
                  <a:pt x="40767" y="10414"/>
                </a:lnTo>
                <a:lnTo>
                  <a:pt x="40640" y="9017"/>
                </a:lnTo>
                <a:lnTo>
                  <a:pt x="37465" y="5207"/>
                </a:lnTo>
                <a:lnTo>
                  <a:pt x="33655" y="381"/>
                </a:lnTo>
                <a:lnTo>
                  <a:pt x="28956" y="76"/>
                </a:lnTo>
                <a:lnTo>
                  <a:pt x="28956" y="42164"/>
                </a:lnTo>
                <a:lnTo>
                  <a:pt x="28956" y="53340"/>
                </a:lnTo>
                <a:lnTo>
                  <a:pt x="28448" y="58039"/>
                </a:lnTo>
                <a:lnTo>
                  <a:pt x="22352" y="60706"/>
                </a:lnTo>
                <a:lnTo>
                  <a:pt x="19431" y="60325"/>
                </a:lnTo>
                <a:lnTo>
                  <a:pt x="13589" y="60325"/>
                </a:lnTo>
                <a:lnTo>
                  <a:pt x="13589" y="38989"/>
                </a:lnTo>
                <a:lnTo>
                  <a:pt x="27432" y="38989"/>
                </a:lnTo>
                <a:lnTo>
                  <a:pt x="28956" y="42164"/>
                </a:lnTo>
                <a:lnTo>
                  <a:pt x="28956" y="76"/>
                </a:lnTo>
                <a:lnTo>
                  <a:pt x="27940" y="0"/>
                </a:lnTo>
                <a:lnTo>
                  <a:pt x="27305" y="0"/>
                </a:lnTo>
                <a:lnTo>
                  <a:pt x="27305" y="13081"/>
                </a:lnTo>
                <a:lnTo>
                  <a:pt x="27305" y="24384"/>
                </a:lnTo>
                <a:lnTo>
                  <a:pt x="25908" y="26162"/>
                </a:lnTo>
                <a:lnTo>
                  <a:pt x="23876" y="28829"/>
                </a:lnTo>
                <a:lnTo>
                  <a:pt x="19431" y="28575"/>
                </a:lnTo>
                <a:lnTo>
                  <a:pt x="13589" y="28575"/>
                </a:lnTo>
                <a:lnTo>
                  <a:pt x="13589" y="10414"/>
                </a:lnTo>
                <a:lnTo>
                  <a:pt x="26162" y="10414"/>
                </a:lnTo>
                <a:lnTo>
                  <a:pt x="27305" y="13081"/>
                </a:lnTo>
                <a:lnTo>
                  <a:pt x="27305" y="0"/>
                </a:lnTo>
                <a:lnTo>
                  <a:pt x="0" y="0"/>
                </a:lnTo>
                <a:lnTo>
                  <a:pt x="0" y="70739"/>
                </a:lnTo>
                <a:lnTo>
                  <a:pt x="33782" y="70739"/>
                </a:lnTo>
                <a:lnTo>
                  <a:pt x="39116" y="66929"/>
                </a:lnTo>
                <a:lnTo>
                  <a:pt x="41148" y="60706"/>
                </a:lnTo>
                <a:lnTo>
                  <a:pt x="42926" y="55118"/>
                </a:lnTo>
                <a:lnTo>
                  <a:pt x="42926" y="401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6" name="object 66"/>
          <p:cNvGrpSpPr/>
          <p:nvPr/>
        </p:nvGrpSpPr>
        <p:grpSpPr>
          <a:xfrm>
            <a:off x="2861310" y="7068819"/>
            <a:ext cx="657860" cy="90805"/>
            <a:chOff x="2861310" y="7068819"/>
            <a:chExt cx="657860" cy="90805"/>
          </a:xfrm>
        </p:grpSpPr>
        <p:sp>
          <p:nvSpPr>
            <p:cNvPr id="67" name="object 67"/>
            <p:cNvSpPr/>
            <p:nvPr/>
          </p:nvSpPr>
          <p:spPr>
            <a:xfrm>
              <a:off x="2861310" y="7156449"/>
              <a:ext cx="657860" cy="0"/>
            </a:xfrm>
            <a:custGeom>
              <a:avLst/>
              <a:gdLst/>
              <a:ahLst/>
              <a:cxnLst/>
              <a:rect l="l" t="t" r="r" b="b"/>
              <a:pathLst>
                <a:path w="657860">
                  <a:moveTo>
                    <a:pt x="657351" y="0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164840" y="7068819"/>
              <a:ext cx="48260" cy="71120"/>
            </a:xfrm>
            <a:custGeom>
              <a:avLst/>
              <a:gdLst/>
              <a:ahLst/>
              <a:cxnLst/>
              <a:rect l="l" t="t" r="r" b="b"/>
              <a:pathLst>
                <a:path w="48260" h="71120">
                  <a:moveTo>
                    <a:pt x="47752" y="20701"/>
                  </a:moveTo>
                  <a:lnTo>
                    <a:pt x="46863" y="12954"/>
                  </a:lnTo>
                  <a:lnTo>
                    <a:pt x="45212" y="10414"/>
                  </a:lnTo>
                  <a:lnTo>
                    <a:pt x="39370" y="1397"/>
                  </a:lnTo>
                  <a:lnTo>
                    <a:pt x="33401" y="165"/>
                  </a:lnTo>
                  <a:lnTo>
                    <a:pt x="33401" y="33655"/>
                  </a:lnTo>
                  <a:lnTo>
                    <a:pt x="33020" y="46482"/>
                  </a:lnTo>
                  <a:lnTo>
                    <a:pt x="31369" y="54737"/>
                  </a:lnTo>
                  <a:lnTo>
                    <a:pt x="27432" y="59055"/>
                  </a:lnTo>
                  <a:lnTo>
                    <a:pt x="20066" y="60325"/>
                  </a:lnTo>
                  <a:lnTo>
                    <a:pt x="13970" y="60325"/>
                  </a:lnTo>
                  <a:lnTo>
                    <a:pt x="13970" y="10414"/>
                  </a:lnTo>
                  <a:lnTo>
                    <a:pt x="23241" y="10414"/>
                  </a:lnTo>
                  <a:lnTo>
                    <a:pt x="28321" y="11684"/>
                  </a:lnTo>
                  <a:lnTo>
                    <a:pt x="31369" y="15748"/>
                  </a:lnTo>
                  <a:lnTo>
                    <a:pt x="33020" y="22987"/>
                  </a:lnTo>
                  <a:lnTo>
                    <a:pt x="33401" y="33655"/>
                  </a:lnTo>
                  <a:lnTo>
                    <a:pt x="33401" y="165"/>
                  </a:lnTo>
                  <a:lnTo>
                    <a:pt x="32639" y="0"/>
                  </a:lnTo>
                  <a:lnTo>
                    <a:pt x="0" y="0"/>
                  </a:lnTo>
                  <a:lnTo>
                    <a:pt x="0" y="70739"/>
                  </a:lnTo>
                  <a:lnTo>
                    <a:pt x="29337" y="70739"/>
                  </a:lnTo>
                  <a:lnTo>
                    <a:pt x="33147" y="70485"/>
                  </a:lnTo>
                  <a:lnTo>
                    <a:pt x="36322" y="68834"/>
                  </a:lnTo>
                  <a:lnTo>
                    <a:pt x="42926" y="62484"/>
                  </a:lnTo>
                  <a:lnTo>
                    <a:pt x="43688" y="60325"/>
                  </a:lnTo>
                  <a:lnTo>
                    <a:pt x="46355" y="53467"/>
                  </a:lnTo>
                  <a:lnTo>
                    <a:pt x="47625" y="43180"/>
                  </a:lnTo>
                  <a:lnTo>
                    <a:pt x="47752" y="33655"/>
                  </a:lnTo>
                  <a:lnTo>
                    <a:pt x="47752" y="207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37919" y="6659371"/>
            <a:ext cx="327025" cy="8890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11046" y="6637019"/>
            <a:ext cx="373253" cy="111251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01419" y="6812280"/>
            <a:ext cx="635000" cy="243839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466079" y="6659353"/>
            <a:ext cx="327152" cy="87393"/>
          </a:xfrm>
          <a:prstGeom prst="rect">
            <a:avLst/>
          </a:prstGeom>
        </p:spPr>
      </p:pic>
      <p:grpSp>
        <p:nvGrpSpPr>
          <p:cNvPr id="73" name="object 73"/>
          <p:cNvGrpSpPr/>
          <p:nvPr/>
        </p:nvGrpSpPr>
        <p:grpSpPr>
          <a:xfrm>
            <a:off x="5839333" y="6637019"/>
            <a:ext cx="787400" cy="111760"/>
            <a:chOff x="5839333" y="6637019"/>
            <a:chExt cx="787400" cy="111760"/>
          </a:xfrm>
        </p:grpSpPr>
        <p:pic>
          <p:nvPicPr>
            <p:cNvPr id="74" name="object 7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839333" y="6637400"/>
              <a:ext cx="373252" cy="109347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55004" y="6637019"/>
              <a:ext cx="371475" cy="111505"/>
            </a:xfrm>
            <a:prstGeom prst="rect">
              <a:avLst/>
            </a:prstGeom>
          </p:spPr>
        </p:pic>
      </p:grpSp>
      <p:grpSp>
        <p:nvGrpSpPr>
          <p:cNvPr id="76" name="object 76"/>
          <p:cNvGrpSpPr/>
          <p:nvPr/>
        </p:nvGrpSpPr>
        <p:grpSpPr>
          <a:xfrm>
            <a:off x="5468620" y="6802119"/>
            <a:ext cx="1191260" cy="269240"/>
            <a:chOff x="5468620" y="6802119"/>
            <a:chExt cx="1191260" cy="269240"/>
          </a:xfrm>
        </p:grpSpPr>
        <p:pic>
          <p:nvPicPr>
            <p:cNvPr id="77" name="object 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68620" y="6802119"/>
              <a:ext cx="1191259" cy="116839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16880" y="6949439"/>
              <a:ext cx="1064259" cy="121920"/>
            </a:xfrm>
            <a:prstGeom prst="rect">
              <a:avLst/>
            </a:prstGeom>
          </p:spPr>
        </p:pic>
      </p:grpSp>
      <p:sp>
        <p:nvSpPr>
          <p:cNvPr id="79" name="object 79"/>
          <p:cNvSpPr/>
          <p:nvPr/>
        </p:nvSpPr>
        <p:spPr>
          <a:xfrm>
            <a:off x="5557520" y="9311640"/>
            <a:ext cx="172085" cy="91440"/>
          </a:xfrm>
          <a:custGeom>
            <a:avLst/>
            <a:gdLst/>
            <a:ahLst/>
            <a:cxnLst/>
            <a:rect l="l" t="t" r="r" b="b"/>
            <a:pathLst>
              <a:path w="172085" h="91440">
                <a:moveTo>
                  <a:pt x="64262" y="89408"/>
                </a:moveTo>
                <a:lnTo>
                  <a:pt x="33020" y="53086"/>
                </a:lnTo>
                <a:lnTo>
                  <a:pt x="27305" y="46482"/>
                </a:lnTo>
                <a:lnTo>
                  <a:pt x="32131" y="40386"/>
                </a:lnTo>
                <a:lnTo>
                  <a:pt x="63373" y="0"/>
                </a:lnTo>
                <a:lnTo>
                  <a:pt x="48514" y="0"/>
                </a:lnTo>
                <a:lnTo>
                  <a:pt x="17907" y="40386"/>
                </a:lnTo>
                <a:lnTo>
                  <a:pt x="12700" y="40386"/>
                </a:lnTo>
                <a:lnTo>
                  <a:pt x="12700" y="0"/>
                </a:lnTo>
                <a:lnTo>
                  <a:pt x="0" y="0"/>
                </a:lnTo>
                <a:lnTo>
                  <a:pt x="0" y="89408"/>
                </a:lnTo>
                <a:lnTo>
                  <a:pt x="12700" y="89408"/>
                </a:lnTo>
                <a:lnTo>
                  <a:pt x="12700" y="53086"/>
                </a:lnTo>
                <a:lnTo>
                  <a:pt x="17653" y="53086"/>
                </a:lnTo>
                <a:lnTo>
                  <a:pt x="48133" y="89408"/>
                </a:lnTo>
                <a:lnTo>
                  <a:pt x="64262" y="89408"/>
                </a:lnTo>
                <a:close/>
              </a:path>
              <a:path w="172085" h="91440">
                <a:moveTo>
                  <a:pt x="131953" y="0"/>
                </a:moveTo>
                <a:lnTo>
                  <a:pt x="118491" y="0"/>
                </a:lnTo>
                <a:lnTo>
                  <a:pt x="118491" y="61087"/>
                </a:lnTo>
                <a:lnTo>
                  <a:pt x="117348" y="69088"/>
                </a:lnTo>
                <a:lnTo>
                  <a:pt x="113792" y="74930"/>
                </a:lnTo>
                <a:lnTo>
                  <a:pt x="108204" y="78486"/>
                </a:lnTo>
                <a:lnTo>
                  <a:pt x="100711" y="79756"/>
                </a:lnTo>
                <a:lnTo>
                  <a:pt x="93345" y="78486"/>
                </a:lnTo>
                <a:lnTo>
                  <a:pt x="87757" y="74930"/>
                </a:lnTo>
                <a:lnTo>
                  <a:pt x="84201" y="69088"/>
                </a:lnTo>
                <a:lnTo>
                  <a:pt x="82931" y="61087"/>
                </a:lnTo>
                <a:lnTo>
                  <a:pt x="82931" y="0"/>
                </a:lnTo>
                <a:lnTo>
                  <a:pt x="69723" y="0"/>
                </a:lnTo>
                <a:lnTo>
                  <a:pt x="69723" y="62865"/>
                </a:lnTo>
                <a:lnTo>
                  <a:pt x="72009" y="74549"/>
                </a:lnTo>
                <a:lnTo>
                  <a:pt x="78359" y="83566"/>
                </a:lnTo>
                <a:lnTo>
                  <a:pt x="88138" y="89154"/>
                </a:lnTo>
                <a:lnTo>
                  <a:pt x="100711" y="91186"/>
                </a:lnTo>
                <a:lnTo>
                  <a:pt x="113411" y="89154"/>
                </a:lnTo>
                <a:lnTo>
                  <a:pt x="123317" y="83566"/>
                </a:lnTo>
                <a:lnTo>
                  <a:pt x="125984" y="79756"/>
                </a:lnTo>
                <a:lnTo>
                  <a:pt x="129667" y="74549"/>
                </a:lnTo>
                <a:lnTo>
                  <a:pt x="131953" y="62865"/>
                </a:lnTo>
                <a:lnTo>
                  <a:pt x="131953" y="0"/>
                </a:lnTo>
                <a:close/>
              </a:path>
              <a:path w="172085" h="91440">
                <a:moveTo>
                  <a:pt x="172085" y="21209"/>
                </a:moveTo>
                <a:lnTo>
                  <a:pt x="160401" y="0"/>
                </a:lnTo>
                <a:lnTo>
                  <a:pt x="145796" y="0"/>
                </a:lnTo>
                <a:lnTo>
                  <a:pt x="145796" y="89408"/>
                </a:lnTo>
                <a:lnTo>
                  <a:pt x="158877" y="89408"/>
                </a:lnTo>
                <a:lnTo>
                  <a:pt x="158496" y="21209"/>
                </a:lnTo>
                <a:lnTo>
                  <a:pt x="172085" y="21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16016" y="9311640"/>
            <a:ext cx="252095" cy="89535"/>
          </a:xfrm>
          <a:custGeom>
            <a:avLst/>
            <a:gdLst/>
            <a:ahLst/>
            <a:cxnLst/>
            <a:rect l="l" t="t" r="r" b="b"/>
            <a:pathLst>
              <a:path w="252095" h="89534">
                <a:moveTo>
                  <a:pt x="74041" y="0"/>
                </a:moveTo>
                <a:lnTo>
                  <a:pt x="59436" y="0"/>
                </a:lnTo>
                <a:lnTo>
                  <a:pt x="30861" y="52324"/>
                </a:lnTo>
                <a:lnTo>
                  <a:pt x="13589" y="21209"/>
                </a:lnTo>
                <a:lnTo>
                  <a:pt x="0" y="21209"/>
                </a:lnTo>
                <a:lnTo>
                  <a:pt x="24511" y="65659"/>
                </a:lnTo>
                <a:lnTo>
                  <a:pt x="36703" y="65659"/>
                </a:lnTo>
                <a:lnTo>
                  <a:pt x="44069" y="52324"/>
                </a:lnTo>
                <a:lnTo>
                  <a:pt x="61341" y="21082"/>
                </a:lnTo>
                <a:lnTo>
                  <a:pt x="60960" y="89408"/>
                </a:lnTo>
                <a:lnTo>
                  <a:pt x="74041" y="89408"/>
                </a:lnTo>
                <a:lnTo>
                  <a:pt x="74041" y="21082"/>
                </a:lnTo>
                <a:lnTo>
                  <a:pt x="74041" y="0"/>
                </a:lnTo>
                <a:close/>
              </a:path>
              <a:path w="252095" h="89534">
                <a:moveTo>
                  <a:pt x="142240" y="77978"/>
                </a:moveTo>
                <a:lnTo>
                  <a:pt x="101473" y="77978"/>
                </a:lnTo>
                <a:lnTo>
                  <a:pt x="101473" y="0"/>
                </a:lnTo>
                <a:lnTo>
                  <a:pt x="88392" y="0"/>
                </a:lnTo>
                <a:lnTo>
                  <a:pt x="88392" y="89408"/>
                </a:lnTo>
                <a:lnTo>
                  <a:pt x="142113" y="89408"/>
                </a:lnTo>
                <a:lnTo>
                  <a:pt x="142240" y="77978"/>
                </a:lnTo>
                <a:close/>
              </a:path>
              <a:path w="252095" h="89534">
                <a:moveTo>
                  <a:pt x="219075" y="89408"/>
                </a:moveTo>
                <a:lnTo>
                  <a:pt x="210185" y="64643"/>
                </a:lnTo>
                <a:lnTo>
                  <a:pt x="206248" y="53467"/>
                </a:lnTo>
                <a:lnTo>
                  <a:pt x="193040" y="16687"/>
                </a:lnTo>
                <a:lnTo>
                  <a:pt x="193040" y="53467"/>
                </a:lnTo>
                <a:lnTo>
                  <a:pt x="167767" y="53467"/>
                </a:lnTo>
                <a:lnTo>
                  <a:pt x="180213" y="15621"/>
                </a:lnTo>
                <a:lnTo>
                  <a:pt x="193040" y="53467"/>
                </a:lnTo>
                <a:lnTo>
                  <a:pt x="193040" y="16687"/>
                </a:lnTo>
                <a:lnTo>
                  <a:pt x="192659" y="15621"/>
                </a:lnTo>
                <a:lnTo>
                  <a:pt x="187071" y="0"/>
                </a:lnTo>
                <a:lnTo>
                  <a:pt x="173990" y="0"/>
                </a:lnTo>
                <a:lnTo>
                  <a:pt x="142240" y="89408"/>
                </a:lnTo>
                <a:lnTo>
                  <a:pt x="156083" y="89408"/>
                </a:lnTo>
                <a:lnTo>
                  <a:pt x="164211" y="64643"/>
                </a:lnTo>
                <a:lnTo>
                  <a:pt x="196596" y="64643"/>
                </a:lnTo>
                <a:lnTo>
                  <a:pt x="204978" y="89408"/>
                </a:lnTo>
                <a:lnTo>
                  <a:pt x="219075" y="89408"/>
                </a:lnTo>
                <a:close/>
              </a:path>
              <a:path w="252095" h="89534">
                <a:moveTo>
                  <a:pt x="252095" y="21209"/>
                </a:moveTo>
                <a:lnTo>
                  <a:pt x="240284" y="0"/>
                </a:lnTo>
                <a:lnTo>
                  <a:pt x="225679" y="0"/>
                </a:lnTo>
                <a:lnTo>
                  <a:pt x="225679" y="89408"/>
                </a:lnTo>
                <a:lnTo>
                  <a:pt x="238760" y="89408"/>
                </a:lnTo>
                <a:lnTo>
                  <a:pt x="238379" y="21209"/>
                </a:lnTo>
                <a:lnTo>
                  <a:pt x="252095" y="21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1" name="object 81"/>
          <p:cNvGrpSpPr/>
          <p:nvPr/>
        </p:nvGrpSpPr>
        <p:grpSpPr>
          <a:xfrm>
            <a:off x="5954395" y="9288780"/>
            <a:ext cx="588645" cy="114300"/>
            <a:chOff x="5954395" y="9288780"/>
            <a:chExt cx="588645" cy="114300"/>
          </a:xfrm>
        </p:grpSpPr>
        <p:sp>
          <p:nvSpPr>
            <p:cNvPr id="82" name="object 82"/>
            <p:cNvSpPr/>
            <p:nvPr/>
          </p:nvSpPr>
          <p:spPr>
            <a:xfrm>
              <a:off x="5954395" y="9311640"/>
              <a:ext cx="158115" cy="89535"/>
            </a:xfrm>
            <a:custGeom>
              <a:avLst/>
              <a:gdLst/>
              <a:ahLst/>
              <a:cxnLst/>
              <a:rect l="l" t="t" r="r" b="b"/>
              <a:pathLst>
                <a:path w="158114" h="89534">
                  <a:moveTo>
                    <a:pt x="74168" y="0"/>
                  </a:moveTo>
                  <a:lnTo>
                    <a:pt x="59563" y="0"/>
                  </a:lnTo>
                  <a:lnTo>
                    <a:pt x="30988" y="52324"/>
                  </a:lnTo>
                  <a:lnTo>
                    <a:pt x="13716" y="21209"/>
                  </a:lnTo>
                  <a:lnTo>
                    <a:pt x="0" y="21209"/>
                  </a:lnTo>
                  <a:lnTo>
                    <a:pt x="24511" y="65659"/>
                  </a:lnTo>
                  <a:lnTo>
                    <a:pt x="36830" y="65659"/>
                  </a:lnTo>
                  <a:lnTo>
                    <a:pt x="44069" y="52324"/>
                  </a:lnTo>
                  <a:lnTo>
                    <a:pt x="61468" y="21082"/>
                  </a:lnTo>
                  <a:lnTo>
                    <a:pt x="61087" y="89408"/>
                  </a:lnTo>
                  <a:lnTo>
                    <a:pt x="74168" y="89408"/>
                  </a:lnTo>
                  <a:lnTo>
                    <a:pt x="74168" y="21082"/>
                  </a:lnTo>
                  <a:lnTo>
                    <a:pt x="74168" y="0"/>
                  </a:lnTo>
                  <a:close/>
                </a:path>
                <a:path w="158114" h="89534">
                  <a:moveTo>
                    <a:pt x="157734" y="89408"/>
                  </a:moveTo>
                  <a:lnTo>
                    <a:pt x="148844" y="64643"/>
                  </a:lnTo>
                  <a:lnTo>
                    <a:pt x="144907" y="53467"/>
                  </a:lnTo>
                  <a:lnTo>
                    <a:pt x="131699" y="16687"/>
                  </a:lnTo>
                  <a:lnTo>
                    <a:pt x="131699" y="53467"/>
                  </a:lnTo>
                  <a:lnTo>
                    <a:pt x="106426" y="53467"/>
                  </a:lnTo>
                  <a:lnTo>
                    <a:pt x="118872" y="15621"/>
                  </a:lnTo>
                  <a:lnTo>
                    <a:pt x="131699" y="53467"/>
                  </a:lnTo>
                  <a:lnTo>
                    <a:pt x="131699" y="16687"/>
                  </a:lnTo>
                  <a:lnTo>
                    <a:pt x="131318" y="15621"/>
                  </a:lnTo>
                  <a:lnTo>
                    <a:pt x="125730" y="0"/>
                  </a:lnTo>
                  <a:lnTo>
                    <a:pt x="112649" y="0"/>
                  </a:lnTo>
                  <a:lnTo>
                    <a:pt x="80772" y="89408"/>
                  </a:lnTo>
                  <a:lnTo>
                    <a:pt x="94742" y="89408"/>
                  </a:lnTo>
                  <a:lnTo>
                    <a:pt x="102870" y="64643"/>
                  </a:lnTo>
                  <a:lnTo>
                    <a:pt x="135255" y="64643"/>
                  </a:lnTo>
                  <a:lnTo>
                    <a:pt x="143637" y="89408"/>
                  </a:lnTo>
                  <a:lnTo>
                    <a:pt x="157734" y="894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154674" y="9288780"/>
              <a:ext cx="388111" cy="114045"/>
            </a:xfrm>
            <a:prstGeom prst="rect">
              <a:avLst/>
            </a:prstGeom>
          </p:spPr>
        </p:pic>
      </p:grpSp>
      <p:grpSp>
        <p:nvGrpSpPr>
          <p:cNvPr id="84" name="object 84"/>
          <p:cNvGrpSpPr/>
          <p:nvPr/>
        </p:nvGrpSpPr>
        <p:grpSpPr>
          <a:xfrm>
            <a:off x="5367020" y="9456419"/>
            <a:ext cx="1384300" cy="269240"/>
            <a:chOff x="5367020" y="9456419"/>
            <a:chExt cx="1384300" cy="269240"/>
          </a:xfrm>
        </p:grpSpPr>
        <p:pic>
          <p:nvPicPr>
            <p:cNvPr id="85" name="object 8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67020" y="9456419"/>
              <a:ext cx="1384300" cy="116840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694680" y="9606279"/>
              <a:ext cx="711200" cy="119380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622300" y="9291319"/>
            <a:ext cx="1976120" cy="434340"/>
            <a:chOff x="622300" y="9291319"/>
            <a:chExt cx="1976120" cy="434340"/>
          </a:xfrm>
        </p:grpSpPr>
        <p:pic>
          <p:nvPicPr>
            <p:cNvPr id="88" name="object 8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22300" y="9291319"/>
              <a:ext cx="1976120" cy="13208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35380" y="9466579"/>
              <a:ext cx="967740" cy="104140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1240" y="9601200"/>
              <a:ext cx="1158240" cy="124458"/>
            </a:xfrm>
            <a:prstGeom prst="rect">
              <a:avLst/>
            </a:prstGeom>
          </p:spPr>
        </p:pic>
      </p:grpSp>
      <p:pic>
        <p:nvPicPr>
          <p:cNvPr id="91" name="object 9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022600" y="7523480"/>
            <a:ext cx="429260" cy="1595120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054600" y="7927340"/>
            <a:ext cx="1968500" cy="101091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7559" y="2156460"/>
            <a:ext cx="2343389" cy="19806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50179" y="5791200"/>
            <a:ext cx="1625600" cy="66547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8640" y="5412740"/>
            <a:ext cx="1907539" cy="13563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2860" y="2311400"/>
            <a:ext cx="1841500" cy="167894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448309" y="484250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437379" y="4178300"/>
            <a:ext cx="2011680" cy="419100"/>
            <a:chOff x="4437379" y="4178300"/>
            <a:chExt cx="2011680" cy="41910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92319" y="4178300"/>
              <a:ext cx="1678939" cy="13207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7379" y="4343400"/>
              <a:ext cx="2011679" cy="114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6019" y="4488181"/>
              <a:ext cx="891539" cy="10921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72159" y="4175759"/>
            <a:ext cx="1727200" cy="571500"/>
            <a:chOff x="772159" y="4175759"/>
            <a:chExt cx="1727200" cy="57150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2159" y="4175759"/>
              <a:ext cx="1727200" cy="28448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179" y="4493259"/>
              <a:ext cx="1435100" cy="1168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4600" y="4640579"/>
              <a:ext cx="784860" cy="106679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028700" y="7091680"/>
            <a:ext cx="1186180" cy="551180"/>
            <a:chOff x="1028700" y="7091680"/>
            <a:chExt cx="1186180" cy="551180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6020" y="7093331"/>
              <a:ext cx="281305" cy="9017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499870" y="7091680"/>
              <a:ext cx="572770" cy="93980"/>
            </a:xfrm>
            <a:custGeom>
              <a:avLst/>
              <a:gdLst/>
              <a:ahLst/>
              <a:cxnLst/>
              <a:rect l="l" t="t" r="r" b="b"/>
              <a:pathLst>
                <a:path w="572769" h="93979">
                  <a:moveTo>
                    <a:pt x="62484" y="56515"/>
                  </a:moveTo>
                  <a:lnTo>
                    <a:pt x="60071" y="52959"/>
                  </a:lnTo>
                  <a:lnTo>
                    <a:pt x="57658" y="49276"/>
                  </a:lnTo>
                  <a:lnTo>
                    <a:pt x="51308" y="46609"/>
                  </a:lnTo>
                  <a:lnTo>
                    <a:pt x="57531" y="42926"/>
                  </a:lnTo>
                  <a:lnTo>
                    <a:pt x="57912" y="42037"/>
                  </a:lnTo>
                  <a:lnTo>
                    <a:pt x="60198" y="35814"/>
                  </a:lnTo>
                  <a:lnTo>
                    <a:pt x="60198" y="25146"/>
                  </a:lnTo>
                  <a:lnTo>
                    <a:pt x="58420" y="14859"/>
                  </a:lnTo>
                  <a:lnTo>
                    <a:pt x="57277" y="13208"/>
                  </a:lnTo>
                  <a:lnTo>
                    <a:pt x="53086" y="7493"/>
                  </a:lnTo>
                  <a:lnTo>
                    <a:pt x="49022" y="5499"/>
                  </a:lnTo>
                  <a:lnTo>
                    <a:pt x="49022" y="58039"/>
                  </a:lnTo>
                  <a:lnTo>
                    <a:pt x="49022" y="75184"/>
                  </a:lnTo>
                  <a:lnTo>
                    <a:pt x="44958" y="80264"/>
                  </a:lnTo>
                  <a:lnTo>
                    <a:pt x="13081" y="80264"/>
                  </a:lnTo>
                  <a:lnTo>
                    <a:pt x="13081" y="52959"/>
                  </a:lnTo>
                  <a:lnTo>
                    <a:pt x="44704" y="52959"/>
                  </a:lnTo>
                  <a:lnTo>
                    <a:pt x="49022" y="58039"/>
                  </a:lnTo>
                  <a:lnTo>
                    <a:pt x="49022" y="5499"/>
                  </a:lnTo>
                  <a:lnTo>
                    <a:pt x="46990" y="4495"/>
                  </a:lnTo>
                  <a:lnTo>
                    <a:pt x="46990" y="16637"/>
                  </a:lnTo>
                  <a:lnTo>
                    <a:pt x="46990" y="37973"/>
                  </a:lnTo>
                  <a:lnTo>
                    <a:pt x="42418" y="42037"/>
                  </a:lnTo>
                  <a:lnTo>
                    <a:pt x="13081" y="42037"/>
                  </a:lnTo>
                  <a:lnTo>
                    <a:pt x="13081" y="13208"/>
                  </a:lnTo>
                  <a:lnTo>
                    <a:pt x="42418" y="13208"/>
                  </a:lnTo>
                  <a:lnTo>
                    <a:pt x="46990" y="16637"/>
                  </a:lnTo>
                  <a:lnTo>
                    <a:pt x="46990" y="4495"/>
                  </a:lnTo>
                  <a:lnTo>
                    <a:pt x="44323" y="3175"/>
                  </a:lnTo>
                  <a:lnTo>
                    <a:pt x="32258" y="1651"/>
                  </a:lnTo>
                  <a:lnTo>
                    <a:pt x="0" y="1651"/>
                  </a:lnTo>
                  <a:lnTo>
                    <a:pt x="0" y="91821"/>
                  </a:lnTo>
                  <a:lnTo>
                    <a:pt x="35560" y="91821"/>
                  </a:lnTo>
                  <a:lnTo>
                    <a:pt x="47498" y="90043"/>
                  </a:lnTo>
                  <a:lnTo>
                    <a:pt x="55880" y="85471"/>
                  </a:lnTo>
                  <a:lnTo>
                    <a:pt x="59436" y="80264"/>
                  </a:lnTo>
                  <a:lnTo>
                    <a:pt x="60833" y="78359"/>
                  </a:lnTo>
                  <a:lnTo>
                    <a:pt x="62484" y="69469"/>
                  </a:lnTo>
                  <a:lnTo>
                    <a:pt x="62484" y="56515"/>
                  </a:lnTo>
                  <a:close/>
                </a:path>
                <a:path w="572769" h="93979">
                  <a:moveTo>
                    <a:pt x="143751" y="91821"/>
                  </a:moveTo>
                  <a:lnTo>
                    <a:pt x="134874" y="66802"/>
                  </a:lnTo>
                  <a:lnTo>
                    <a:pt x="130810" y="55626"/>
                  </a:lnTo>
                  <a:lnTo>
                    <a:pt x="117602" y="18478"/>
                  </a:lnTo>
                  <a:lnTo>
                    <a:pt x="117602" y="55626"/>
                  </a:lnTo>
                  <a:lnTo>
                    <a:pt x="92329" y="55626"/>
                  </a:lnTo>
                  <a:lnTo>
                    <a:pt x="104775" y="17399"/>
                  </a:lnTo>
                  <a:lnTo>
                    <a:pt x="117602" y="55626"/>
                  </a:lnTo>
                  <a:lnTo>
                    <a:pt x="117602" y="18478"/>
                  </a:lnTo>
                  <a:lnTo>
                    <a:pt x="117221" y="17399"/>
                  </a:lnTo>
                  <a:lnTo>
                    <a:pt x="111633" y="1651"/>
                  </a:lnTo>
                  <a:lnTo>
                    <a:pt x="98552" y="1651"/>
                  </a:lnTo>
                  <a:lnTo>
                    <a:pt x="66548" y="91821"/>
                  </a:lnTo>
                  <a:lnTo>
                    <a:pt x="80645" y="91821"/>
                  </a:lnTo>
                  <a:lnTo>
                    <a:pt x="88773" y="66802"/>
                  </a:lnTo>
                  <a:lnTo>
                    <a:pt x="121158" y="66802"/>
                  </a:lnTo>
                  <a:lnTo>
                    <a:pt x="129540" y="91821"/>
                  </a:lnTo>
                  <a:lnTo>
                    <a:pt x="143751" y="91821"/>
                  </a:lnTo>
                  <a:close/>
                </a:path>
                <a:path w="572769" h="93979">
                  <a:moveTo>
                    <a:pt x="204343" y="80264"/>
                  </a:moveTo>
                  <a:lnTo>
                    <a:pt x="163563" y="80264"/>
                  </a:lnTo>
                  <a:lnTo>
                    <a:pt x="163563" y="1651"/>
                  </a:lnTo>
                  <a:lnTo>
                    <a:pt x="150368" y="1651"/>
                  </a:lnTo>
                  <a:lnTo>
                    <a:pt x="150368" y="91821"/>
                  </a:lnTo>
                  <a:lnTo>
                    <a:pt x="204216" y="91821"/>
                  </a:lnTo>
                  <a:lnTo>
                    <a:pt x="204343" y="80264"/>
                  </a:lnTo>
                  <a:close/>
                </a:path>
                <a:path w="572769" h="93979">
                  <a:moveTo>
                    <a:pt x="281305" y="91821"/>
                  </a:moveTo>
                  <a:lnTo>
                    <a:pt x="272415" y="66802"/>
                  </a:lnTo>
                  <a:lnTo>
                    <a:pt x="268478" y="55626"/>
                  </a:lnTo>
                  <a:lnTo>
                    <a:pt x="255270" y="18478"/>
                  </a:lnTo>
                  <a:lnTo>
                    <a:pt x="255270" y="55626"/>
                  </a:lnTo>
                  <a:lnTo>
                    <a:pt x="229870" y="55626"/>
                  </a:lnTo>
                  <a:lnTo>
                    <a:pt x="242316" y="17399"/>
                  </a:lnTo>
                  <a:lnTo>
                    <a:pt x="255270" y="55626"/>
                  </a:lnTo>
                  <a:lnTo>
                    <a:pt x="255270" y="18478"/>
                  </a:lnTo>
                  <a:lnTo>
                    <a:pt x="254889" y="17399"/>
                  </a:lnTo>
                  <a:lnTo>
                    <a:pt x="249301" y="1651"/>
                  </a:lnTo>
                  <a:lnTo>
                    <a:pt x="236093" y="1651"/>
                  </a:lnTo>
                  <a:lnTo>
                    <a:pt x="204343" y="91440"/>
                  </a:lnTo>
                  <a:lnTo>
                    <a:pt x="204343" y="91821"/>
                  </a:lnTo>
                  <a:lnTo>
                    <a:pt x="218186" y="91821"/>
                  </a:lnTo>
                  <a:lnTo>
                    <a:pt x="226314" y="66802"/>
                  </a:lnTo>
                  <a:lnTo>
                    <a:pt x="258826" y="66802"/>
                  </a:lnTo>
                  <a:lnTo>
                    <a:pt x="267208" y="91821"/>
                  </a:lnTo>
                  <a:lnTo>
                    <a:pt x="281305" y="91821"/>
                  </a:lnTo>
                  <a:close/>
                </a:path>
                <a:path w="572769" h="93979">
                  <a:moveTo>
                    <a:pt x="352679" y="1651"/>
                  </a:moveTo>
                  <a:lnTo>
                    <a:pt x="339471" y="1651"/>
                  </a:lnTo>
                  <a:lnTo>
                    <a:pt x="339725" y="69469"/>
                  </a:lnTo>
                  <a:lnTo>
                    <a:pt x="315214" y="24257"/>
                  </a:lnTo>
                  <a:lnTo>
                    <a:pt x="303022" y="1651"/>
                  </a:lnTo>
                  <a:lnTo>
                    <a:pt x="288036" y="1651"/>
                  </a:lnTo>
                  <a:lnTo>
                    <a:pt x="288036" y="91821"/>
                  </a:lnTo>
                  <a:lnTo>
                    <a:pt x="301117" y="91821"/>
                  </a:lnTo>
                  <a:lnTo>
                    <a:pt x="300863" y="24257"/>
                  </a:lnTo>
                  <a:lnTo>
                    <a:pt x="337312" y="91821"/>
                  </a:lnTo>
                  <a:lnTo>
                    <a:pt x="352679" y="91821"/>
                  </a:lnTo>
                  <a:lnTo>
                    <a:pt x="352679" y="69469"/>
                  </a:lnTo>
                  <a:lnTo>
                    <a:pt x="352679" y="1651"/>
                  </a:lnTo>
                  <a:close/>
                </a:path>
                <a:path w="572769" h="93979">
                  <a:moveTo>
                    <a:pt x="429387" y="64643"/>
                  </a:moveTo>
                  <a:lnTo>
                    <a:pt x="388747" y="39751"/>
                  </a:lnTo>
                  <a:lnTo>
                    <a:pt x="380238" y="37338"/>
                  </a:lnTo>
                  <a:lnTo>
                    <a:pt x="380238" y="17780"/>
                  </a:lnTo>
                  <a:lnTo>
                    <a:pt x="385445" y="11557"/>
                  </a:lnTo>
                  <a:lnTo>
                    <a:pt x="409956" y="11557"/>
                  </a:lnTo>
                  <a:lnTo>
                    <a:pt x="414401" y="20828"/>
                  </a:lnTo>
                  <a:lnTo>
                    <a:pt x="414401" y="30861"/>
                  </a:lnTo>
                  <a:lnTo>
                    <a:pt x="427609" y="30861"/>
                  </a:lnTo>
                  <a:lnTo>
                    <a:pt x="427609" y="27813"/>
                  </a:lnTo>
                  <a:lnTo>
                    <a:pt x="425704" y="17399"/>
                  </a:lnTo>
                  <a:lnTo>
                    <a:pt x="422021" y="11557"/>
                  </a:lnTo>
                  <a:lnTo>
                    <a:pt x="420116" y="8509"/>
                  </a:lnTo>
                  <a:lnTo>
                    <a:pt x="410591" y="2286"/>
                  </a:lnTo>
                  <a:lnTo>
                    <a:pt x="396875" y="0"/>
                  </a:lnTo>
                  <a:lnTo>
                    <a:pt x="383540" y="1905"/>
                  </a:lnTo>
                  <a:lnTo>
                    <a:pt x="374269" y="7112"/>
                  </a:lnTo>
                  <a:lnTo>
                    <a:pt x="368808" y="15113"/>
                  </a:lnTo>
                  <a:lnTo>
                    <a:pt x="367030" y="25273"/>
                  </a:lnTo>
                  <a:lnTo>
                    <a:pt x="367030" y="27813"/>
                  </a:lnTo>
                  <a:lnTo>
                    <a:pt x="397510" y="52832"/>
                  </a:lnTo>
                  <a:lnTo>
                    <a:pt x="408559" y="53848"/>
                  </a:lnTo>
                  <a:lnTo>
                    <a:pt x="416179" y="57150"/>
                  </a:lnTo>
                  <a:lnTo>
                    <a:pt x="416179" y="75819"/>
                  </a:lnTo>
                  <a:lnTo>
                    <a:pt x="410083" y="81915"/>
                  </a:lnTo>
                  <a:lnTo>
                    <a:pt x="398145" y="81915"/>
                  </a:lnTo>
                  <a:lnTo>
                    <a:pt x="389509" y="80264"/>
                  </a:lnTo>
                  <a:lnTo>
                    <a:pt x="383413" y="76073"/>
                  </a:lnTo>
                  <a:lnTo>
                    <a:pt x="379730" y="70231"/>
                  </a:lnTo>
                  <a:lnTo>
                    <a:pt x="378460" y="63881"/>
                  </a:lnTo>
                  <a:lnTo>
                    <a:pt x="378460" y="62484"/>
                  </a:lnTo>
                  <a:lnTo>
                    <a:pt x="365252" y="62484"/>
                  </a:lnTo>
                  <a:lnTo>
                    <a:pt x="365252" y="65405"/>
                  </a:lnTo>
                  <a:lnTo>
                    <a:pt x="367411" y="76454"/>
                  </a:lnTo>
                  <a:lnTo>
                    <a:pt x="373888" y="85344"/>
                  </a:lnTo>
                  <a:lnTo>
                    <a:pt x="384175" y="91313"/>
                  </a:lnTo>
                  <a:lnTo>
                    <a:pt x="398145" y="93599"/>
                  </a:lnTo>
                  <a:lnTo>
                    <a:pt x="411734" y="91694"/>
                  </a:lnTo>
                  <a:lnTo>
                    <a:pt x="421513" y="86487"/>
                  </a:lnTo>
                  <a:lnTo>
                    <a:pt x="424815" y="81915"/>
                  </a:lnTo>
                  <a:lnTo>
                    <a:pt x="427355" y="78359"/>
                  </a:lnTo>
                  <a:lnTo>
                    <a:pt x="429387" y="67818"/>
                  </a:lnTo>
                  <a:lnTo>
                    <a:pt x="429387" y="64643"/>
                  </a:lnTo>
                  <a:close/>
                </a:path>
                <a:path w="572769" h="93979">
                  <a:moveTo>
                    <a:pt x="496316" y="80264"/>
                  </a:moveTo>
                  <a:lnTo>
                    <a:pt x="455168" y="80264"/>
                  </a:lnTo>
                  <a:lnTo>
                    <a:pt x="455168" y="53848"/>
                  </a:lnTo>
                  <a:lnTo>
                    <a:pt x="488696" y="53848"/>
                  </a:lnTo>
                  <a:lnTo>
                    <a:pt x="488696" y="42291"/>
                  </a:lnTo>
                  <a:lnTo>
                    <a:pt x="455168" y="42291"/>
                  </a:lnTo>
                  <a:lnTo>
                    <a:pt x="455168" y="13208"/>
                  </a:lnTo>
                  <a:lnTo>
                    <a:pt x="495300" y="13208"/>
                  </a:lnTo>
                  <a:lnTo>
                    <a:pt x="495300" y="1651"/>
                  </a:lnTo>
                  <a:lnTo>
                    <a:pt x="441960" y="1651"/>
                  </a:lnTo>
                  <a:lnTo>
                    <a:pt x="441960" y="91821"/>
                  </a:lnTo>
                  <a:lnTo>
                    <a:pt x="496316" y="91821"/>
                  </a:lnTo>
                  <a:lnTo>
                    <a:pt x="496316" y="80264"/>
                  </a:lnTo>
                  <a:close/>
                </a:path>
                <a:path w="572769" h="93979">
                  <a:moveTo>
                    <a:pt x="572262" y="91821"/>
                  </a:moveTo>
                  <a:lnTo>
                    <a:pt x="552704" y="61214"/>
                  </a:lnTo>
                  <a:lnTo>
                    <a:pt x="551434" y="59309"/>
                  </a:lnTo>
                  <a:lnTo>
                    <a:pt x="558927" y="55880"/>
                  </a:lnTo>
                  <a:lnTo>
                    <a:pt x="564515" y="50419"/>
                  </a:lnTo>
                  <a:lnTo>
                    <a:pt x="564769" y="49911"/>
                  </a:lnTo>
                  <a:lnTo>
                    <a:pt x="568071" y="43053"/>
                  </a:lnTo>
                  <a:lnTo>
                    <a:pt x="569214" y="34036"/>
                  </a:lnTo>
                  <a:lnTo>
                    <a:pt x="569214" y="28956"/>
                  </a:lnTo>
                  <a:lnTo>
                    <a:pt x="567182" y="17272"/>
                  </a:lnTo>
                  <a:lnTo>
                    <a:pt x="564388" y="13208"/>
                  </a:lnTo>
                  <a:lnTo>
                    <a:pt x="561340" y="8763"/>
                  </a:lnTo>
                  <a:lnTo>
                    <a:pt x="555879" y="5626"/>
                  </a:lnTo>
                  <a:lnTo>
                    <a:pt x="555879" y="18542"/>
                  </a:lnTo>
                  <a:lnTo>
                    <a:pt x="555879" y="44577"/>
                  </a:lnTo>
                  <a:lnTo>
                    <a:pt x="550164" y="49911"/>
                  </a:lnTo>
                  <a:lnTo>
                    <a:pt x="519938" y="49911"/>
                  </a:lnTo>
                  <a:lnTo>
                    <a:pt x="519938" y="13208"/>
                  </a:lnTo>
                  <a:lnTo>
                    <a:pt x="550164" y="13208"/>
                  </a:lnTo>
                  <a:lnTo>
                    <a:pt x="555879" y="18542"/>
                  </a:lnTo>
                  <a:lnTo>
                    <a:pt x="555879" y="5626"/>
                  </a:lnTo>
                  <a:lnTo>
                    <a:pt x="552069" y="3429"/>
                  </a:lnTo>
                  <a:lnTo>
                    <a:pt x="539877" y="1651"/>
                  </a:lnTo>
                  <a:lnTo>
                    <a:pt x="506730" y="1651"/>
                  </a:lnTo>
                  <a:lnTo>
                    <a:pt x="506730" y="91821"/>
                  </a:lnTo>
                  <a:lnTo>
                    <a:pt x="519938" y="91821"/>
                  </a:lnTo>
                  <a:lnTo>
                    <a:pt x="519938" y="61214"/>
                  </a:lnTo>
                  <a:lnTo>
                    <a:pt x="537210" y="61214"/>
                  </a:lnTo>
                  <a:lnTo>
                    <a:pt x="556514" y="91821"/>
                  </a:lnTo>
                  <a:lnTo>
                    <a:pt x="572262" y="918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700" y="7221220"/>
              <a:ext cx="1186180" cy="421639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2738120" y="7081519"/>
            <a:ext cx="2095500" cy="426720"/>
            <a:chOff x="2738120" y="7081519"/>
            <a:chExt cx="2095500" cy="42672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09240" y="7081519"/>
              <a:ext cx="1922780" cy="1320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38120" y="7249160"/>
              <a:ext cx="2095500" cy="11429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14040" y="7393940"/>
              <a:ext cx="1315719" cy="114298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750559" y="7081519"/>
            <a:ext cx="591820" cy="421639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970280" y="8508974"/>
            <a:ext cx="5615305" cy="558800"/>
            <a:chOff x="970280" y="8508974"/>
            <a:chExt cx="5615305" cy="558800"/>
          </a:xfrm>
        </p:grpSpPr>
        <p:sp>
          <p:nvSpPr>
            <p:cNvPr id="29" name="object 29"/>
            <p:cNvSpPr/>
            <p:nvPr/>
          </p:nvSpPr>
          <p:spPr>
            <a:xfrm>
              <a:off x="970280" y="8508974"/>
              <a:ext cx="5615305" cy="281940"/>
            </a:xfrm>
            <a:custGeom>
              <a:avLst/>
              <a:gdLst/>
              <a:ahLst/>
              <a:cxnLst/>
              <a:rect l="l" t="t" r="r" b="b"/>
              <a:pathLst>
                <a:path w="5615305" h="281940">
                  <a:moveTo>
                    <a:pt x="5615305" y="0"/>
                  </a:moveTo>
                  <a:lnTo>
                    <a:pt x="0" y="0"/>
                  </a:lnTo>
                  <a:lnTo>
                    <a:pt x="0" y="281584"/>
                  </a:lnTo>
                  <a:lnTo>
                    <a:pt x="5615305" y="281584"/>
                  </a:lnTo>
                  <a:lnTo>
                    <a:pt x="5615305" y="0"/>
                  </a:lnTo>
                  <a:close/>
                </a:path>
              </a:pathLst>
            </a:custGeom>
            <a:solidFill>
              <a:srgbClr val="FDB1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97380" y="8597899"/>
              <a:ext cx="3761740" cy="12953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70280" y="8790889"/>
              <a:ext cx="5615305" cy="276860"/>
            </a:xfrm>
            <a:custGeom>
              <a:avLst/>
              <a:gdLst/>
              <a:ahLst/>
              <a:cxnLst/>
              <a:rect l="l" t="t" r="r" b="b"/>
              <a:pathLst>
                <a:path w="5615305" h="276859">
                  <a:moveTo>
                    <a:pt x="5615305" y="0"/>
                  </a:moveTo>
                  <a:lnTo>
                    <a:pt x="0" y="0"/>
                  </a:lnTo>
                  <a:lnTo>
                    <a:pt x="0" y="276402"/>
                  </a:lnTo>
                  <a:lnTo>
                    <a:pt x="5615305" y="276402"/>
                  </a:lnTo>
                  <a:lnTo>
                    <a:pt x="5615305" y="0"/>
                  </a:lnTo>
                  <a:close/>
                </a:path>
              </a:pathLst>
            </a:custGeom>
            <a:solidFill>
              <a:srgbClr val="E8E9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212340" y="8879839"/>
              <a:ext cx="3131819" cy="116839"/>
            </a:xfrm>
            <a:prstGeom prst="rect">
              <a:avLst/>
            </a:prstGeom>
          </p:spPr>
        </p:pic>
      </p:grpSp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058160" y="5516879"/>
            <a:ext cx="1437639" cy="1224280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35" name="object 35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39" name="object 39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180" y="2235200"/>
            <a:ext cx="1805939" cy="9474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180" y="5217159"/>
            <a:ext cx="1717552" cy="8051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180079" y="2397760"/>
            <a:ext cx="1661160" cy="86105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621020" y="2245360"/>
            <a:ext cx="1321780" cy="11724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72460" y="4546600"/>
            <a:ext cx="1607819" cy="147573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420359" y="5229859"/>
            <a:ext cx="1647431" cy="65787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91639" y="7861300"/>
            <a:ext cx="585712" cy="72898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3580" y="7952740"/>
            <a:ext cx="919480" cy="69596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291840" y="8384540"/>
            <a:ext cx="1369060" cy="57404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251200" y="7759700"/>
            <a:ext cx="1437639" cy="55118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48020" y="8041640"/>
            <a:ext cx="1178559" cy="78740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5427979" y="9232900"/>
            <a:ext cx="1087120" cy="144780"/>
            <a:chOff x="5427979" y="9232900"/>
            <a:chExt cx="1087120" cy="144780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7979" y="9232900"/>
              <a:ext cx="88898" cy="1447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37199" y="9232900"/>
              <a:ext cx="119378" cy="1447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76899" y="9232900"/>
              <a:ext cx="86360" cy="14478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83579" y="9232900"/>
              <a:ext cx="139700" cy="1447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43599" y="9232900"/>
              <a:ext cx="314960" cy="14478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278880" y="9232899"/>
              <a:ext cx="77470" cy="144780"/>
            </a:xfrm>
            <a:custGeom>
              <a:avLst/>
              <a:gdLst/>
              <a:ahLst/>
              <a:cxnLst/>
              <a:rect l="l" t="t" r="r" b="b"/>
              <a:pathLst>
                <a:path w="77470" h="144779">
                  <a:moveTo>
                    <a:pt x="77216" y="123190"/>
                  </a:moveTo>
                  <a:lnTo>
                    <a:pt x="22479" y="123190"/>
                  </a:lnTo>
                  <a:lnTo>
                    <a:pt x="22479" y="0"/>
                  </a:lnTo>
                  <a:lnTo>
                    <a:pt x="0" y="0"/>
                  </a:lnTo>
                  <a:lnTo>
                    <a:pt x="0" y="123190"/>
                  </a:lnTo>
                  <a:lnTo>
                    <a:pt x="0" y="144780"/>
                  </a:lnTo>
                  <a:lnTo>
                    <a:pt x="77216" y="144780"/>
                  </a:lnTo>
                  <a:lnTo>
                    <a:pt x="77216" y="123190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2605" y="9232900"/>
              <a:ext cx="142492" cy="144780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6576059" y="9192259"/>
            <a:ext cx="571500" cy="185420"/>
            <a:chOff x="6576059" y="9192259"/>
            <a:chExt cx="571500" cy="185420"/>
          </a:xfrm>
        </p:grpSpPr>
        <p:pic>
          <p:nvPicPr>
            <p:cNvPr id="32" name="object 3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76059" y="9199879"/>
              <a:ext cx="416559" cy="1778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015479" y="9192259"/>
              <a:ext cx="86358" cy="18541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124700" y="9199828"/>
              <a:ext cx="22860" cy="177800"/>
            </a:xfrm>
            <a:custGeom>
              <a:avLst/>
              <a:gdLst/>
              <a:ahLst/>
              <a:cxnLst/>
              <a:rect l="l" t="t" r="r" b="b"/>
              <a:pathLst>
                <a:path w="22859" h="177800">
                  <a:moveTo>
                    <a:pt x="22771" y="0"/>
                  </a:moveTo>
                  <a:lnTo>
                    <a:pt x="127" y="0"/>
                  </a:lnTo>
                  <a:lnTo>
                    <a:pt x="127" y="22656"/>
                  </a:lnTo>
                  <a:lnTo>
                    <a:pt x="22771" y="22656"/>
                  </a:lnTo>
                  <a:lnTo>
                    <a:pt x="22771" y="0"/>
                  </a:lnTo>
                  <a:close/>
                </a:path>
                <a:path w="22859" h="177800">
                  <a:moveTo>
                    <a:pt x="22847" y="34391"/>
                  </a:moveTo>
                  <a:lnTo>
                    <a:pt x="0" y="34391"/>
                  </a:lnTo>
                  <a:lnTo>
                    <a:pt x="0" y="177596"/>
                  </a:lnTo>
                  <a:lnTo>
                    <a:pt x="22847" y="177596"/>
                  </a:lnTo>
                  <a:lnTo>
                    <a:pt x="22847" y="34391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129279" y="9232900"/>
            <a:ext cx="1747520" cy="14478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79119" y="9232900"/>
            <a:ext cx="1750060" cy="14478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905760" y="6322059"/>
            <a:ext cx="386079" cy="144779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3347720" y="6322059"/>
            <a:ext cx="396240" cy="144780"/>
            <a:chOff x="3347720" y="6322059"/>
            <a:chExt cx="396240" cy="144780"/>
          </a:xfrm>
        </p:grpSpPr>
        <p:pic>
          <p:nvPicPr>
            <p:cNvPr id="39" name="object 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347720" y="6322059"/>
              <a:ext cx="185420" cy="14477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556000" y="6322059"/>
              <a:ext cx="187960" cy="144779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3810000" y="6289040"/>
            <a:ext cx="541020" cy="177800"/>
            <a:chOff x="3810000" y="6289040"/>
            <a:chExt cx="541020" cy="177800"/>
          </a:xfrm>
        </p:grpSpPr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810000" y="6289040"/>
              <a:ext cx="195579" cy="1778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025900" y="6322060"/>
              <a:ext cx="220979" cy="14477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72280" y="6322060"/>
              <a:ext cx="78739" cy="144779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4419600" y="6322059"/>
            <a:ext cx="675640" cy="144780"/>
            <a:chOff x="4419600" y="6322059"/>
            <a:chExt cx="675640" cy="144780"/>
          </a:xfrm>
        </p:grpSpPr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419600" y="6322059"/>
              <a:ext cx="190500" cy="14477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32959" y="6322059"/>
              <a:ext cx="109220" cy="1447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767579" y="6322059"/>
              <a:ext cx="284479" cy="144779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5072380" y="6322110"/>
              <a:ext cx="22860" cy="144780"/>
            </a:xfrm>
            <a:custGeom>
              <a:avLst/>
              <a:gdLst/>
              <a:ahLst/>
              <a:cxnLst/>
              <a:rect l="l" t="t" r="r" b="b"/>
              <a:pathLst>
                <a:path w="22860" h="144779">
                  <a:moveTo>
                    <a:pt x="22842" y="0"/>
                  </a:moveTo>
                  <a:lnTo>
                    <a:pt x="0" y="0"/>
                  </a:lnTo>
                  <a:lnTo>
                    <a:pt x="0" y="144348"/>
                  </a:lnTo>
                  <a:lnTo>
                    <a:pt x="22842" y="144348"/>
                  </a:lnTo>
                  <a:lnTo>
                    <a:pt x="22842" y="0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594359" y="6322059"/>
            <a:ext cx="508000" cy="144780"/>
            <a:chOff x="594359" y="6322059"/>
            <a:chExt cx="508000" cy="144780"/>
          </a:xfrm>
        </p:grpSpPr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94359" y="6322059"/>
              <a:ext cx="187959" cy="14477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02639" y="6322059"/>
              <a:ext cx="86359" cy="14477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9319" y="6322059"/>
              <a:ext cx="76200" cy="14477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05840" y="6322059"/>
              <a:ext cx="96519" cy="144779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1163319" y="6322059"/>
            <a:ext cx="444500" cy="185420"/>
            <a:chOff x="1163319" y="6322059"/>
            <a:chExt cx="444500" cy="185420"/>
          </a:xfrm>
        </p:grpSpPr>
        <p:sp>
          <p:nvSpPr>
            <p:cNvPr id="56" name="object 56"/>
            <p:cNvSpPr/>
            <p:nvPr/>
          </p:nvSpPr>
          <p:spPr>
            <a:xfrm>
              <a:off x="1163319" y="6322059"/>
              <a:ext cx="76835" cy="144780"/>
            </a:xfrm>
            <a:custGeom>
              <a:avLst/>
              <a:gdLst/>
              <a:ahLst/>
              <a:cxnLst/>
              <a:rect l="l" t="t" r="r" b="b"/>
              <a:pathLst>
                <a:path w="76834" h="144779">
                  <a:moveTo>
                    <a:pt x="76822" y="0"/>
                  </a:moveTo>
                  <a:lnTo>
                    <a:pt x="0" y="0"/>
                  </a:lnTo>
                  <a:lnTo>
                    <a:pt x="0" y="144399"/>
                  </a:lnTo>
                  <a:lnTo>
                    <a:pt x="22390" y="144399"/>
                  </a:lnTo>
                  <a:lnTo>
                    <a:pt x="22390" y="84836"/>
                  </a:lnTo>
                  <a:lnTo>
                    <a:pt x="69011" y="84836"/>
                  </a:lnTo>
                  <a:lnTo>
                    <a:pt x="69011" y="62991"/>
                  </a:lnTo>
                  <a:lnTo>
                    <a:pt x="22390" y="62991"/>
                  </a:lnTo>
                  <a:lnTo>
                    <a:pt x="22390" y="21716"/>
                  </a:lnTo>
                  <a:lnTo>
                    <a:pt x="76822" y="21716"/>
                  </a:lnTo>
                  <a:lnTo>
                    <a:pt x="76822" y="0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257160" y="6322059"/>
              <a:ext cx="350659" cy="185420"/>
            </a:xfrm>
            <a:prstGeom prst="rect">
              <a:avLst/>
            </a:prstGeom>
          </p:spPr>
        </p:pic>
      </p:grpSp>
      <p:grpSp>
        <p:nvGrpSpPr>
          <p:cNvPr id="58" name="object 58"/>
          <p:cNvGrpSpPr/>
          <p:nvPr/>
        </p:nvGrpSpPr>
        <p:grpSpPr>
          <a:xfrm>
            <a:off x="1663700" y="6322059"/>
            <a:ext cx="657860" cy="185420"/>
            <a:chOff x="1663700" y="6322059"/>
            <a:chExt cx="657860" cy="185420"/>
          </a:xfrm>
        </p:grpSpPr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663700" y="6322059"/>
              <a:ext cx="297180" cy="18542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78659" y="6322059"/>
              <a:ext cx="299719" cy="14477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298700" y="6322110"/>
              <a:ext cx="22860" cy="144780"/>
            </a:xfrm>
            <a:custGeom>
              <a:avLst/>
              <a:gdLst/>
              <a:ahLst/>
              <a:cxnLst/>
              <a:rect l="l" t="t" r="r" b="b"/>
              <a:pathLst>
                <a:path w="22860" h="144779">
                  <a:moveTo>
                    <a:pt x="22842" y="0"/>
                  </a:moveTo>
                  <a:lnTo>
                    <a:pt x="0" y="0"/>
                  </a:lnTo>
                  <a:lnTo>
                    <a:pt x="0" y="144348"/>
                  </a:lnTo>
                  <a:lnTo>
                    <a:pt x="22842" y="144348"/>
                  </a:lnTo>
                  <a:lnTo>
                    <a:pt x="22842" y="0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412740" y="6322059"/>
            <a:ext cx="1747519" cy="144779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3152139" y="3606800"/>
            <a:ext cx="906780" cy="177800"/>
            <a:chOff x="3152139" y="3606800"/>
            <a:chExt cx="906780" cy="177800"/>
          </a:xfrm>
        </p:grpSpPr>
        <p:pic>
          <p:nvPicPr>
            <p:cNvPr id="64" name="object 6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152139" y="3639819"/>
              <a:ext cx="86360" cy="144779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61359" y="3639819"/>
              <a:ext cx="76200" cy="144779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357879" y="3639819"/>
              <a:ext cx="86360" cy="144779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464559" y="3639819"/>
              <a:ext cx="78739" cy="144779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563619" y="3606800"/>
              <a:ext cx="383539" cy="1778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3967479" y="3639819"/>
              <a:ext cx="91439" cy="144779"/>
            </a:xfrm>
            <a:prstGeom prst="rect">
              <a:avLst/>
            </a:prstGeom>
          </p:spPr>
        </p:pic>
      </p:grpSp>
      <p:grpSp>
        <p:nvGrpSpPr>
          <p:cNvPr id="70" name="object 70"/>
          <p:cNvGrpSpPr/>
          <p:nvPr/>
        </p:nvGrpSpPr>
        <p:grpSpPr>
          <a:xfrm>
            <a:off x="4127500" y="3639820"/>
            <a:ext cx="731520" cy="144780"/>
            <a:chOff x="4127500" y="3639820"/>
            <a:chExt cx="731520" cy="144780"/>
          </a:xfrm>
        </p:grpSpPr>
        <p:pic>
          <p:nvPicPr>
            <p:cNvPr id="71" name="object 7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127500" y="3639820"/>
              <a:ext cx="109218" cy="14477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262120" y="3639820"/>
              <a:ext cx="487679" cy="144779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770119" y="3639820"/>
              <a:ext cx="88900" cy="144779"/>
            </a:xfrm>
            <a:prstGeom prst="rect">
              <a:avLst/>
            </a:prstGeom>
          </p:spPr>
        </p:pic>
      </p:grpSp>
      <p:grpSp>
        <p:nvGrpSpPr>
          <p:cNvPr id="74" name="object 74"/>
          <p:cNvGrpSpPr/>
          <p:nvPr/>
        </p:nvGrpSpPr>
        <p:grpSpPr>
          <a:xfrm>
            <a:off x="1277619" y="3639820"/>
            <a:ext cx="375920" cy="144780"/>
            <a:chOff x="1277619" y="3639820"/>
            <a:chExt cx="375920" cy="144780"/>
          </a:xfrm>
        </p:grpSpPr>
        <p:pic>
          <p:nvPicPr>
            <p:cNvPr id="75" name="object 7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277619" y="3639820"/>
              <a:ext cx="190500" cy="144779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490980" y="3639819"/>
              <a:ext cx="162560" cy="144780"/>
            </a:xfrm>
            <a:custGeom>
              <a:avLst/>
              <a:gdLst/>
              <a:ahLst/>
              <a:cxnLst/>
              <a:rect l="l" t="t" r="r" b="b"/>
              <a:pathLst>
                <a:path w="162560" h="144779">
                  <a:moveTo>
                    <a:pt x="77851" y="123190"/>
                  </a:moveTo>
                  <a:lnTo>
                    <a:pt x="22733" y="123190"/>
                  </a:lnTo>
                  <a:lnTo>
                    <a:pt x="22733" y="0"/>
                  </a:lnTo>
                  <a:lnTo>
                    <a:pt x="0" y="0"/>
                  </a:lnTo>
                  <a:lnTo>
                    <a:pt x="0" y="123190"/>
                  </a:lnTo>
                  <a:lnTo>
                    <a:pt x="0" y="144780"/>
                  </a:lnTo>
                  <a:lnTo>
                    <a:pt x="77851" y="144780"/>
                  </a:lnTo>
                  <a:lnTo>
                    <a:pt x="77851" y="123190"/>
                  </a:lnTo>
                  <a:close/>
                </a:path>
                <a:path w="162560" h="144779">
                  <a:moveTo>
                    <a:pt x="162306" y="0"/>
                  </a:moveTo>
                  <a:lnTo>
                    <a:pt x="74803" y="0"/>
                  </a:lnTo>
                  <a:lnTo>
                    <a:pt x="74803" y="21590"/>
                  </a:lnTo>
                  <a:lnTo>
                    <a:pt x="107188" y="21590"/>
                  </a:lnTo>
                  <a:lnTo>
                    <a:pt x="107188" y="144780"/>
                  </a:lnTo>
                  <a:lnTo>
                    <a:pt x="129921" y="144780"/>
                  </a:lnTo>
                  <a:lnTo>
                    <a:pt x="129921" y="21590"/>
                  </a:lnTo>
                  <a:lnTo>
                    <a:pt x="162306" y="21590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5438140" y="3606754"/>
            <a:ext cx="558800" cy="178435"/>
            <a:chOff x="5438140" y="3606754"/>
            <a:chExt cx="558800" cy="178435"/>
          </a:xfrm>
        </p:grpSpPr>
        <p:pic>
          <p:nvPicPr>
            <p:cNvPr id="78" name="object 7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438140" y="3639819"/>
              <a:ext cx="193039" cy="144779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5651627" y="3606754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631" y="0"/>
                  </a:moveTo>
                  <a:lnTo>
                    <a:pt x="0" y="0"/>
                  </a:lnTo>
                  <a:lnTo>
                    <a:pt x="0" y="22651"/>
                  </a:lnTo>
                  <a:lnTo>
                    <a:pt x="22631" y="22651"/>
                  </a:lnTo>
                  <a:lnTo>
                    <a:pt x="22631" y="0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651500" y="3639819"/>
              <a:ext cx="134618" cy="144779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806440" y="3639819"/>
              <a:ext cx="78739" cy="144779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5905500" y="3639819"/>
              <a:ext cx="91439" cy="144779"/>
            </a:xfrm>
            <a:prstGeom prst="rect">
              <a:avLst/>
            </a:prstGeom>
          </p:spPr>
        </p:pic>
      </p:grpSp>
      <p:grpSp>
        <p:nvGrpSpPr>
          <p:cNvPr id="83" name="object 83"/>
          <p:cNvGrpSpPr/>
          <p:nvPr/>
        </p:nvGrpSpPr>
        <p:grpSpPr>
          <a:xfrm>
            <a:off x="6065520" y="3639820"/>
            <a:ext cx="495300" cy="144780"/>
            <a:chOff x="6065520" y="3639820"/>
            <a:chExt cx="495300" cy="144780"/>
          </a:xfrm>
        </p:grpSpPr>
        <p:sp>
          <p:nvSpPr>
            <p:cNvPr id="84" name="object 84"/>
            <p:cNvSpPr/>
            <p:nvPr/>
          </p:nvSpPr>
          <p:spPr>
            <a:xfrm>
              <a:off x="6065520" y="3639820"/>
              <a:ext cx="95885" cy="144780"/>
            </a:xfrm>
            <a:custGeom>
              <a:avLst/>
              <a:gdLst/>
              <a:ahLst/>
              <a:cxnLst/>
              <a:rect l="l" t="t" r="r" b="b"/>
              <a:pathLst>
                <a:path w="95885" h="144779">
                  <a:moveTo>
                    <a:pt x="90042" y="0"/>
                  </a:moveTo>
                  <a:lnTo>
                    <a:pt x="63245" y="0"/>
                  </a:lnTo>
                  <a:lnTo>
                    <a:pt x="22605" y="71120"/>
                  </a:lnTo>
                  <a:lnTo>
                    <a:pt x="22605" y="0"/>
                  </a:lnTo>
                  <a:lnTo>
                    <a:pt x="0" y="0"/>
                  </a:lnTo>
                  <a:lnTo>
                    <a:pt x="0" y="144399"/>
                  </a:lnTo>
                  <a:lnTo>
                    <a:pt x="22605" y="144399"/>
                  </a:lnTo>
                  <a:lnTo>
                    <a:pt x="22605" y="108203"/>
                  </a:lnTo>
                  <a:lnTo>
                    <a:pt x="40004" y="80263"/>
                  </a:lnTo>
                  <a:lnTo>
                    <a:pt x="69087" y="144399"/>
                  </a:lnTo>
                  <a:lnTo>
                    <a:pt x="95376" y="144399"/>
                  </a:lnTo>
                  <a:lnTo>
                    <a:pt x="53975" y="57911"/>
                  </a:lnTo>
                  <a:lnTo>
                    <a:pt x="90042" y="0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174613" y="3639820"/>
              <a:ext cx="139826" cy="144779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334760" y="3639820"/>
              <a:ext cx="226060" cy="144779"/>
            </a:xfrm>
            <a:prstGeom prst="rect">
              <a:avLst/>
            </a:prstGeom>
          </p:spPr>
        </p:pic>
      </p:grpSp>
      <p:grpSp>
        <p:nvGrpSpPr>
          <p:cNvPr id="87" name="object 87"/>
          <p:cNvGrpSpPr/>
          <p:nvPr/>
        </p:nvGrpSpPr>
        <p:grpSpPr>
          <a:xfrm>
            <a:off x="6611619" y="3639820"/>
            <a:ext cx="515620" cy="144780"/>
            <a:chOff x="6611619" y="3639820"/>
            <a:chExt cx="515620" cy="144780"/>
          </a:xfrm>
        </p:grpSpPr>
        <p:pic>
          <p:nvPicPr>
            <p:cNvPr id="88" name="object 88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6611619" y="3639820"/>
              <a:ext cx="335279" cy="14477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972299" y="3639820"/>
              <a:ext cx="106679" cy="144779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7104379" y="3639870"/>
              <a:ext cx="22860" cy="144780"/>
            </a:xfrm>
            <a:custGeom>
              <a:avLst/>
              <a:gdLst/>
              <a:ahLst/>
              <a:cxnLst/>
              <a:rect l="l" t="t" r="r" b="b"/>
              <a:pathLst>
                <a:path w="22859" h="144779">
                  <a:moveTo>
                    <a:pt x="22842" y="0"/>
                  </a:moveTo>
                  <a:lnTo>
                    <a:pt x="0" y="0"/>
                  </a:lnTo>
                  <a:lnTo>
                    <a:pt x="0" y="144348"/>
                  </a:lnTo>
                  <a:lnTo>
                    <a:pt x="22842" y="144348"/>
                  </a:lnTo>
                  <a:lnTo>
                    <a:pt x="22842" y="0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7" name="object 7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11" name="object 11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94660" y="2433320"/>
            <a:ext cx="1069847" cy="117094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8200" y="2542539"/>
            <a:ext cx="980439" cy="100075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84140" y="2611120"/>
            <a:ext cx="1706880" cy="88137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705100" y="5092700"/>
            <a:ext cx="1536700" cy="12446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44880" y="4986020"/>
            <a:ext cx="782319" cy="117093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359400" y="7602219"/>
            <a:ext cx="1646930" cy="9550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27320" y="4848859"/>
            <a:ext cx="1559559" cy="1562100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5480" y="7673340"/>
            <a:ext cx="1623059" cy="109728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989579" y="7576819"/>
            <a:ext cx="1684020" cy="12446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22900" y="9232900"/>
            <a:ext cx="1668779" cy="14478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129279" y="9232900"/>
            <a:ext cx="1747520" cy="14478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9119" y="9232900"/>
            <a:ext cx="1750060" cy="14478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422900" y="6583680"/>
            <a:ext cx="1668779" cy="144779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29279" y="6583680"/>
            <a:ext cx="1747520" cy="14477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79119" y="6583680"/>
            <a:ext cx="1750060" cy="14477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22900" y="3810000"/>
            <a:ext cx="1668779" cy="14477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129279" y="3810000"/>
            <a:ext cx="1747520" cy="14477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9119" y="3810000"/>
            <a:ext cx="1750060" cy="14477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83379" y="2887979"/>
            <a:ext cx="1732279" cy="6578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3180" y="7627619"/>
            <a:ext cx="1684020" cy="91242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80160" y="5372100"/>
            <a:ext cx="1573273" cy="32766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97679" y="5291899"/>
            <a:ext cx="1644404" cy="54502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16380" y="3002279"/>
            <a:ext cx="1681480" cy="4343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03700" y="7622027"/>
            <a:ext cx="1450339" cy="94539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68119" y="6164579"/>
            <a:ext cx="1668780" cy="14477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57040" y="3840479"/>
            <a:ext cx="1747519" cy="14477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270000" y="3840479"/>
            <a:ext cx="1747520" cy="14477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157979" y="8763000"/>
            <a:ext cx="1668779" cy="14478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424939" y="8763000"/>
            <a:ext cx="1747520" cy="14478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962400" y="6217920"/>
            <a:ext cx="1750060" cy="1447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556499" cy="1069085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556500" cy="10690860"/>
            <a:chOff x="0" y="0"/>
            <a:chExt cx="7556500" cy="10690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56499" cy="49428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56499" cy="106908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8963647"/>
              <a:ext cx="7556500" cy="1333500"/>
            </a:xfrm>
            <a:custGeom>
              <a:avLst/>
              <a:gdLst/>
              <a:ahLst/>
              <a:cxnLst/>
              <a:rect l="l" t="t" r="r" b="b"/>
              <a:pathLst>
                <a:path w="7556500" h="1333500">
                  <a:moveTo>
                    <a:pt x="7556373" y="0"/>
                  </a:moveTo>
                  <a:lnTo>
                    <a:pt x="0" y="0"/>
                  </a:lnTo>
                  <a:lnTo>
                    <a:pt x="0" y="1332992"/>
                  </a:lnTo>
                  <a:lnTo>
                    <a:pt x="7556373" y="1332992"/>
                  </a:lnTo>
                  <a:lnTo>
                    <a:pt x="7556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3760" y="2232660"/>
              <a:ext cx="3408679" cy="1244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79320" y="2382520"/>
              <a:ext cx="3190239" cy="3860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5220" y="2890520"/>
              <a:ext cx="2763520" cy="40385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60" y="3903979"/>
              <a:ext cx="5974079" cy="303783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04540" y="4688839"/>
              <a:ext cx="2979420" cy="629920"/>
            </a:xfrm>
            <a:custGeom>
              <a:avLst/>
              <a:gdLst/>
              <a:ahLst/>
              <a:cxnLst/>
              <a:rect l="l" t="t" r="r" b="b"/>
              <a:pathLst>
                <a:path w="2979420" h="629920">
                  <a:moveTo>
                    <a:pt x="6731" y="622681"/>
                  </a:moveTo>
                  <a:lnTo>
                    <a:pt x="4051" y="622681"/>
                  </a:lnTo>
                  <a:lnTo>
                    <a:pt x="2667" y="622808"/>
                  </a:lnTo>
                  <a:lnTo>
                    <a:pt x="1765" y="623824"/>
                  </a:lnTo>
                  <a:lnTo>
                    <a:pt x="762" y="624713"/>
                  </a:lnTo>
                  <a:lnTo>
                    <a:pt x="0" y="624332"/>
                  </a:lnTo>
                  <a:lnTo>
                    <a:pt x="381" y="625348"/>
                  </a:lnTo>
                  <a:lnTo>
                    <a:pt x="762" y="626237"/>
                  </a:lnTo>
                  <a:lnTo>
                    <a:pt x="1765" y="624967"/>
                  </a:lnTo>
                  <a:lnTo>
                    <a:pt x="1765" y="629158"/>
                  </a:lnTo>
                  <a:lnTo>
                    <a:pt x="2159" y="629412"/>
                  </a:lnTo>
                  <a:lnTo>
                    <a:pt x="4445" y="629031"/>
                  </a:lnTo>
                  <a:lnTo>
                    <a:pt x="6096" y="626618"/>
                  </a:lnTo>
                  <a:lnTo>
                    <a:pt x="6464" y="625094"/>
                  </a:lnTo>
                  <a:lnTo>
                    <a:pt x="6731" y="622681"/>
                  </a:lnTo>
                  <a:close/>
                </a:path>
                <a:path w="2979420" h="629920">
                  <a:moveTo>
                    <a:pt x="9144" y="607060"/>
                  </a:moveTo>
                  <a:lnTo>
                    <a:pt x="7988" y="605155"/>
                  </a:lnTo>
                  <a:lnTo>
                    <a:pt x="5702" y="604393"/>
                  </a:lnTo>
                  <a:lnTo>
                    <a:pt x="3429" y="605028"/>
                  </a:lnTo>
                  <a:lnTo>
                    <a:pt x="2921" y="608584"/>
                  </a:lnTo>
                  <a:lnTo>
                    <a:pt x="2159" y="609600"/>
                  </a:lnTo>
                  <a:lnTo>
                    <a:pt x="1397" y="610489"/>
                  </a:lnTo>
                  <a:lnTo>
                    <a:pt x="4445" y="611886"/>
                  </a:lnTo>
                  <a:lnTo>
                    <a:pt x="5334" y="612267"/>
                  </a:lnTo>
                  <a:lnTo>
                    <a:pt x="6464" y="612902"/>
                  </a:lnTo>
                  <a:lnTo>
                    <a:pt x="9144" y="610108"/>
                  </a:lnTo>
                  <a:lnTo>
                    <a:pt x="9144" y="607060"/>
                  </a:lnTo>
                  <a:close/>
                </a:path>
                <a:path w="2979420" h="629920">
                  <a:moveTo>
                    <a:pt x="16129" y="616839"/>
                  </a:moveTo>
                  <a:lnTo>
                    <a:pt x="13576" y="616331"/>
                  </a:lnTo>
                  <a:lnTo>
                    <a:pt x="12814" y="617474"/>
                  </a:lnTo>
                  <a:lnTo>
                    <a:pt x="11557" y="618617"/>
                  </a:lnTo>
                  <a:lnTo>
                    <a:pt x="13462" y="621284"/>
                  </a:lnTo>
                  <a:lnTo>
                    <a:pt x="14732" y="622681"/>
                  </a:lnTo>
                  <a:lnTo>
                    <a:pt x="15875" y="621538"/>
                  </a:lnTo>
                  <a:lnTo>
                    <a:pt x="15748" y="618617"/>
                  </a:lnTo>
                  <a:lnTo>
                    <a:pt x="16129" y="616839"/>
                  </a:lnTo>
                  <a:close/>
                </a:path>
                <a:path w="2979420" h="629920">
                  <a:moveTo>
                    <a:pt x="24765" y="535051"/>
                  </a:moveTo>
                  <a:lnTo>
                    <a:pt x="24511" y="533527"/>
                  </a:lnTo>
                  <a:lnTo>
                    <a:pt x="22225" y="533146"/>
                  </a:lnTo>
                  <a:lnTo>
                    <a:pt x="18161" y="533781"/>
                  </a:lnTo>
                  <a:lnTo>
                    <a:pt x="17018" y="534670"/>
                  </a:lnTo>
                  <a:lnTo>
                    <a:pt x="14986" y="534924"/>
                  </a:lnTo>
                  <a:lnTo>
                    <a:pt x="16878" y="538353"/>
                  </a:lnTo>
                  <a:lnTo>
                    <a:pt x="14732" y="539496"/>
                  </a:lnTo>
                  <a:lnTo>
                    <a:pt x="17399" y="540639"/>
                  </a:lnTo>
                  <a:lnTo>
                    <a:pt x="18034" y="540893"/>
                  </a:lnTo>
                  <a:lnTo>
                    <a:pt x="19926" y="539750"/>
                  </a:lnTo>
                  <a:lnTo>
                    <a:pt x="20053" y="539115"/>
                  </a:lnTo>
                  <a:lnTo>
                    <a:pt x="22098" y="537972"/>
                  </a:lnTo>
                  <a:lnTo>
                    <a:pt x="23368" y="538353"/>
                  </a:lnTo>
                  <a:lnTo>
                    <a:pt x="23990" y="537972"/>
                  </a:lnTo>
                  <a:lnTo>
                    <a:pt x="24384" y="537845"/>
                  </a:lnTo>
                  <a:lnTo>
                    <a:pt x="24765" y="535051"/>
                  </a:lnTo>
                  <a:close/>
                </a:path>
                <a:path w="2979420" h="629920">
                  <a:moveTo>
                    <a:pt x="31115" y="615315"/>
                  </a:moveTo>
                  <a:lnTo>
                    <a:pt x="21209" y="615315"/>
                  </a:lnTo>
                  <a:lnTo>
                    <a:pt x="21082" y="617474"/>
                  </a:lnTo>
                  <a:lnTo>
                    <a:pt x="19926" y="620522"/>
                  </a:lnTo>
                  <a:lnTo>
                    <a:pt x="22606" y="622427"/>
                  </a:lnTo>
                  <a:lnTo>
                    <a:pt x="22479" y="623189"/>
                  </a:lnTo>
                  <a:lnTo>
                    <a:pt x="25527" y="622808"/>
                  </a:lnTo>
                  <a:lnTo>
                    <a:pt x="28956" y="619633"/>
                  </a:lnTo>
                  <a:lnTo>
                    <a:pt x="28194" y="619252"/>
                  </a:lnTo>
                  <a:lnTo>
                    <a:pt x="27432" y="617093"/>
                  </a:lnTo>
                  <a:lnTo>
                    <a:pt x="30099" y="615950"/>
                  </a:lnTo>
                  <a:lnTo>
                    <a:pt x="30861" y="615696"/>
                  </a:lnTo>
                  <a:lnTo>
                    <a:pt x="31115" y="615315"/>
                  </a:lnTo>
                  <a:close/>
                </a:path>
                <a:path w="2979420" h="629920">
                  <a:moveTo>
                    <a:pt x="32385" y="613029"/>
                  </a:moveTo>
                  <a:lnTo>
                    <a:pt x="30861" y="612140"/>
                  </a:lnTo>
                  <a:lnTo>
                    <a:pt x="29718" y="611251"/>
                  </a:lnTo>
                  <a:lnTo>
                    <a:pt x="26670" y="613029"/>
                  </a:lnTo>
                  <a:lnTo>
                    <a:pt x="24892" y="613410"/>
                  </a:lnTo>
                  <a:lnTo>
                    <a:pt x="24765" y="613791"/>
                  </a:lnTo>
                  <a:lnTo>
                    <a:pt x="31877" y="613791"/>
                  </a:lnTo>
                  <a:lnTo>
                    <a:pt x="32385" y="613029"/>
                  </a:lnTo>
                  <a:close/>
                </a:path>
                <a:path w="2979420" h="629920">
                  <a:moveTo>
                    <a:pt x="45974" y="617855"/>
                  </a:moveTo>
                  <a:lnTo>
                    <a:pt x="41021" y="617855"/>
                  </a:lnTo>
                  <a:lnTo>
                    <a:pt x="38481" y="618109"/>
                  </a:lnTo>
                  <a:lnTo>
                    <a:pt x="37592" y="619633"/>
                  </a:lnTo>
                  <a:lnTo>
                    <a:pt x="35433" y="618617"/>
                  </a:lnTo>
                  <a:lnTo>
                    <a:pt x="35433" y="622046"/>
                  </a:lnTo>
                  <a:lnTo>
                    <a:pt x="34798" y="623189"/>
                  </a:lnTo>
                  <a:lnTo>
                    <a:pt x="38735" y="623951"/>
                  </a:lnTo>
                  <a:lnTo>
                    <a:pt x="38100" y="624205"/>
                  </a:lnTo>
                  <a:lnTo>
                    <a:pt x="40386" y="626872"/>
                  </a:lnTo>
                  <a:lnTo>
                    <a:pt x="42164" y="626491"/>
                  </a:lnTo>
                  <a:lnTo>
                    <a:pt x="44450" y="624205"/>
                  </a:lnTo>
                  <a:lnTo>
                    <a:pt x="44577" y="623443"/>
                  </a:lnTo>
                  <a:lnTo>
                    <a:pt x="45339" y="621538"/>
                  </a:lnTo>
                  <a:lnTo>
                    <a:pt x="45339" y="620903"/>
                  </a:lnTo>
                  <a:lnTo>
                    <a:pt x="44450" y="619633"/>
                  </a:lnTo>
                  <a:lnTo>
                    <a:pt x="44196" y="619379"/>
                  </a:lnTo>
                  <a:lnTo>
                    <a:pt x="45974" y="617855"/>
                  </a:lnTo>
                  <a:close/>
                </a:path>
                <a:path w="2979420" h="629920">
                  <a:moveTo>
                    <a:pt x="72263" y="615569"/>
                  </a:moveTo>
                  <a:lnTo>
                    <a:pt x="71882" y="611759"/>
                  </a:lnTo>
                  <a:lnTo>
                    <a:pt x="70104" y="609981"/>
                  </a:lnTo>
                  <a:lnTo>
                    <a:pt x="68707" y="606933"/>
                  </a:lnTo>
                  <a:lnTo>
                    <a:pt x="65532" y="609854"/>
                  </a:lnTo>
                  <a:lnTo>
                    <a:pt x="64135" y="610362"/>
                  </a:lnTo>
                  <a:lnTo>
                    <a:pt x="64516" y="612648"/>
                  </a:lnTo>
                  <a:lnTo>
                    <a:pt x="64897" y="613029"/>
                  </a:lnTo>
                  <a:lnTo>
                    <a:pt x="60325" y="614553"/>
                  </a:lnTo>
                  <a:lnTo>
                    <a:pt x="59182" y="616458"/>
                  </a:lnTo>
                  <a:lnTo>
                    <a:pt x="61468" y="619252"/>
                  </a:lnTo>
                  <a:lnTo>
                    <a:pt x="57658" y="620141"/>
                  </a:lnTo>
                  <a:lnTo>
                    <a:pt x="59944" y="622046"/>
                  </a:lnTo>
                  <a:lnTo>
                    <a:pt x="61849" y="622427"/>
                  </a:lnTo>
                  <a:lnTo>
                    <a:pt x="62865" y="620903"/>
                  </a:lnTo>
                  <a:lnTo>
                    <a:pt x="66675" y="618490"/>
                  </a:lnTo>
                  <a:lnTo>
                    <a:pt x="67564" y="618871"/>
                  </a:lnTo>
                  <a:lnTo>
                    <a:pt x="69850" y="616458"/>
                  </a:lnTo>
                  <a:lnTo>
                    <a:pt x="72263" y="615569"/>
                  </a:lnTo>
                  <a:close/>
                </a:path>
                <a:path w="2979420" h="629920">
                  <a:moveTo>
                    <a:pt x="77724" y="596773"/>
                  </a:moveTo>
                  <a:lnTo>
                    <a:pt x="76073" y="598043"/>
                  </a:lnTo>
                  <a:lnTo>
                    <a:pt x="74168" y="599567"/>
                  </a:lnTo>
                  <a:lnTo>
                    <a:pt x="74168" y="599948"/>
                  </a:lnTo>
                  <a:lnTo>
                    <a:pt x="71120" y="599948"/>
                  </a:lnTo>
                  <a:lnTo>
                    <a:pt x="69469" y="600202"/>
                  </a:lnTo>
                  <a:lnTo>
                    <a:pt x="69850" y="602869"/>
                  </a:lnTo>
                  <a:lnTo>
                    <a:pt x="68326" y="601726"/>
                  </a:lnTo>
                  <a:lnTo>
                    <a:pt x="67564" y="604393"/>
                  </a:lnTo>
                  <a:lnTo>
                    <a:pt x="67437" y="605536"/>
                  </a:lnTo>
                  <a:lnTo>
                    <a:pt x="70866" y="606679"/>
                  </a:lnTo>
                  <a:lnTo>
                    <a:pt x="71882" y="607314"/>
                  </a:lnTo>
                  <a:lnTo>
                    <a:pt x="73406" y="605409"/>
                  </a:lnTo>
                  <a:lnTo>
                    <a:pt x="73025" y="604393"/>
                  </a:lnTo>
                  <a:lnTo>
                    <a:pt x="74930" y="603631"/>
                  </a:lnTo>
                  <a:lnTo>
                    <a:pt x="76454" y="604266"/>
                  </a:lnTo>
                  <a:lnTo>
                    <a:pt x="77216" y="601091"/>
                  </a:lnTo>
                  <a:lnTo>
                    <a:pt x="77724" y="599821"/>
                  </a:lnTo>
                  <a:lnTo>
                    <a:pt x="77343" y="598678"/>
                  </a:lnTo>
                  <a:lnTo>
                    <a:pt x="77724" y="596773"/>
                  </a:lnTo>
                  <a:close/>
                </a:path>
                <a:path w="2979420" h="629920">
                  <a:moveTo>
                    <a:pt x="2924683" y="4699"/>
                  </a:moveTo>
                  <a:lnTo>
                    <a:pt x="2922397" y="0"/>
                  </a:lnTo>
                  <a:lnTo>
                    <a:pt x="2919984" y="1143"/>
                  </a:lnTo>
                  <a:lnTo>
                    <a:pt x="2916555" y="2413"/>
                  </a:lnTo>
                  <a:lnTo>
                    <a:pt x="2911856" y="3556"/>
                  </a:lnTo>
                  <a:lnTo>
                    <a:pt x="2911856" y="7112"/>
                  </a:lnTo>
                  <a:lnTo>
                    <a:pt x="2901823" y="18288"/>
                  </a:lnTo>
                  <a:lnTo>
                    <a:pt x="2904744" y="15240"/>
                  </a:lnTo>
                  <a:lnTo>
                    <a:pt x="2906522" y="13462"/>
                  </a:lnTo>
                  <a:lnTo>
                    <a:pt x="2915412" y="11176"/>
                  </a:lnTo>
                  <a:lnTo>
                    <a:pt x="2924683" y="10033"/>
                  </a:lnTo>
                  <a:lnTo>
                    <a:pt x="2924683" y="4699"/>
                  </a:lnTo>
                  <a:close/>
                </a:path>
                <a:path w="2979420" h="629920">
                  <a:moveTo>
                    <a:pt x="2955163" y="103378"/>
                  </a:moveTo>
                  <a:lnTo>
                    <a:pt x="2949956" y="90424"/>
                  </a:lnTo>
                  <a:lnTo>
                    <a:pt x="2940558" y="89281"/>
                  </a:lnTo>
                  <a:lnTo>
                    <a:pt x="2940558" y="92837"/>
                  </a:lnTo>
                  <a:lnTo>
                    <a:pt x="2945765" y="96901"/>
                  </a:lnTo>
                  <a:lnTo>
                    <a:pt x="2949321" y="99187"/>
                  </a:lnTo>
                  <a:lnTo>
                    <a:pt x="2955163" y="103378"/>
                  </a:lnTo>
                  <a:close/>
                </a:path>
                <a:path w="2979420" h="629920">
                  <a:moveTo>
                    <a:pt x="2969006" y="100330"/>
                  </a:moveTo>
                  <a:lnTo>
                    <a:pt x="2968625" y="99822"/>
                  </a:lnTo>
                  <a:lnTo>
                    <a:pt x="2968625" y="100457"/>
                  </a:lnTo>
                  <a:lnTo>
                    <a:pt x="2969006" y="100330"/>
                  </a:lnTo>
                  <a:close/>
                </a:path>
                <a:path w="2979420" h="629920">
                  <a:moveTo>
                    <a:pt x="2979166" y="110363"/>
                  </a:moveTo>
                  <a:lnTo>
                    <a:pt x="2975102" y="98679"/>
                  </a:lnTo>
                  <a:lnTo>
                    <a:pt x="2969006" y="100330"/>
                  </a:lnTo>
                  <a:lnTo>
                    <a:pt x="2974594" y="108077"/>
                  </a:lnTo>
                  <a:lnTo>
                    <a:pt x="2979166" y="110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3279" y="4950459"/>
              <a:ext cx="109218" cy="736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57900" y="4577079"/>
              <a:ext cx="596900" cy="342900"/>
            </a:xfrm>
            <a:custGeom>
              <a:avLst/>
              <a:gdLst/>
              <a:ahLst/>
              <a:cxnLst/>
              <a:rect l="l" t="t" r="r" b="b"/>
              <a:pathLst>
                <a:path w="596900" h="342900">
                  <a:moveTo>
                    <a:pt x="7620" y="339852"/>
                  </a:moveTo>
                  <a:lnTo>
                    <a:pt x="3556" y="338836"/>
                  </a:lnTo>
                  <a:lnTo>
                    <a:pt x="508" y="341376"/>
                  </a:lnTo>
                  <a:lnTo>
                    <a:pt x="0" y="342900"/>
                  </a:lnTo>
                  <a:lnTo>
                    <a:pt x="7620" y="339852"/>
                  </a:lnTo>
                  <a:close/>
                </a:path>
                <a:path w="596900" h="342900">
                  <a:moveTo>
                    <a:pt x="16891" y="323977"/>
                  </a:moveTo>
                  <a:lnTo>
                    <a:pt x="10668" y="322961"/>
                  </a:lnTo>
                  <a:lnTo>
                    <a:pt x="9652" y="330581"/>
                  </a:lnTo>
                  <a:lnTo>
                    <a:pt x="13208" y="332613"/>
                  </a:lnTo>
                  <a:lnTo>
                    <a:pt x="16891" y="323977"/>
                  </a:lnTo>
                  <a:close/>
                </a:path>
                <a:path w="596900" h="342900">
                  <a:moveTo>
                    <a:pt x="29591" y="297942"/>
                  </a:moveTo>
                  <a:lnTo>
                    <a:pt x="24511" y="295910"/>
                  </a:lnTo>
                  <a:lnTo>
                    <a:pt x="23495" y="299847"/>
                  </a:lnTo>
                  <a:lnTo>
                    <a:pt x="27051" y="298958"/>
                  </a:lnTo>
                  <a:lnTo>
                    <a:pt x="29591" y="297942"/>
                  </a:lnTo>
                  <a:close/>
                </a:path>
                <a:path w="596900" h="342900">
                  <a:moveTo>
                    <a:pt x="37719" y="300990"/>
                  </a:moveTo>
                  <a:lnTo>
                    <a:pt x="29591" y="304038"/>
                  </a:lnTo>
                  <a:lnTo>
                    <a:pt x="29591" y="307086"/>
                  </a:lnTo>
                  <a:lnTo>
                    <a:pt x="27051" y="309118"/>
                  </a:lnTo>
                  <a:lnTo>
                    <a:pt x="19939" y="311150"/>
                  </a:lnTo>
                  <a:lnTo>
                    <a:pt x="21971" y="313182"/>
                  </a:lnTo>
                  <a:lnTo>
                    <a:pt x="22987" y="316230"/>
                  </a:lnTo>
                  <a:lnTo>
                    <a:pt x="33147" y="310134"/>
                  </a:lnTo>
                  <a:lnTo>
                    <a:pt x="37211" y="303022"/>
                  </a:lnTo>
                  <a:lnTo>
                    <a:pt x="37719" y="300990"/>
                  </a:lnTo>
                  <a:close/>
                </a:path>
                <a:path w="596900" h="342900">
                  <a:moveTo>
                    <a:pt x="596773" y="14351"/>
                  </a:moveTo>
                  <a:lnTo>
                    <a:pt x="590931" y="11684"/>
                  </a:lnTo>
                  <a:lnTo>
                    <a:pt x="580123" y="9906"/>
                  </a:lnTo>
                  <a:lnTo>
                    <a:pt x="581025" y="6350"/>
                  </a:lnTo>
                  <a:lnTo>
                    <a:pt x="576580" y="4064"/>
                  </a:lnTo>
                  <a:lnTo>
                    <a:pt x="572897" y="5842"/>
                  </a:lnTo>
                  <a:lnTo>
                    <a:pt x="573405" y="0"/>
                  </a:lnTo>
                  <a:lnTo>
                    <a:pt x="568820" y="3556"/>
                  </a:lnTo>
                  <a:lnTo>
                    <a:pt x="565772" y="3556"/>
                  </a:lnTo>
                  <a:lnTo>
                    <a:pt x="558927" y="5842"/>
                  </a:lnTo>
                  <a:lnTo>
                    <a:pt x="557149" y="3175"/>
                  </a:lnTo>
                  <a:lnTo>
                    <a:pt x="550418" y="381"/>
                  </a:lnTo>
                  <a:lnTo>
                    <a:pt x="547751" y="2286"/>
                  </a:lnTo>
                  <a:lnTo>
                    <a:pt x="549402" y="9017"/>
                  </a:lnTo>
                  <a:lnTo>
                    <a:pt x="549402" y="9906"/>
                  </a:lnTo>
                  <a:lnTo>
                    <a:pt x="548640" y="13081"/>
                  </a:lnTo>
                  <a:lnTo>
                    <a:pt x="556768" y="12192"/>
                  </a:lnTo>
                  <a:lnTo>
                    <a:pt x="558038" y="9017"/>
                  </a:lnTo>
                  <a:lnTo>
                    <a:pt x="564388" y="9017"/>
                  </a:lnTo>
                  <a:lnTo>
                    <a:pt x="567563" y="10795"/>
                  </a:lnTo>
                  <a:lnTo>
                    <a:pt x="572897" y="13462"/>
                  </a:lnTo>
                  <a:lnTo>
                    <a:pt x="576948" y="19304"/>
                  </a:lnTo>
                  <a:lnTo>
                    <a:pt x="583171" y="18415"/>
                  </a:lnTo>
                  <a:lnTo>
                    <a:pt x="592201" y="15240"/>
                  </a:lnTo>
                  <a:lnTo>
                    <a:pt x="596773" y="143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57800" y="4770120"/>
              <a:ext cx="93979" cy="939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1700" y="3939540"/>
              <a:ext cx="2725420" cy="28219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2740" y="5727700"/>
              <a:ext cx="782320" cy="7950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71259" y="6350000"/>
              <a:ext cx="198120" cy="2438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84979" y="5969000"/>
              <a:ext cx="119379" cy="2235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69359" y="4066540"/>
              <a:ext cx="261620" cy="1422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26180" y="4424298"/>
              <a:ext cx="674370" cy="731520"/>
            </a:xfrm>
            <a:custGeom>
              <a:avLst/>
              <a:gdLst/>
              <a:ahLst/>
              <a:cxnLst/>
              <a:rect l="l" t="t" r="r" b="b"/>
              <a:pathLst>
                <a:path w="674370" h="731520">
                  <a:moveTo>
                    <a:pt x="26162" y="615823"/>
                  </a:moveTo>
                  <a:lnTo>
                    <a:pt x="19050" y="612267"/>
                  </a:lnTo>
                  <a:lnTo>
                    <a:pt x="15240" y="620776"/>
                  </a:lnTo>
                  <a:lnTo>
                    <a:pt x="5334" y="616331"/>
                  </a:lnTo>
                  <a:lnTo>
                    <a:pt x="8890" y="626872"/>
                  </a:lnTo>
                  <a:lnTo>
                    <a:pt x="11049" y="637032"/>
                  </a:lnTo>
                  <a:lnTo>
                    <a:pt x="12192" y="639191"/>
                  </a:lnTo>
                  <a:lnTo>
                    <a:pt x="14859" y="641731"/>
                  </a:lnTo>
                  <a:lnTo>
                    <a:pt x="15113" y="641731"/>
                  </a:lnTo>
                  <a:lnTo>
                    <a:pt x="22860" y="637540"/>
                  </a:lnTo>
                  <a:lnTo>
                    <a:pt x="23368" y="633857"/>
                  </a:lnTo>
                  <a:lnTo>
                    <a:pt x="24003" y="622935"/>
                  </a:lnTo>
                  <a:lnTo>
                    <a:pt x="26162" y="615823"/>
                  </a:lnTo>
                  <a:close/>
                </a:path>
                <a:path w="674370" h="731520">
                  <a:moveTo>
                    <a:pt x="28194" y="672465"/>
                  </a:moveTo>
                  <a:lnTo>
                    <a:pt x="26035" y="668782"/>
                  </a:lnTo>
                  <a:lnTo>
                    <a:pt x="25273" y="652780"/>
                  </a:lnTo>
                  <a:lnTo>
                    <a:pt x="26035" y="650494"/>
                  </a:lnTo>
                  <a:lnTo>
                    <a:pt x="16256" y="648716"/>
                  </a:lnTo>
                  <a:lnTo>
                    <a:pt x="18669" y="645922"/>
                  </a:lnTo>
                  <a:lnTo>
                    <a:pt x="18669" y="645287"/>
                  </a:lnTo>
                  <a:lnTo>
                    <a:pt x="14859" y="641858"/>
                  </a:lnTo>
                  <a:lnTo>
                    <a:pt x="10287" y="644144"/>
                  </a:lnTo>
                  <a:lnTo>
                    <a:pt x="3175" y="645033"/>
                  </a:lnTo>
                  <a:lnTo>
                    <a:pt x="635" y="650113"/>
                  </a:lnTo>
                  <a:lnTo>
                    <a:pt x="0" y="656590"/>
                  </a:lnTo>
                  <a:lnTo>
                    <a:pt x="2540" y="663067"/>
                  </a:lnTo>
                  <a:lnTo>
                    <a:pt x="5842" y="669671"/>
                  </a:lnTo>
                  <a:lnTo>
                    <a:pt x="7112" y="676275"/>
                  </a:lnTo>
                  <a:lnTo>
                    <a:pt x="6858" y="680847"/>
                  </a:lnTo>
                  <a:lnTo>
                    <a:pt x="3302" y="685292"/>
                  </a:lnTo>
                  <a:lnTo>
                    <a:pt x="12192" y="691007"/>
                  </a:lnTo>
                  <a:lnTo>
                    <a:pt x="14478" y="684911"/>
                  </a:lnTo>
                  <a:lnTo>
                    <a:pt x="23495" y="680974"/>
                  </a:lnTo>
                  <a:lnTo>
                    <a:pt x="24384" y="684657"/>
                  </a:lnTo>
                  <a:lnTo>
                    <a:pt x="28194" y="672465"/>
                  </a:lnTo>
                  <a:close/>
                </a:path>
                <a:path w="674370" h="731520">
                  <a:moveTo>
                    <a:pt x="118491" y="708406"/>
                  </a:moveTo>
                  <a:lnTo>
                    <a:pt x="118414" y="707644"/>
                  </a:lnTo>
                  <a:lnTo>
                    <a:pt x="117729" y="700786"/>
                  </a:lnTo>
                  <a:lnTo>
                    <a:pt x="109728" y="697992"/>
                  </a:lnTo>
                  <a:lnTo>
                    <a:pt x="106172" y="706755"/>
                  </a:lnTo>
                  <a:lnTo>
                    <a:pt x="91440" y="707644"/>
                  </a:lnTo>
                  <a:lnTo>
                    <a:pt x="85725" y="703580"/>
                  </a:lnTo>
                  <a:lnTo>
                    <a:pt x="81915" y="703580"/>
                  </a:lnTo>
                  <a:lnTo>
                    <a:pt x="75311" y="698627"/>
                  </a:lnTo>
                  <a:lnTo>
                    <a:pt x="69469" y="704850"/>
                  </a:lnTo>
                  <a:lnTo>
                    <a:pt x="69088" y="711454"/>
                  </a:lnTo>
                  <a:lnTo>
                    <a:pt x="76962" y="710946"/>
                  </a:lnTo>
                  <a:lnTo>
                    <a:pt x="81661" y="715772"/>
                  </a:lnTo>
                  <a:lnTo>
                    <a:pt x="93472" y="722503"/>
                  </a:lnTo>
                  <a:lnTo>
                    <a:pt x="99060" y="726313"/>
                  </a:lnTo>
                  <a:lnTo>
                    <a:pt x="106680" y="729742"/>
                  </a:lnTo>
                  <a:lnTo>
                    <a:pt x="112649" y="731393"/>
                  </a:lnTo>
                  <a:lnTo>
                    <a:pt x="117983" y="726440"/>
                  </a:lnTo>
                  <a:lnTo>
                    <a:pt x="113411" y="722884"/>
                  </a:lnTo>
                  <a:lnTo>
                    <a:pt x="110871" y="711835"/>
                  </a:lnTo>
                  <a:lnTo>
                    <a:pt x="112839" y="710946"/>
                  </a:lnTo>
                  <a:lnTo>
                    <a:pt x="118491" y="708406"/>
                  </a:lnTo>
                  <a:close/>
                </a:path>
                <a:path w="674370" h="731520">
                  <a:moveTo>
                    <a:pt x="673989" y="8128"/>
                  </a:moveTo>
                  <a:lnTo>
                    <a:pt x="671195" y="5334"/>
                  </a:lnTo>
                  <a:lnTo>
                    <a:pt x="664210" y="2159"/>
                  </a:lnTo>
                  <a:lnTo>
                    <a:pt x="655447" y="0"/>
                  </a:lnTo>
                  <a:lnTo>
                    <a:pt x="647192" y="508"/>
                  </a:lnTo>
                  <a:lnTo>
                    <a:pt x="645033" y="1270"/>
                  </a:lnTo>
                  <a:lnTo>
                    <a:pt x="640715" y="6223"/>
                  </a:lnTo>
                  <a:lnTo>
                    <a:pt x="639318" y="10668"/>
                  </a:lnTo>
                  <a:lnTo>
                    <a:pt x="634619" y="13208"/>
                  </a:lnTo>
                  <a:lnTo>
                    <a:pt x="639699" y="18923"/>
                  </a:lnTo>
                  <a:lnTo>
                    <a:pt x="642493" y="21082"/>
                  </a:lnTo>
                  <a:lnTo>
                    <a:pt x="644652" y="21082"/>
                  </a:lnTo>
                  <a:lnTo>
                    <a:pt x="645795" y="22987"/>
                  </a:lnTo>
                  <a:lnTo>
                    <a:pt x="653034" y="20066"/>
                  </a:lnTo>
                  <a:lnTo>
                    <a:pt x="654558" y="17145"/>
                  </a:lnTo>
                  <a:lnTo>
                    <a:pt x="656590" y="20066"/>
                  </a:lnTo>
                  <a:lnTo>
                    <a:pt x="660654" y="21082"/>
                  </a:lnTo>
                  <a:lnTo>
                    <a:pt x="663448" y="16764"/>
                  </a:lnTo>
                  <a:lnTo>
                    <a:pt x="664591" y="17145"/>
                  </a:lnTo>
                  <a:lnTo>
                    <a:pt x="667385" y="14224"/>
                  </a:lnTo>
                  <a:lnTo>
                    <a:pt x="667893" y="13970"/>
                  </a:lnTo>
                  <a:lnTo>
                    <a:pt x="673227" y="10668"/>
                  </a:lnTo>
                  <a:lnTo>
                    <a:pt x="673608" y="10668"/>
                  </a:lnTo>
                  <a:lnTo>
                    <a:pt x="673989" y="812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16044" y="4193540"/>
              <a:ext cx="282828" cy="20078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15459" y="4018281"/>
              <a:ext cx="330200" cy="7365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983480" y="4272279"/>
              <a:ext cx="929640" cy="703580"/>
            </a:xfrm>
            <a:custGeom>
              <a:avLst/>
              <a:gdLst/>
              <a:ahLst/>
              <a:cxnLst/>
              <a:rect l="l" t="t" r="r" b="b"/>
              <a:pathLst>
                <a:path w="929639" h="703579">
                  <a:moveTo>
                    <a:pt x="381" y="21717"/>
                  </a:moveTo>
                  <a:lnTo>
                    <a:pt x="0" y="21717"/>
                  </a:lnTo>
                  <a:lnTo>
                    <a:pt x="254" y="21844"/>
                  </a:lnTo>
                  <a:lnTo>
                    <a:pt x="381" y="21717"/>
                  </a:lnTo>
                  <a:close/>
                </a:path>
                <a:path w="929639" h="703579">
                  <a:moveTo>
                    <a:pt x="429006" y="4318"/>
                  </a:moveTo>
                  <a:lnTo>
                    <a:pt x="427355" y="2794"/>
                  </a:lnTo>
                  <a:lnTo>
                    <a:pt x="426847" y="2540"/>
                  </a:lnTo>
                  <a:lnTo>
                    <a:pt x="425831" y="1397"/>
                  </a:lnTo>
                  <a:lnTo>
                    <a:pt x="423926" y="1397"/>
                  </a:lnTo>
                  <a:lnTo>
                    <a:pt x="422910" y="762"/>
                  </a:lnTo>
                  <a:lnTo>
                    <a:pt x="420370" y="2159"/>
                  </a:lnTo>
                  <a:lnTo>
                    <a:pt x="418465" y="1397"/>
                  </a:lnTo>
                  <a:lnTo>
                    <a:pt x="415798" y="2540"/>
                  </a:lnTo>
                  <a:lnTo>
                    <a:pt x="413766" y="1778"/>
                  </a:lnTo>
                  <a:lnTo>
                    <a:pt x="412242" y="1270"/>
                  </a:lnTo>
                  <a:lnTo>
                    <a:pt x="412496" y="0"/>
                  </a:lnTo>
                  <a:lnTo>
                    <a:pt x="408559" y="1778"/>
                  </a:lnTo>
                  <a:lnTo>
                    <a:pt x="407797" y="762"/>
                  </a:lnTo>
                  <a:lnTo>
                    <a:pt x="406273" y="3429"/>
                  </a:lnTo>
                  <a:lnTo>
                    <a:pt x="403098" y="4191"/>
                  </a:lnTo>
                  <a:lnTo>
                    <a:pt x="401955" y="4826"/>
                  </a:lnTo>
                  <a:lnTo>
                    <a:pt x="400558" y="4826"/>
                  </a:lnTo>
                  <a:lnTo>
                    <a:pt x="397383" y="6604"/>
                  </a:lnTo>
                  <a:lnTo>
                    <a:pt x="397129" y="5969"/>
                  </a:lnTo>
                  <a:lnTo>
                    <a:pt x="396494" y="8763"/>
                  </a:lnTo>
                  <a:lnTo>
                    <a:pt x="396494" y="10287"/>
                  </a:lnTo>
                  <a:lnTo>
                    <a:pt x="397129" y="10541"/>
                  </a:lnTo>
                  <a:lnTo>
                    <a:pt x="397891" y="11049"/>
                  </a:lnTo>
                  <a:lnTo>
                    <a:pt x="399669" y="11557"/>
                  </a:lnTo>
                  <a:lnTo>
                    <a:pt x="400812" y="12192"/>
                  </a:lnTo>
                  <a:lnTo>
                    <a:pt x="404749" y="13462"/>
                  </a:lnTo>
                  <a:lnTo>
                    <a:pt x="404749" y="14224"/>
                  </a:lnTo>
                  <a:lnTo>
                    <a:pt x="405765" y="15113"/>
                  </a:lnTo>
                  <a:lnTo>
                    <a:pt x="406908" y="16002"/>
                  </a:lnTo>
                  <a:lnTo>
                    <a:pt x="410337" y="16764"/>
                  </a:lnTo>
                  <a:lnTo>
                    <a:pt x="411226" y="16891"/>
                  </a:lnTo>
                  <a:lnTo>
                    <a:pt x="411226" y="16383"/>
                  </a:lnTo>
                  <a:lnTo>
                    <a:pt x="413766" y="17399"/>
                  </a:lnTo>
                  <a:lnTo>
                    <a:pt x="415925" y="17399"/>
                  </a:lnTo>
                  <a:lnTo>
                    <a:pt x="417703" y="16764"/>
                  </a:lnTo>
                  <a:lnTo>
                    <a:pt x="418211" y="16383"/>
                  </a:lnTo>
                  <a:lnTo>
                    <a:pt x="419608" y="15494"/>
                  </a:lnTo>
                  <a:lnTo>
                    <a:pt x="420370" y="14732"/>
                  </a:lnTo>
                  <a:lnTo>
                    <a:pt x="422529" y="13716"/>
                  </a:lnTo>
                  <a:lnTo>
                    <a:pt x="422402" y="13970"/>
                  </a:lnTo>
                  <a:lnTo>
                    <a:pt x="422656" y="13716"/>
                  </a:lnTo>
                  <a:lnTo>
                    <a:pt x="424180" y="11557"/>
                  </a:lnTo>
                  <a:lnTo>
                    <a:pt x="423672" y="11303"/>
                  </a:lnTo>
                  <a:lnTo>
                    <a:pt x="427228" y="9144"/>
                  </a:lnTo>
                  <a:lnTo>
                    <a:pt x="427990" y="8763"/>
                  </a:lnTo>
                  <a:lnTo>
                    <a:pt x="428752" y="7366"/>
                  </a:lnTo>
                  <a:lnTo>
                    <a:pt x="428752" y="4826"/>
                  </a:lnTo>
                  <a:lnTo>
                    <a:pt x="429006" y="4318"/>
                  </a:lnTo>
                  <a:close/>
                </a:path>
                <a:path w="929639" h="703579">
                  <a:moveTo>
                    <a:pt x="886714" y="547497"/>
                  </a:moveTo>
                  <a:lnTo>
                    <a:pt x="885825" y="548767"/>
                  </a:lnTo>
                  <a:lnTo>
                    <a:pt x="886294" y="548589"/>
                  </a:lnTo>
                  <a:lnTo>
                    <a:pt x="886714" y="547497"/>
                  </a:lnTo>
                  <a:close/>
                </a:path>
                <a:path w="929639" h="703579">
                  <a:moveTo>
                    <a:pt x="927989" y="645160"/>
                  </a:moveTo>
                  <a:lnTo>
                    <a:pt x="926338" y="643001"/>
                  </a:lnTo>
                  <a:lnTo>
                    <a:pt x="924814" y="640334"/>
                  </a:lnTo>
                  <a:lnTo>
                    <a:pt x="923671" y="638429"/>
                  </a:lnTo>
                  <a:lnTo>
                    <a:pt x="923163" y="637667"/>
                  </a:lnTo>
                  <a:lnTo>
                    <a:pt x="920750" y="633603"/>
                  </a:lnTo>
                  <a:lnTo>
                    <a:pt x="920750" y="630936"/>
                  </a:lnTo>
                  <a:lnTo>
                    <a:pt x="919099" y="628777"/>
                  </a:lnTo>
                  <a:lnTo>
                    <a:pt x="917956" y="625475"/>
                  </a:lnTo>
                  <a:lnTo>
                    <a:pt x="917448" y="622554"/>
                  </a:lnTo>
                  <a:lnTo>
                    <a:pt x="917448" y="622300"/>
                  </a:lnTo>
                  <a:lnTo>
                    <a:pt x="915797" y="619252"/>
                  </a:lnTo>
                  <a:lnTo>
                    <a:pt x="914146" y="616331"/>
                  </a:lnTo>
                  <a:lnTo>
                    <a:pt x="914146" y="614680"/>
                  </a:lnTo>
                  <a:lnTo>
                    <a:pt x="912622" y="611251"/>
                  </a:lnTo>
                  <a:lnTo>
                    <a:pt x="912698" y="609854"/>
                  </a:lnTo>
                  <a:lnTo>
                    <a:pt x="912749" y="608965"/>
                  </a:lnTo>
                  <a:lnTo>
                    <a:pt x="912876" y="608203"/>
                  </a:lnTo>
                  <a:lnTo>
                    <a:pt x="913892" y="604520"/>
                  </a:lnTo>
                  <a:lnTo>
                    <a:pt x="915289" y="606298"/>
                  </a:lnTo>
                  <a:lnTo>
                    <a:pt x="915035" y="604520"/>
                  </a:lnTo>
                  <a:lnTo>
                    <a:pt x="914730" y="600964"/>
                  </a:lnTo>
                  <a:lnTo>
                    <a:pt x="914400" y="597408"/>
                  </a:lnTo>
                  <a:lnTo>
                    <a:pt x="912368" y="595249"/>
                  </a:lnTo>
                  <a:lnTo>
                    <a:pt x="910971" y="593090"/>
                  </a:lnTo>
                  <a:lnTo>
                    <a:pt x="909574" y="590931"/>
                  </a:lnTo>
                  <a:lnTo>
                    <a:pt x="909066" y="589280"/>
                  </a:lnTo>
                  <a:lnTo>
                    <a:pt x="908304" y="587121"/>
                  </a:lnTo>
                  <a:lnTo>
                    <a:pt x="907669" y="584454"/>
                  </a:lnTo>
                  <a:lnTo>
                    <a:pt x="906145" y="579882"/>
                  </a:lnTo>
                  <a:lnTo>
                    <a:pt x="906653" y="576326"/>
                  </a:lnTo>
                  <a:lnTo>
                    <a:pt x="906653" y="576072"/>
                  </a:lnTo>
                  <a:lnTo>
                    <a:pt x="906399" y="576326"/>
                  </a:lnTo>
                  <a:lnTo>
                    <a:pt x="906894" y="574421"/>
                  </a:lnTo>
                  <a:lnTo>
                    <a:pt x="907161" y="573405"/>
                  </a:lnTo>
                  <a:lnTo>
                    <a:pt x="908050" y="570357"/>
                  </a:lnTo>
                  <a:lnTo>
                    <a:pt x="905510" y="574421"/>
                  </a:lnTo>
                  <a:lnTo>
                    <a:pt x="908304" y="569849"/>
                  </a:lnTo>
                  <a:lnTo>
                    <a:pt x="910463" y="566420"/>
                  </a:lnTo>
                  <a:lnTo>
                    <a:pt x="912876" y="564515"/>
                  </a:lnTo>
                  <a:lnTo>
                    <a:pt x="908558" y="564515"/>
                  </a:lnTo>
                  <a:lnTo>
                    <a:pt x="908431" y="560959"/>
                  </a:lnTo>
                  <a:lnTo>
                    <a:pt x="908304" y="552577"/>
                  </a:lnTo>
                  <a:lnTo>
                    <a:pt x="907161" y="549910"/>
                  </a:lnTo>
                  <a:lnTo>
                    <a:pt x="905002" y="546608"/>
                  </a:lnTo>
                  <a:lnTo>
                    <a:pt x="904494" y="545084"/>
                  </a:lnTo>
                  <a:lnTo>
                    <a:pt x="904494" y="539623"/>
                  </a:lnTo>
                  <a:lnTo>
                    <a:pt x="903986" y="539369"/>
                  </a:lnTo>
                  <a:lnTo>
                    <a:pt x="903351" y="531749"/>
                  </a:lnTo>
                  <a:lnTo>
                    <a:pt x="899414" y="526415"/>
                  </a:lnTo>
                  <a:lnTo>
                    <a:pt x="894715" y="528828"/>
                  </a:lnTo>
                  <a:lnTo>
                    <a:pt x="892810" y="532130"/>
                  </a:lnTo>
                  <a:lnTo>
                    <a:pt x="892556" y="533146"/>
                  </a:lnTo>
                  <a:lnTo>
                    <a:pt x="892302" y="534289"/>
                  </a:lnTo>
                  <a:lnTo>
                    <a:pt x="893699" y="535559"/>
                  </a:lnTo>
                  <a:lnTo>
                    <a:pt x="895350" y="536702"/>
                  </a:lnTo>
                  <a:lnTo>
                    <a:pt x="896620" y="539623"/>
                  </a:lnTo>
                  <a:lnTo>
                    <a:pt x="896112" y="541782"/>
                  </a:lnTo>
                  <a:lnTo>
                    <a:pt x="896620" y="544195"/>
                  </a:lnTo>
                  <a:lnTo>
                    <a:pt x="893445" y="544830"/>
                  </a:lnTo>
                  <a:lnTo>
                    <a:pt x="893445" y="545084"/>
                  </a:lnTo>
                  <a:lnTo>
                    <a:pt x="891794" y="548259"/>
                  </a:lnTo>
                  <a:lnTo>
                    <a:pt x="891540" y="549910"/>
                  </a:lnTo>
                  <a:lnTo>
                    <a:pt x="891286" y="546608"/>
                  </a:lnTo>
                  <a:lnTo>
                    <a:pt x="886294" y="548589"/>
                  </a:lnTo>
                  <a:lnTo>
                    <a:pt x="882904" y="557403"/>
                  </a:lnTo>
                  <a:lnTo>
                    <a:pt x="883666" y="557784"/>
                  </a:lnTo>
                  <a:lnTo>
                    <a:pt x="884174" y="560451"/>
                  </a:lnTo>
                  <a:lnTo>
                    <a:pt x="885317" y="560959"/>
                  </a:lnTo>
                  <a:lnTo>
                    <a:pt x="884809" y="565912"/>
                  </a:lnTo>
                  <a:lnTo>
                    <a:pt x="884428" y="566039"/>
                  </a:lnTo>
                  <a:lnTo>
                    <a:pt x="882269" y="569849"/>
                  </a:lnTo>
                  <a:lnTo>
                    <a:pt x="882015" y="567690"/>
                  </a:lnTo>
                  <a:lnTo>
                    <a:pt x="882015" y="574802"/>
                  </a:lnTo>
                  <a:lnTo>
                    <a:pt x="882904" y="575056"/>
                  </a:lnTo>
                  <a:lnTo>
                    <a:pt x="881507" y="576834"/>
                  </a:lnTo>
                  <a:lnTo>
                    <a:pt x="880110" y="578739"/>
                  </a:lnTo>
                  <a:lnTo>
                    <a:pt x="880999" y="583184"/>
                  </a:lnTo>
                  <a:lnTo>
                    <a:pt x="883412" y="584962"/>
                  </a:lnTo>
                  <a:lnTo>
                    <a:pt x="885063" y="587756"/>
                  </a:lnTo>
                  <a:lnTo>
                    <a:pt x="885063" y="588772"/>
                  </a:lnTo>
                  <a:lnTo>
                    <a:pt x="886714" y="590931"/>
                  </a:lnTo>
                  <a:lnTo>
                    <a:pt x="887730" y="591439"/>
                  </a:lnTo>
                  <a:lnTo>
                    <a:pt x="888238" y="592582"/>
                  </a:lnTo>
                  <a:lnTo>
                    <a:pt x="888746" y="593598"/>
                  </a:lnTo>
                  <a:lnTo>
                    <a:pt x="889127" y="593090"/>
                  </a:lnTo>
                  <a:lnTo>
                    <a:pt x="889635" y="597408"/>
                  </a:lnTo>
                  <a:lnTo>
                    <a:pt x="889635" y="599567"/>
                  </a:lnTo>
                  <a:lnTo>
                    <a:pt x="890143" y="600964"/>
                  </a:lnTo>
                  <a:lnTo>
                    <a:pt x="890651" y="602234"/>
                  </a:lnTo>
                  <a:lnTo>
                    <a:pt x="891286" y="604266"/>
                  </a:lnTo>
                  <a:lnTo>
                    <a:pt x="889127" y="606298"/>
                  </a:lnTo>
                  <a:lnTo>
                    <a:pt x="887476" y="607441"/>
                  </a:lnTo>
                  <a:lnTo>
                    <a:pt x="886968" y="610616"/>
                  </a:lnTo>
                  <a:lnTo>
                    <a:pt x="887984" y="609854"/>
                  </a:lnTo>
                  <a:lnTo>
                    <a:pt x="889127" y="614680"/>
                  </a:lnTo>
                  <a:lnTo>
                    <a:pt x="888746" y="615569"/>
                  </a:lnTo>
                  <a:lnTo>
                    <a:pt x="889381" y="617728"/>
                  </a:lnTo>
                  <a:lnTo>
                    <a:pt x="890143" y="609854"/>
                  </a:lnTo>
                  <a:lnTo>
                    <a:pt x="888492" y="629031"/>
                  </a:lnTo>
                  <a:lnTo>
                    <a:pt x="890143" y="622554"/>
                  </a:lnTo>
                  <a:lnTo>
                    <a:pt x="887984" y="639826"/>
                  </a:lnTo>
                  <a:lnTo>
                    <a:pt x="884809" y="640334"/>
                  </a:lnTo>
                  <a:lnTo>
                    <a:pt x="884174" y="643636"/>
                  </a:lnTo>
                  <a:lnTo>
                    <a:pt x="883412" y="644144"/>
                  </a:lnTo>
                  <a:lnTo>
                    <a:pt x="884428" y="648462"/>
                  </a:lnTo>
                  <a:lnTo>
                    <a:pt x="885825" y="650621"/>
                  </a:lnTo>
                  <a:lnTo>
                    <a:pt x="885825" y="652272"/>
                  </a:lnTo>
                  <a:lnTo>
                    <a:pt x="887222" y="653034"/>
                  </a:lnTo>
                  <a:lnTo>
                    <a:pt x="887730" y="654431"/>
                  </a:lnTo>
                  <a:lnTo>
                    <a:pt x="888238" y="655701"/>
                  </a:lnTo>
                  <a:lnTo>
                    <a:pt x="888492" y="655701"/>
                  </a:lnTo>
                  <a:lnTo>
                    <a:pt x="888492" y="661670"/>
                  </a:lnTo>
                  <a:lnTo>
                    <a:pt x="889635" y="663067"/>
                  </a:lnTo>
                  <a:lnTo>
                    <a:pt x="886968" y="665226"/>
                  </a:lnTo>
                  <a:lnTo>
                    <a:pt x="885571" y="668147"/>
                  </a:lnTo>
                  <a:lnTo>
                    <a:pt x="884174" y="670306"/>
                  </a:lnTo>
                  <a:lnTo>
                    <a:pt x="884174" y="673100"/>
                  </a:lnTo>
                  <a:lnTo>
                    <a:pt x="883539" y="675005"/>
                  </a:lnTo>
                  <a:lnTo>
                    <a:pt x="883920" y="676021"/>
                  </a:lnTo>
                  <a:lnTo>
                    <a:pt x="886333" y="682752"/>
                  </a:lnTo>
                  <a:lnTo>
                    <a:pt x="886714" y="679577"/>
                  </a:lnTo>
                  <a:lnTo>
                    <a:pt x="886714" y="683260"/>
                  </a:lnTo>
                  <a:lnTo>
                    <a:pt x="886079" y="684149"/>
                  </a:lnTo>
                  <a:lnTo>
                    <a:pt x="885571" y="684911"/>
                  </a:lnTo>
                  <a:lnTo>
                    <a:pt x="884809" y="686562"/>
                  </a:lnTo>
                  <a:lnTo>
                    <a:pt x="883158" y="689229"/>
                  </a:lnTo>
                  <a:lnTo>
                    <a:pt x="882269" y="691896"/>
                  </a:lnTo>
                  <a:lnTo>
                    <a:pt x="882904" y="690880"/>
                  </a:lnTo>
                  <a:lnTo>
                    <a:pt x="882269" y="695198"/>
                  </a:lnTo>
                  <a:lnTo>
                    <a:pt x="882904" y="695706"/>
                  </a:lnTo>
                  <a:lnTo>
                    <a:pt x="883666" y="696595"/>
                  </a:lnTo>
                  <a:lnTo>
                    <a:pt x="884428" y="697357"/>
                  </a:lnTo>
                  <a:lnTo>
                    <a:pt x="885825" y="697611"/>
                  </a:lnTo>
                  <a:lnTo>
                    <a:pt x="886333" y="699770"/>
                  </a:lnTo>
                  <a:lnTo>
                    <a:pt x="884428" y="702691"/>
                  </a:lnTo>
                  <a:lnTo>
                    <a:pt x="886714" y="703326"/>
                  </a:lnTo>
                  <a:lnTo>
                    <a:pt x="886714" y="703580"/>
                  </a:lnTo>
                  <a:lnTo>
                    <a:pt x="887984" y="703326"/>
                  </a:lnTo>
                  <a:lnTo>
                    <a:pt x="893953" y="692150"/>
                  </a:lnTo>
                  <a:lnTo>
                    <a:pt x="894715" y="692531"/>
                  </a:lnTo>
                  <a:lnTo>
                    <a:pt x="895604" y="692785"/>
                  </a:lnTo>
                  <a:lnTo>
                    <a:pt x="896874" y="692150"/>
                  </a:lnTo>
                  <a:lnTo>
                    <a:pt x="897509" y="691896"/>
                  </a:lnTo>
                  <a:lnTo>
                    <a:pt x="898017" y="693547"/>
                  </a:lnTo>
                  <a:lnTo>
                    <a:pt x="902081" y="693801"/>
                  </a:lnTo>
                  <a:lnTo>
                    <a:pt x="902589" y="695452"/>
                  </a:lnTo>
                  <a:lnTo>
                    <a:pt x="906399" y="694436"/>
                  </a:lnTo>
                  <a:lnTo>
                    <a:pt x="906907" y="696595"/>
                  </a:lnTo>
                  <a:lnTo>
                    <a:pt x="908304" y="696595"/>
                  </a:lnTo>
                  <a:lnTo>
                    <a:pt x="908812" y="699262"/>
                  </a:lnTo>
                  <a:lnTo>
                    <a:pt x="908304" y="703072"/>
                  </a:lnTo>
                  <a:lnTo>
                    <a:pt x="910971" y="700913"/>
                  </a:lnTo>
                  <a:lnTo>
                    <a:pt x="911733" y="700913"/>
                  </a:lnTo>
                  <a:lnTo>
                    <a:pt x="912241" y="697611"/>
                  </a:lnTo>
                  <a:lnTo>
                    <a:pt x="912368" y="694436"/>
                  </a:lnTo>
                  <a:lnTo>
                    <a:pt x="912241" y="692531"/>
                  </a:lnTo>
                  <a:lnTo>
                    <a:pt x="912114" y="691896"/>
                  </a:lnTo>
                  <a:lnTo>
                    <a:pt x="911860" y="690880"/>
                  </a:lnTo>
                  <a:lnTo>
                    <a:pt x="911733" y="690372"/>
                  </a:lnTo>
                  <a:lnTo>
                    <a:pt x="911479" y="689229"/>
                  </a:lnTo>
                  <a:lnTo>
                    <a:pt x="909828" y="690372"/>
                  </a:lnTo>
                  <a:lnTo>
                    <a:pt x="906653" y="688086"/>
                  </a:lnTo>
                  <a:lnTo>
                    <a:pt x="905256" y="685419"/>
                  </a:lnTo>
                  <a:lnTo>
                    <a:pt x="904748" y="683006"/>
                  </a:lnTo>
                  <a:lnTo>
                    <a:pt x="902081" y="681482"/>
                  </a:lnTo>
                  <a:lnTo>
                    <a:pt x="901827" y="679577"/>
                  </a:lnTo>
                  <a:lnTo>
                    <a:pt x="901827" y="678942"/>
                  </a:lnTo>
                  <a:lnTo>
                    <a:pt x="899668" y="678434"/>
                  </a:lnTo>
                  <a:lnTo>
                    <a:pt x="897509" y="674878"/>
                  </a:lnTo>
                  <a:lnTo>
                    <a:pt x="896620" y="672211"/>
                  </a:lnTo>
                  <a:lnTo>
                    <a:pt x="899414" y="664337"/>
                  </a:lnTo>
                  <a:lnTo>
                    <a:pt x="899033" y="659257"/>
                  </a:lnTo>
                  <a:lnTo>
                    <a:pt x="898779" y="657352"/>
                  </a:lnTo>
                  <a:lnTo>
                    <a:pt x="898779" y="654177"/>
                  </a:lnTo>
                  <a:lnTo>
                    <a:pt x="900176" y="652018"/>
                  </a:lnTo>
                  <a:lnTo>
                    <a:pt x="902081" y="649224"/>
                  </a:lnTo>
                  <a:lnTo>
                    <a:pt x="903732" y="646049"/>
                  </a:lnTo>
                  <a:lnTo>
                    <a:pt x="904240" y="643890"/>
                  </a:lnTo>
                  <a:lnTo>
                    <a:pt x="903351" y="643128"/>
                  </a:lnTo>
                  <a:lnTo>
                    <a:pt x="904367" y="640588"/>
                  </a:lnTo>
                  <a:lnTo>
                    <a:pt x="904367" y="639572"/>
                  </a:lnTo>
                  <a:lnTo>
                    <a:pt x="903986" y="637921"/>
                  </a:lnTo>
                  <a:lnTo>
                    <a:pt x="907161" y="639572"/>
                  </a:lnTo>
                  <a:lnTo>
                    <a:pt x="908050" y="637921"/>
                  </a:lnTo>
                  <a:lnTo>
                    <a:pt x="908304" y="637667"/>
                  </a:lnTo>
                  <a:lnTo>
                    <a:pt x="910463" y="638175"/>
                  </a:lnTo>
                  <a:lnTo>
                    <a:pt x="913892" y="638810"/>
                  </a:lnTo>
                  <a:lnTo>
                    <a:pt x="920115" y="638429"/>
                  </a:lnTo>
                  <a:lnTo>
                    <a:pt x="920115" y="640588"/>
                  </a:lnTo>
                  <a:lnTo>
                    <a:pt x="923417" y="640334"/>
                  </a:lnTo>
                  <a:lnTo>
                    <a:pt x="924179" y="643636"/>
                  </a:lnTo>
                  <a:lnTo>
                    <a:pt x="924306" y="643890"/>
                  </a:lnTo>
                  <a:lnTo>
                    <a:pt x="926465" y="644525"/>
                  </a:lnTo>
                  <a:lnTo>
                    <a:pt x="927989" y="645160"/>
                  </a:lnTo>
                  <a:close/>
                </a:path>
                <a:path w="929639" h="703579">
                  <a:moveTo>
                    <a:pt x="929513" y="645922"/>
                  </a:moveTo>
                  <a:lnTo>
                    <a:pt x="928878" y="645541"/>
                  </a:lnTo>
                  <a:lnTo>
                    <a:pt x="927989" y="645160"/>
                  </a:lnTo>
                  <a:lnTo>
                    <a:pt x="928624" y="646049"/>
                  </a:lnTo>
                  <a:lnTo>
                    <a:pt x="929132" y="646557"/>
                  </a:lnTo>
                  <a:lnTo>
                    <a:pt x="929386" y="646303"/>
                  </a:lnTo>
                  <a:lnTo>
                    <a:pt x="929513" y="6459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54600" y="4038600"/>
              <a:ext cx="231139" cy="12192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60720" y="4218940"/>
              <a:ext cx="254000" cy="9652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319767" y="4173219"/>
              <a:ext cx="3322320" cy="2184400"/>
            </a:xfrm>
            <a:custGeom>
              <a:avLst/>
              <a:gdLst/>
              <a:ahLst/>
              <a:cxnLst/>
              <a:rect l="l" t="t" r="r" b="b"/>
              <a:pathLst>
                <a:path w="3322320" h="2184400">
                  <a:moveTo>
                    <a:pt x="553478" y="927100"/>
                  </a:moveTo>
                  <a:lnTo>
                    <a:pt x="550176" y="939800"/>
                  </a:lnTo>
                  <a:lnTo>
                    <a:pt x="552462" y="939800"/>
                  </a:lnTo>
                  <a:lnTo>
                    <a:pt x="553478" y="927100"/>
                  </a:lnTo>
                  <a:close/>
                </a:path>
                <a:path w="3322320" h="2184400">
                  <a:moveTo>
                    <a:pt x="560463" y="444500"/>
                  </a:moveTo>
                  <a:lnTo>
                    <a:pt x="559193" y="452882"/>
                  </a:lnTo>
                  <a:lnTo>
                    <a:pt x="559574" y="457200"/>
                  </a:lnTo>
                  <a:lnTo>
                    <a:pt x="560463" y="444500"/>
                  </a:lnTo>
                  <a:close/>
                </a:path>
                <a:path w="3322320" h="2184400">
                  <a:moveTo>
                    <a:pt x="571131" y="927100"/>
                  </a:moveTo>
                  <a:lnTo>
                    <a:pt x="570369" y="914400"/>
                  </a:lnTo>
                  <a:lnTo>
                    <a:pt x="556780" y="914400"/>
                  </a:lnTo>
                  <a:lnTo>
                    <a:pt x="559701" y="927100"/>
                  </a:lnTo>
                  <a:lnTo>
                    <a:pt x="571131" y="927100"/>
                  </a:lnTo>
                  <a:close/>
                </a:path>
                <a:path w="3322320" h="2184400">
                  <a:moveTo>
                    <a:pt x="738517" y="901700"/>
                  </a:moveTo>
                  <a:lnTo>
                    <a:pt x="730135" y="901700"/>
                  </a:lnTo>
                  <a:lnTo>
                    <a:pt x="734199" y="914400"/>
                  </a:lnTo>
                  <a:lnTo>
                    <a:pt x="738517" y="901700"/>
                  </a:lnTo>
                  <a:close/>
                </a:path>
                <a:path w="3322320" h="2184400">
                  <a:moveTo>
                    <a:pt x="772426" y="228600"/>
                  </a:moveTo>
                  <a:lnTo>
                    <a:pt x="769886" y="228600"/>
                  </a:lnTo>
                  <a:lnTo>
                    <a:pt x="769378" y="241300"/>
                  </a:lnTo>
                  <a:lnTo>
                    <a:pt x="772426" y="228600"/>
                  </a:lnTo>
                  <a:close/>
                </a:path>
                <a:path w="3322320" h="2184400">
                  <a:moveTo>
                    <a:pt x="975626" y="279400"/>
                  </a:moveTo>
                  <a:lnTo>
                    <a:pt x="970038" y="279400"/>
                  </a:lnTo>
                  <a:lnTo>
                    <a:pt x="971054" y="292100"/>
                  </a:lnTo>
                  <a:lnTo>
                    <a:pt x="975626" y="279400"/>
                  </a:lnTo>
                  <a:close/>
                </a:path>
                <a:path w="3322320" h="2184400">
                  <a:moveTo>
                    <a:pt x="1893963" y="25400"/>
                  </a:moveTo>
                  <a:lnTo>
                    <a:pt x="1889899" y="38100"/>
                  </a:lnTo>
                  <a:lnTo>
                    <a:pt x="1890788" y="35941"/>
                  </a:lnTo>
                  <a:lnTo>
                    <a:pt x="1893963" y="25400"/>
                  </a:lnTo>
                  <a:close/>
                </a:path>
                <a:path w="3322320" h="2184400">
                  <a:moveTo>
                    <a:pt x="1966353" y="12700"/>
                  </a:moveTo>
                  <a:lnTo>
                    <a:pt x="1964702" y="0"/>
                  </a:lnTo>
                  <a:lnTo>
                    <a:pt x="1963432" y="12700"/>
                  </a:lnTo>
                  <a:lnTo>
                    <a:pt x="1966353" y="12700"/>
                  </a:lnTo>
                  <a:close/>
                </a:path>
                <a:path w="3322320" h="2184400">
                  <a:moveTo>
                    <a:pt x="2484513" y="203200"/>
                  </a:moveTo>
                  <a:lnTo>
                    <a:pt x="2481973" y="190500"/>
                  </a:lnTo>
                  <a:lnTo>
                    <a:pt x="2484259" y="203200"/>
                  </a:lnTo>
                  <a:lnTo>
                    <a:pt x="2484513" y="203200"/>
                  </a:lnTo>
                  <a:close/>
                </a:path>
                <a:path w="3322320" h="2184400">
                  <a:moveTo>
                    <a:pt x="2510929" y="165100"/>
                  </a:moveTo>
                  <a:lnTo>
                    <a:pt x="2510421" y="165100"/>
                  </a:lnTo>
                  <a:lnTo>
                    <a:pt x="2510802" y="165608"/>
                  </a:lnTo>
                  <a:lnTo>
                    <a:pt x="2510929" y="165100"/>
                  </a:lnTo>
                  <a:close/>
                </a:path>
                <a:path w="3322320" h="2184400">
                  <a:moveTo>
                    <a:pt x="3198507" y="205232"/>
                  </a:moveTo>
                  <a:lnTo>
                    <a:pt x="3197872" y="204343"/>
                  </a:lnTo>
                  <a:lnTo>
                    <a:pt x="3197237" y="199263"/>
                  </a:lnTo>
                  <a:lnTo>
                    <a:pt x="3196221" y="200533"/>
                  </a:lnTo>
                  <a:lnTo>
                    <a:pt x="3189871" y="194183"/>
                  </a:lnTo>
                  <a:lnTo>
                    <a:pt x="3183521" y="189103"/>
                  </a:lnTo>
                  <a:lnTo>
                    <a:pt x="3184537" y="190373"/>
                  </a:lnTo>
                  <a:lnTo>
                    <a:pt x="3179457" y="189738"/>
                  </a:lnTo>
                  <a:lnTo>
                    <a:pt x="3171837" y="189357"/>
                  </a:lnTo>
                  <a:lnTo>
                    <a:pt x="3166630" y="190373"/>
                  </a:lnTo>
                  <a:lnTo>
                    <a:pt x="3160280" y="191008"/>
                  </a:lnTo>
                  <a:lnTo>
                    <a:pt x="3159645" y="192278"/>
                  </a:lnTo>
                  <a:lnTo>
                    <a:pt x="3155200" y="193548"/>
                  </a:lnTo>
                  <a:lnTo>
                    <a:pt x="3154311" y="194564"/>
                  </a:lnTo>
                  <a:lnTo>
                    <a:pt x="3151771" y="195072"/>
                  </a:lnTo>
                  <a:lnTo>
                    <a:pt x="3144786" y="199898"/>
                  </a:lnTo>
                  <a:lnTo>
                    <a:pt x="3141484" y="201803"/>
                  </a:lnTo>
                  <a:lnTo>
                    <a:pt x="3141484" y="202692"/>
                  </a:lnTo>
                  <a:lnTo>
                    <a:pt x="3136531" y="207264"/>
                  </a:lnTo>
                  <a:lnTo>
                    <a:pt x="3138690" y="208788"/>
                  </a:lnTo>
                  <a:lnTo>
                    <a:pt x="3136785" y="211963"/>
                  </a:lnTo>
                  <a:lnTo>
                    <a:pt x="3137801" y="212979"/>
                  </a:lnTo>
                  <a:lnTo>
                    <a:pt x="3146056" y="212471"/>
                  </a:lnTo>
                  <a:lnTo>
                    <a:pt x="3146945" y="213233"/>
                  </a:lnTo>
                  <a:lnTo>
                    <a:pt x="3152025" y="213868"/>
                  </a:lnTo>
                  <a:lnTo>
                    <a:pt x="3151136" y="212979"/>
                  </a:lnTo>
                  <a:lnTo>
                    <a:pt x="3151263" y="212471"/>
                  </a:lnTo>
                  <a:lnTo>
                    <a:pt x="3154438" y="207137"/>
                  </a:lnTo>
                  <a:lnTo>
                    <a:pt x="3154946" y="208534"/>
                  </a:lnTo>
                  <a:lnTo>
                    <a:pt x="3158756" y="205232"/>
                  </a:lnTo>
                  <a:lnTo>
                    <a:pt x="3158756" y="207518"/>
                  </a:lnTo>
                  <a:lnTo>
                    <a:pt x="3163201" y="214503"/>
                  </a:lnTo>
                  <a:lnTo>
                    <a:pt x="3164471" y="211963"/>
                  </a:lnTo>
                  <a:lnTo>
                    <a:pt x="3167646" y="210058"/>
                  </a:lnTo>
                  <a:lnTo>
                    <a:pt x="3167646" y="211328"/>
                  </a:lnTo>
                  <a:lnTo>
                    <a:pt x="3173361" y="208788"/>
                  </a:lnTo>
                  <a:lnTo>
                    <a:pt x="3174377" y="211074"/>
                  </a:lnTo>
                  <a:lnTo>
                    <a:pt x="3179330" y="209169"/>
                  </a:lnTo>
                  <a:lnTo>
                    <a:pt x="3178441" y="209804"/>
                  </a:lnTo>
                  <a:lnTo>
                    <a:pt x="3182886" y="207899"/>
                  </a:lnTo>
                  <a:lnTo>
                    <a:pt x="3184537" y="208153"/>
                  </a:lnTo>
                  <a:lnTo>
                    <a:pt x="3185553" y="207899"/>
                  </a:lnTo>
                  <a:lnTo>
                    <a:pt x="3188347" y="206883"/>
                  </a:lnTo>
                  <a:lnTo>
                    <a:pt x="3189605" y="207264"/>
                  </a:lnTo>
                  <a:lnTo>
                    <a:pt x="3198507" y="205232"/>
                  </a:lnTo>
                  <a:close/>
                </a:path>
                <a:path w="3322320" h="2184400">
                  <a:moveTo>
                    <a:pt x="3322205" y="355600"/>
                  </a:moveTo>
                  <a:lnTo>
                    <a:pt x="3321697" y="342900"/>
                  </a:lnTo>
                  <a:lnTo>
                    <a:pt x="3303155" y="342900"/>
                  </a:lnTo>
                  <a:lnTo>
                    <a:pt x="3303663" y="330200"/>
                  </a:lnTo>
                  <a:lnTo>
                    <a:pt x="3268853" y="330200"/>
                  </a:lnTo>
                  <a:lnTo>
                    <a:pt x="3268980" y="317500"/>
                  </a:lnTo>
                  <a:lnTo>
                    <a:pt x="3248279" y="317500"/>
                  </a:lnTo>
                  <a:lnTo>
                    <a:pt x="3250196" y="330200"/>
                  </a:lnTo>
                  <a:lnTo>
                    <a:pt x="3254260" y="330200"/>
                  </a:lnTo>
                  <a:lnTo>
                    <a:pt x="3251581" y="342900"/>
                  </a:lnTo>
                  <a:lnTo>
                    <a:pt x="3243707" y="342900"/>
                  </a:lnTo>
                  <a:lnTo>
                    <a:pt x="3241802" y="330200"/>
                  </a:lnTo>
                  <a:lnTo>
                    <a:pt x="3241560" y="330200"/>
                  </a:lnTo>
                  <a:lnTo>
                    <a:pt x="3241052" y="317500"/>
                  </a:lnTo>
                  <a:lnTo>
                    <a:pt x="3234829" y="317500"/>
                  </a:lnTo>
                  <a:lnTo>
                    <a:pt x="3232670" y="304800"/>
                  </a:lnTo>
                  <a:lnTo>
                    <a:pt x="3216402" y="304800"/>
                  </a:lnTo>
                  <a:lnTo>
                    <a:pt x="3214763" y="292100"/>
                  </a:lnTo>
                  <a:lnTo>
                    <a:pt x="3188855" y="292100"/>
                  </a:lnTo>
                  <a:lnTo>
                    <a:pt x="3179457" y="279400"/>
                  </a:lnTo>
                  <a:lnTo>
                    <a:pt x="3157359" y="279400"/>
                  </a:lnTo>
                  <a:lnTo>
                    <a:pt x="3139452" y="254000"/>
                  </a:lnTo>
                  <a:lnTo>
                    <a:pt x="3124339" y="254000"/>
                  </a:lnTo>
                  <a:lnTo>
                    <a:pt x="3124339" y="393700"/>
                  </a:lnTo>
                  <a:lnTo>
                    <a:pt x="3115449" y="393700"/>
                  </a:lnTo>
                  <a:lnTo>
                    <a:pt x="3113036" y="381000"/>
                  </a:lnTo>
                  <a:lnTo>
                    <a:pt x="3117354" y="381000"/>
                  </a:lnTo>
                  <a:lnTo>
                    <a:pt x="3124339" y="393700"/>
                  </a:lnTo>
                  <a:lnTo>
                    <a:pt x="3124339" y="254000"/>
                  </a:lnTo>
                  <a:lnTo>
                    <a:pt x="3110877" y="254000"/>
                  </a:lnTo>
                  <a:lnTo>
                    <a:pt x="3110877" y="381000"/>
                  </a:lnTo>
                  <a:lnTo>
                    <a:pt x="3107829" y="393700"/>
                  </a:lnTo>
                  <a:lnTo>
                    <a:pt x="3100844" y="393700"/>
                  </a:lnTo>
                  <a:lnTo>
                    <a:pt x="3098685" y="381000"/>
                  </a:lnTo>
                  <a:lnTo>
                    <a:pt x="3110877" y="381000"/>
                  </a:lnTo>
                  <a:lnTo>
                    <a:pt x="3110877" y="254000"/>
                  </a:lnTo>
                  <a:lnTo>
                    <a:pt x="3104146" y="254000"/>
                  </a:lnTo>
                  <a:lnTo>
                    <a:pt x="3103003" y="241300"/>
                  </a:lnTo>
                  <a:lnTo>
                    <a:pt x="3059061" y="241300"/>
                  </a:lnTo>
                  <a:lnTo>
                    <a:pt x="3056902" y="254000"/>
                  </a:lnTo>
                  <a:lnTo>
                    <a:pt x="3051695" y="254000"/>
                  </a:lnTo>
                  <a:lnTo>
                    <a:pt x="3050171" y="241300"/>
                  </a:lnTo>
                  <a:lnTo>
                    <a:pt x="3005848" y="241300"/>
                  </a:lnTo>
                  <a:lnTo>
                    <a:pt x="3005340" y="254000"/>
                  </a:lnTo>
                  <a:lnTo>
                    <a:pt x="3008769" y="254000"/>
                  </a:lnTo>
                  <a:lnTo>
                    <a:pt x="3010420" y="266700"/>
                  </a:lnTo>
                  <a:lnTo>
                    <a:pt x="3012325" y="266700"/>
                  </a:lnTo>
                  <a:lnTo>
                    <a:pt x="3009023" y="279400"/>
                  </a:lnTo>
                  <a:lnTo>
                    <a:pt x="2990989" y="279400"/>
                  </a:lnTo>
                  <a:lnTo>
                    <a:pt x="2990989" y="266700"/>
                  </a:lnTo>
                  <a:lnTo>
                    <a:pt x="2970796" y="266700"/>
                  </a:lnTo>
                  <a:lnTo>
                    <a:pt x="2970796" y="254000"/>
                  </a:lnTo>
                  <a:lnTo>
                    <a:pt x="2967240" y="254000"/>
                  </a:lnTo>
                  <a:lnTo>
                    <a:pt x="2965589" y="241300"/>
                  </a:lnTo>
                  <a:lnTo>
                    <a:pt x="2963430" y="241300"/>
                  </a:lnTo>
                  <a:lnTo>
                    <a:pt x="2962414" y="254000"/>
                  </a:lnTo>
                  <a:lnTo>
                    <a:pt x="2863227" y="254000"/>
                  </a:lnTo>
                  <a:lnTo>
                    <a:pt x="2863227" y="279400"/>
                  </a:lnTo>
                  <a:lnTo>
                    <a:pt x="2861703" y="279400"/>
                  </a:lnTo>
                  <a:lnTo>
                    <a:pt x="2860814" y="266700"/>
                  </a:lnTo>
                  <a:lnTo>
                    <a:pt x="2862465" y="266700"/>
                  </a:lnTo>
                  <a:lnTo>
                    <a:pt x="2863227" y="279400"/>
                  </a:lnTo>
                  <a:lnTo>
                    <a:pt x="2863227" y="254000"/>
                  </a:lnTo>
                  <a:lnTo>
                    <a:pt x="2861068" y="254000"/>
                  </a:lnTo>
                  <a:lnTo>
                    <a:pt x="2860560" y="266700"/>
                  </a:lnTo>
                  <a:lnTo>
                    <a:pt x="2857893" y="266700"/>
                  </a:lnTo>
                  <a:lnTo>
                    <a:pt x="2857893" y="254000"/>
                  </a:lnTo>
                  <a:lnTo>
                    <a:pt x="2834398" y="254000"/>
                  </a:lnTo>
                  <a:lnTo>
                    <a:pt x="2832747" y="241300"/>
                  </a:lnTo>
                  <a:lnTo>
                    <a:pt x="2839478" y="241300"/>
                  </a:lnTo>
                  <a:lnTo>
                    <a:pt x="2839732" y="228600"/>
                  </a:lnTo>
                  <a:lnTo>
                    <a:pt x="2830588" y="228600"/>
                  </a:lnTo>
                  <a:lnTo>
                    <a:pt x="2828175" y="215900"/>
                  </a:lnTo>
                  <a:lnTo>
                    <a:pt x="2713494" y="215900"/>
                  </a:lnTo>
                  <a:lnTo>
                    <a:pt x="2709938" y="203200"/>
                  </a:lnTo>
                  <a:lnTo>
                    <a:pt x="2678950" y="203200"/>
                  </a:lnTo>
                  <a:lnTo>
                    <a:pt x="2675394" y="190500"/>
                  </a:lnTo>
                  <a:lnTo>
                    <a:pt x="2676410" y="177800"/>
                  </a:lnTo>
                  <a:lnTo>
                    <a:pt x="2669933" y="177800"/>
                  </a:lnTo>
                  <a:lnTo>
                    <a:pt x="2669933" y="190500"/>
                  </a:lnTo>
                  <a:lnTo>
                    <a:pt x="2665869" y="203200"/>
                  </a:lnTo>
                  <a:lnTo>
                    <a:pt x="2665107" y="203200"/>
                  </a:lnTo>
                  <a:lnTo>
                    <a:pt x="2664218" y="190500"/>
                  </a:lnTo>
                  <a:lnTo>
                    <a:pt x="2669933" y="190500"/>
                  </a:lnTo>
                  <a:lnTo>
                    <a:pt x="2669933" y="177800"/>
                  </a:lnTo>
                  <a:lnTo>
                    <a:pt x="2624213" y="177800"/>
                  </a:lnTo>
                  <a:lnTo>
                    <a:pt x="2623832" y="165100"/>
                  </a:lnTo>
                  <a:lnTo>
                    <a:pt x="2539758" y="165100"/>
                  </a:lnTo>
                  <a:lnTo>
                    <a:pt x="2533281" y="152400"/>
                  </a:lnTo>
                  <a:lnTo>
                    <a:pt x="2533535" y="165100"/>
                  </a:lnTo>
                  <a:lnTo>
                    <a:pt x="2531757" y="165100"/>
                  </a:lnTo>
                  <a:lnTo>
                    <a:pt x="2527185" y="177800"/>
                  </a:lnTo>
                  <a:lnTo>
                    <a:pt x="2522867" y="165100"/>
                  </a:lnTo>
                  <a:lnTo>
                    <a:pt x="2522232" y="177800"/>
                  </a:lnTo>
                  <a:lnTo>
                    <a:pt x="2513596" y="177800"/>
                  </a:lnTo>
                  <a:lnTo>
                    <a:pt x="2514104" y="190500"/>
                  </a:lnTo>
                  <a:lnTo>
                    <a:pt x="2511437" y="190500"/>
                  </a:lnTo>
                  <a:lnTo>
                    <a:pt x="2514485" y="203200"/>
                  </a:lnTo>
                  <a:lnTo>
                    <a:pt x="2505595" y="203200"/>
                  </a:lnTo>
                  <a:lnTo>
                    <a:pt x="2503944" y="190500"/>
                  </a:lnTo>
                  <a:lnTo>
                    <a:pt x="2499626" y="190500"/>
                  </a:lnTo>
                  <a:lnTo>
                    <a:pt x="2490101" y="203200"/>
                  </a:lnTo>
                  <a:lnTo>
                    <a:pt x="2486037" y="203200"/>
                  </a:lnTo>
                  <a:lnTo>
                    <a:pt x="2483116" y="215900"/>
                  </a:lnTo>
                  <a:lnTo>
                    <a:pt x="2480957" y="203200"/>
                  </a:lnTo>
                  <a:lnTo>
                    <a:pt x="2464828" y="203200"/>
                  </a:lnTo>
                  <a:lnTo>
                    <a:pt x="2461018" y="190500"/>
                  </a:lnTo>
                  <a:lnTo>
                    <a:pt x="2447429" y="190500"/>
                  </a:lnTo>
                  <a:lnTo>
                    <a:pt x="2442603" y="203200"/>
                  </a:lnTo>
                  <a:lnTo>
                    <a:pt x="2409329" y="203200"/>
                  </a:lnTo>
                  <a:lnTo>
                    <a:pt x="2406154" y="190500"/>
                  </a:lnTo>
                  <a:lnTo>
                    <a:pt x="2397010" y="190500"/>
                  </a:lnTo>
                  <a:lnTo>
                    <a:pt x="2394597" y="203200"/>
                  </a:lnTo>
                  <a:lnTo>
                    <a:pt x="2387612" y="203200"/>
                  </a:lnTo>
                  <a:lnTo>
                    <a:pt x="2387612" y="215900"/>
                  </a:lnTo>
                  <a:lnTo>
                    <a:pt x="2355989" y="215900"/>
                  </a:lnTo>
                  <a:lnTo>
                    <a:pt x="2353830" y="203200"/>
                  </a:lnTo>
                  <a:lnTo>
                    <a:pt x="2343035" y="203200"/>
                  </a:lnTo>
                  <a:lnTo>
                    <a:pt x="2341638" y="190500"/>
                  </a:lnTo>
                  <a:lnTo>
                    <a:pt x="2342400" y="190500"/>
                  </a:lnTo>
                  <a:lnTo>
                    <a:pt x="2345194" y="177800"/>
                  </a:lnTo>
                  <a:lnTo>
                    <a:pt x="2339987" y="177800"/>
                  </a:lnTo>
                  <a:lnTo>
                    <a:pt x="2339987" y="190500"/>
                  </a:lnTo>
                  <a:lnTo>
                    <a:pt x="2331605" y="190500"/>
                  </a:lnTo>
                  <a:lnTo>
                    <a:pt x="2331986" y="177800"/>
                  </a:lnTo>
                  <a:lnTo>
                    <a:pt x="2336812" y="177800"/>
                  </a:lnTo>
                  <a:lnTo>
                    <a:pt x="2339987" y="190500"/>
                  </a:lnTo>
                  <a:lnTo>
                    <a:pt x="2339987" y="177800"/>
                  </a:lnTo>
                  <a:lnTo>
                    <a:pt x="2338971" y="165100"/>
                  </a:lnTo>
                  <a:lnTo>
                    <a:pt x="2340876" y="165100"/>
                  </a:lnTo>
                  <a:lnTo>
                    <a:pt x="2337066" y="152400"/>
                  </a:lnTo>
                  <a:lnTo>
                    <a:pt x="2339225" y="152400"/>
                  </a:lnTo>
                  <a:lnTo>
                    <a:pt x="2338717" y="139700"/>
                  </a:lnTo>
                  <a:lnTo>
                    <a:pt x="2335669" y="152400"/>
                  </a:lnTo>
                  <a:lnTo>
                    <a:pt x="2330335" y="139700"/>
                  </a:lnTo>
                  <a:lnTo>
                    <a:pt x="2277122" y="139700"/>
                  </a:lnTo>
                  <a:lnTo>
                    <a:pt x="2277122" y="127000"/>
                  </a:lnTo>
                  <a:lnTo>
                    <a:pt x="2268486" y="127000"/>
                  </a:lnTo>
                  <a:lnTo>
                    <a:pt x="2265184" y="139700"/>
                  </a:lnTo>
                  <a:lnTo>
                    <a:pt x="2252611" y="139700"/>
                  </a:lnTo>
                  <a:lnTo>
                    <a:pt x="2253373" y="152400"/>
                  </a:lnTo>
                  <a:lnTo>
                    <a:pt x="2252865" y="152400"/>
                  </a:lnTo>
                  <a:lnTo>
                    <a:pt x="2251214" y="165100"/>
                  </a:lnTo>
                  <a:lnTo>
                    <a:pt x="2247912" y="165100"/>
                  </a:lnTo>
                  <a:lnTo>
                    <a:pt x="2244737" y="152400"/>
                  </a:lnTo>
                  <a:lnTo>
                    <a:pt x="2177173" y="152400"/>
                  </a:lnTo>
                  <a:lnTo>
                    <a:pt x="2173998" y="139700"/>
                  </a:lnTo>
                  <a:lnTo>
                    <a:pt x="2145042" y="139700"/>
                  </a:lnTo>
                  <a:lnTo>
                    <a:pt x="2142375" y="127000"/>
                  </a:lnTo>
                  <a:lnTo>
                    <a:pt x="2122055" y="127000"/>
                  </a:lnTo>
                  <a:lnTo>
                    <a:pt x="2120531" y="139700"/>
                  </a:lnTo>
                  <a:lnTo>
                    <a:pt x="2090813" y="139700"/>
                  </a:lnTo>
                  <a:lnTo>
                    <a:pt x="2089416" y="127000"/>
                  </a:lnTo>
                  <a:lnTo>
                    <a:pt x="2078113" y="127000"/>
                  </a:lnTo>
                  <a:lnTo>
                    <a:pt x="2075192" y="139700"/>
                  </a:lnTo>
                  <a:lnTo>
                    <a:pt x="2074303" y="127000"/>
                  </a:lnTo>
                  <a:lnTo>
                    <a:pt x="2033282" y="127000"/>
                  </a:lnTo>
                  <a:lnTo>
                    <a:pt x="2034933" y="139700"/>
                  </a:lnTo>
                  <a:lnTo>
                    <a:pt x="2033409" y="139700"/>
                  </a:lnTo>
                  <a:lnTo>
                    <a:pt x="2033409" y="609600"/>
                  </a:lnTo>
                  <a:lnTo>
                    <a:pt x="2032266" y="622300"/>
                  </a:lnTo>
                  <a:lnTo>
                    <a:pt x="2028202" y="622300"/>
                  </a:lnTo>
                  <a:lnTo>
                    <a:pt x="2027059" y="635000"/>
                  </a:lnTo>
                  <a:lnTo>
                    <a:pt x="2023503" y="647700"/>
                  </a:lnTo>
                  <a:lnTo>
                    <a:pt x="2014867" y="647700"/>
                  </a:lnTo>
                  <a:lnTo>
                    <a:pt x="2014105" y="660400"/>
                  </a:lnTo>
                  <a:lnTo>
                    <a:pt x="2009660" y="660400"/>
                  </a:lnTo>
                  <a:lnTo>
                    <a:pt x="2000897" y="673100"/>
                  </a:lnTo>
                  <a:lnTo>
                    <a:pt x="1980577" y="673100"/>
                  </a:lnTo>
                  <a:lnTo>
                    <a:pt x="1982863" y="660400"/>
                  </a:lnTo>
                  <a:lnTo>
                    <a:pt x="2002040" y="660400"/>
                  </a:lnTo>
                  <a:lnTo>
                    <a:pt x="1997468" y="647700"/>
                  </a:lnTo>
                  <a:lnTo>
                    <a:pt x="2007247" y="647700"/>
                  </a:lnTo>
                  <a:lnTo>
                    <a:pt x="2008517" y="635000"/>
                  </a:lnTo>
                  <a:lnTo>
                    <a:pt x="2013089" y="635000"/>
                  </a:lnTo>
                  <a:lnTo>
                    <a:pt x="2016645" y="622300"/>
                  </a:lnTo>
                  <a:lnTo>
                    <a:pt x="2020709" y="622300"/>
                  </a:lnTo>
                  <a:lnTo>
                    <a:pt x="2022995" y="609600"/>
                  </a:lnTo>
                  <a:lnTo>
                    <a:pt x="2031631" y="596900"/>
                  </a:lnTo>
                  <a:lnTo>
                    <a:pt x="2033409" y="609600"/>
                  </a:lnTo>
                  <a:lnTo>
                    <a:pt x="2033409" y="139700"/>
                  </a:lnTo>
                  <a:lnTo>
                    <a:pt x="2007882" y="139700"/>
                  </a:lnTo>
                  <a:lnTo>
                    <a:pt x="2004072" y="152400"/>
                  </a:lnTo>
                  <a:lnTo>
                    <a:pt x="1978799" y="152400"/>
                  </a:lnTo>
                  <a:lnTo>
                    <a:pt x="1978799" y="673100"/>
                  </a:lnTo>
                  <a:lnTo>
                    <a:pt x="1977148" y="685800"/>
                  </a:lnTo>
                  <a:lnTo>
                    <a:pt x="1964321" y="685800"/>
                  </a:lnTo>
                  <a:lnTo>
                    <a:pt x="1970417" y="673100"/>
                  </a:lnTo>
                  <a:lnTo>
                    <a:pt x="1978799" y="673100"/>
                  </a:lnTo>
                  <a:lnTo>
                    <a:pt x="1978799" y="152400"/>
                  </a:lnTo>
                  <a:lnTo>
                    <a:pt x="1972830" y="152400"/>
                  </a:lnTo>
                  <a:lnTo>
                    <a:pt x="1973592" y="139700"/>
                  </a:lnTo>
                  <a:lnTo>
                    <a:pt x="2002548" y="139700"/>
                  </a:lnTo>
                  <a:lnTo>
                    <a:pt x="2006358" y="127000"/>
                  </a:lnTo>
                  <a:lnTo>
                    <a:pt x="2006866" y="139700"/>
                  </a:lnTo>
                  <a:lnTo>
                    <a:pt x="2008517" y="127000"/>
                  </a:lnTo>
                  <a:lnTo>
                    <a:pt x="2027313" y="127000"/>
                  </a:lnTo>
                  <a:lnTo>
                    <a:pt x="2030107" y="114300"/>
                  </a:lnTo>
                  <a:lnTo>
                    <a:pt x="2044331" y="114300"/>
                  </a:lnTo>
                  <a:lnTo>
                    <a:pt x="2048268" y="101600"/>
                  </a:lnTo>
                  <a:lnTo>
                    <a:pt x="2071636" y="101600"/>
                  </a:lnTo>
                  <a:lnTo>
                    <a:pt x="2078113" y="88900"/>
                  </a:lnTo>
                  <a:lnTo>
                    <a:pt x="2092718" y="88900"/>
                  </a:lnTo>
                  <a:lnTo>
                    <a:pt x="2095893" y="76200"/>
                  </a:lnTo>
                  <a:lnTo>
                    <a:pt x="2095385" y="76200"/>
                  </a:lnTo>
                  <a:lnTo>
                    <a:pt x="2097544" y="63500"/>
                  </a:lnTo>
                  <a:lnTo>
                    <a:pt x="2092972" y="63500"/>
                  </a:lnTo>
                  <a:lnTo>
                    <a:pt x="2092972" y="50800"/>
                  </a:lnTo>
                  <a:lnTo>
                    <a:pt x="2087257" y="50800"/>
                  </a:lnTo>
                  <a:lnTo>
                    <a:pt x="2084844" y="63500"/>
                  </a:lnTo>
                  <a:lnTo>
                    <a:pt x="2088400" y="63500"/>
                  </a:lnTo>
                  <a:lnTo>
                    <a:pt x="2093226" y="76200"/>
                  </a:lnTo>
                  <a:lnTo>
                    <a:pt x="2085606" y="76200"/>
                  </a:lnTo>
                  <a:lnTo>
                    <a:pt x="2081923" y="63500"/>
                  </a:lnTo>
                  <a:lnTo>
                    <a:pt x="2084844" y="63500"/>
                  </a:lnTo>
                  <a:lnTo>
                    <a:pt x="2080526" y="50800"/>
                  </a:lnTo>
                  <a:lnTo>
                    <a:pt x="2079510" y="50800"/>
                  </a:lnTo>
                  <a:lnTo>
                    <a:pt x="2079510" y="38100"/>
                  </a:lnTo>
                  <a:lnTo>
                    <a:pt x="1992515" y="38100"/>
                  </a:lnTo>
                  <a:lnTo>
                    <a:pt x="1994674" y="25400"/>
                  </a:lnTo>
                  <a:lnTo>
                    <a:pt x="1968512" y="25400"/>
                  </a:lnTo>
                  <a:lnTo>
                    <a:pt x="1968512" y="152400"/>
                  </a:lnTo>
                  <a:lnTo>
                    <a:pt x="1964702" y="165100"/>
                  </a:lnTo>
                  <a:lnTo>
                    <a:pt x="1962543" y="165100"/>
                  </a:lnTo>
                  <a:lnTo>
                    <a:pt x="1962543" y="685800"/>
                  </a:lnTo>
                  <a:lnTo>
                    <a:pt x="1955050" y="698500"/>
                  </a:lnTo>
                  <a:lnTo>
                    <a:pt x="1938794" y="698500"/>
                  </a:lnTo>
                  <a:lnTo>
                    <a:pt x="1939429" y="685800"/>
                  </a:lnTo>
                  <a:lnTo>
                    <a:pt x="1962543" y="685800"/>
                  </a:lnTo>
                  <a:lnTo>
                    <a:pt x="1962543" y="165100"/>
                  </a:lnTo>
                  <a:lnTo>
                    <a:pt x="1960384" y="165100"/>
                  </a:lnTo>
                  <a:lnTo>
                    <a:pt x="1962035" y="152400"/>
                  </a:lnTo>
                  <a:lnTo>
                    <a:pt x="1968512" y="152400"/>
                  </a:lnTo>
                  <a:lnTo>
                    <a:pt x="1968512" y="25400"/>
                  </a:lnTo>
                  <a:lnTo>
                    <a:pt x="1952891" y="25400"/>
                  </a:lnTo>
                  <a:lnTo>
                    <a:pt x="1958733" y="12700"/>
                  </a:lnTo>
                  <a:lnTo>
                    <a:pt x="1958225" y="12700"/>
                  </a:lnTo>
                  <a:lnTo>
                    <a:pt x="1956574" y="0"/>
                  </a:lnTo>
                  <a:lnTo>
                    <a:pt x="1923173" y="0"/>
                  </a:lnTo>
                  <a:lnTo>
                    <a:pt x="1920506" y="12700"/>
                  </a:lnTo>
                  <a:lnTo>
                    <a:pt x="1901329" y="12700"/>
                  </a:lnTo>
                  <a:lnTo>
                    <a:pt x="1900694" y="25400"/>
                  </a:lnTo>
                  <a:lnTo>
                    <a:pt x="1895360" y="25400"/>
                  </a:lnTo>
                  <a:lnTo>
                    <a:pt x="1890788" y="38100"/>
                  </a:lnTo>
                  <a:lnTo>
                    <a:pt x="1889899" y="38100"/>
                  </a:lnTo>
                  <a:lnTo>
                    <a:pt x="1874532" y="38100"/>
                  </a:lnTo>
                  <a:lnTo>
                    <a:pt x="1874532" y="50800"/>
                  </a:lnTo>
                  <a:lnTo>
                    <a:pt x="1874024" y="63500"/>
                  </a:lnTo>
                  <a:lnTo>
                    <a:pt x="1872881" y="63500"/>
                  </a:lnTo>
                  <a:lnTo>
                    <a:pt x="1870468" y="50800"/>
                  </a:lnTo>
                  <a:lnTo>
                    <a:pt x="1874532" y="50800"/>
                  </a:lnTo>
                  <a:lnTo>
                    <a:pt x="1874532" y="38100"/>
                  </a:lnTo>
                  <a:lnTo>
                    <a:pt x="1865896" y="38100"/>
                  </a:lnTo>
                  <a:lnTo>
                    <a:pt x="1865896" y="63500"/>
                  </a:lnTo>
                  <a:lnTo>
                    <a:pt x="1861578" y="50800"/>
                  </a:lnTo>
                  <a:lnTo>
                    <a:pt x="1864499" y="50800"/>
                  </a:lnTo>
                  <a:lnTo>
                    <a:pt x="1865896" y="63500"/>
                  </a:lnTo>
                  <a:lnTo>
                    <a:pt x="1865896" y="38100"/>
                  </a:lnTo>
                  <a:lnTo>
                    <a:pt x="1861832" y="38100"/>
                  </a:lnTo>
                  <a:lnTo>
                    <a:pt x="1860054" y="50800"/>
                  </a:lnTo>
                  <a:lnTo>
                    <a:pt x="1841893" y="50800"/>
                  </a:lnTo>
                  <a:lnTo>
                    <a:pt x="1838337" y="63500"/>
                  </a:lnTo>
                  <a:lnTo>
                    <a:pt x="1812429" y="63500"/>
                  </a:lnTo>
                  <a:lnTo>
                    <a:pt x="1813191" y="50800"/>
                  </a:lnTo>
                  <a:lnTo>
                    <a:pt x="1792998" y="50800"/>
                  </a:lnTo>
                  <a:lnTo>
                    <a:pt x="1789569" y="63500"/>
                  </a:lnTo>
                  <a:lnTo>
                    <a:pt x="1781187" y="63500"/>
                  </a:lnTo>
                  <a:lnTo>
                    <a:pt x="1767344" y="50800"/>
                  </a:lnTo>
                  <a:lnTo>
                    <a:pt x="1765185" y="50800"/>
                  </a:lnTo>
                  <a:lnTo>
                    <a:pt x="1765439" y="63500"/>
                  </a:lnTo>
                  <a:lnTo>
                    <a:pt x="1744103" y="63500"/>
                  </a:lnTo>
                  <a:lnTo>
                    <a:pt x="1742198" y="76200"/>
                  </a:lnTo>
                  <a:lnTo>
                    <a:pt x="1737372" y="76200"/>
                  </a:lnTo>
                  <a:lnTo>
                    <a:pt x="1734451" y="63500"/>
                  </a:lnTo>
                  <a:lnTo>
                    <a:pt x="1728990" y="76200"/>
                  </a:lnTo>
                  <a:lnTo>
                    <a:pt x="1696605" y="76200"/>
                  </a:lnTo>
                  <a:lnTo>
                    <a:pt x="1694700" y="88900"/>
                  </a:lnTo>
                  <a:lnTo>
                    <a:pt x="1694192" y="76200"/>
                  </a:lnTo>
                  <a:lnTo>
                    <a:pt x="1693684" y="76200"/>
                  </a:lnTo>
                  <a:lnTo>
                    <a:pt x="1692541" y="88900"/>
                  </a:lnTo>
                  <a:lnTo>
                    <a:pt x="1677174" y="88900"/>
                  </a:lnTo>
                  <a:lnTo>
                    <a:pt x="1674507" y="101600"/>
                  </a:lnTo>
                  <a:lnTo>
                    <a:pt x="1672348" y="88900"/>
                  </a:lnTo>
                  <a:lnTo>
                    <a:pt x="1670189" y="101600"/>
                  </a:lnTo>
                  <a:lnTo>
                    <a:pt x="1665236" y="101600"/>
                  </a:lnTo>
                  <a:lnTo>
                    <a:pt x="1669935" y="114300"/>
                  </a:lnTo>
                  <a:lnTo>
                    <a:pt x="1664728" y="114300"/>
                  </a:lnTo>
                  <a:lnTo>
                    <a:pt x="1668792" y="127000"/>
                  </a:lnTo>
                  <a:lnTo>
                    <a:pt x="1649869" y="127000"/>
                  </a:lnTo>
                  <a:lnTo>
                    <a:pt x="1640725" y="139700"/>
                  </a:lnTo>
                  <a:lnTo>
                    <a:pt x="1640471" y="127000"/>
                  </a:lnTo>
                  <a:lnTo>
                    <a:pt x="1607197" y="127000"/>
                  </a:lnTo>
                  <a:lnTo>
                    <a:pt x="1602625" y="139700"/>
                  </a:lnTo>
                  <a:lnTo>
                    <a:pt x="1564906" y="139700"/>
                  </a:lnTo>
                  <a:lnTo>
                    <a:pt x="1564271" y="152400"/>
                  </a:lnTo>
                  <a:lnTo>
                    <a:pt x="1570240" y="152400"/>
                  </a:lnTo>
                  <a:lnTo>
                    <a:pt x="1569732" y="165100"/>
                  </a:lnTo>
                  <a:lnTo>
                    <a:pt x="1571891" y="165100"/>
                  </a:lnTo>
                  <a:lnTo>
                    <a:pt x="1574304" y="177800"/>
                  </a:lnTo>
                  <a:lnTo>
                    <a:pt x="1599958" y="177800"/>
                  </a:lnTo>
                  <a:lnTo>
                    <a:pt x="1598561" y="190500"/>
                  </a:lnTo>
                  <a:lnTo>
                    <a:pt x="1567319" y="190500"/>
                  </a:lnTo>
                  <a:lnTo>
                    <a:pt x="1566811" y="177800"/>
                  </a:lnTo>
                  <a:lnTo>
                    <a:pt x="1538363" y="177800"/>
                  </a:lnTo>
                  <a:lnTo>
                    <a:pt x="1538363" y="304800"/>
                  </a:lnTo>
                  <a:lnTo>
                    <a:pt x="1537601" y="317500"/>
                  </a:lnTo>
                  <a:lnTo>
                    <a:pt x="1524901" y="317500"/>
                  </a:lnTo>
                  <a:lnTo>
                    <a:pt x="1521980" y="304800"/>
                  </a:lnTo>
                  <a:lnTo>
                    <a:pt x="1538363" y="304800"/>
                  </a:lnTo>
                  <a:lnTo>
                    <a:pt x="1538363" y="177800"/>
                  </a:lnTo>
                  <a:lnTo>
                    <a:pt x="1529473" y="177800"/>
                  </a:lnTo>
                  <a:lnTo>
                    <a:pt x="1529473" y="203200"/>
                  </a:lnTo>
                  <a:lnTo>
                    <a:pt x="1529473" y="215900"/>
                  </a:lnTo>
                  <a:lnTo>
                    <a:pt x="1524139" y="215900"/>
                  </a:lnTo>
                  <a:lnTo>
                    <a:pt x="1524139" y="292100"/>
                  </a:lnTo>
                  <a:lnTo>
                    <a:pt x="1517916" y="292100"/>
                  </a:lnTo>
                  <a:lnTo>
                    <a:pt x="1515757" y="304800"/>
                  </a:lnTo>
                  <a:lnTo>
                    <a:pt x="1511439" y="304800"/>
                  </a:lnTo>
                  <a:lnTo>
                    <a:pt x="1511693" y="292100"/>
                  </a:lnTo>
                  <a:lnTo>
                    <a:pt x="1513344" y="292100"/>
                  </a:lnTo>
                  <a:lnTo>
                    <a:pt x="1512709" y="279400"/>
                  </a:lnTo>
                  <a:lnTo>
                    <a:pt x="1501914" y="279400"/>
                  </a:lnTo>
                  <a:lnTo>
                    <a:pt x="1498739" y="266700"/>
                  </a:lnTo>
                  <a:lnTo>
                    <a:pt x="1496072" y="279400"/>
                  </a:lnTo>
                  <a:lnTo>
                    <a:pt x="1494421" y="279400"/>
                  </a:lnTo>
                  <a:lnTo>
                    <a:pt x="1492770" y="266700"/>
                  </a:lnTo>
                  <a:lnTo>
                    <a:pt x="1491373" y="279400"/>
                  </a:lnTo>
                  <a:lnTo>
                    <a:pt x="1490865" y="266700"/>
                  </a:lnTo>
                  <a:lnTo>
                    <a:pt x="1492770" y="266700"/>
                  </a:lnTo>
                  <a:lnTo>
                    <a:pt x="1498739" y="266700"/>
                  </a:lnTo>
                  <a:lnTo>
                    <a:pt x="1511058" y="266700"/>
                  </a:lnTo>
                  <a:lnTo>
                    <a:pt x="1513852" y="279400"/>
                  </a:lnTo>
                  <a:lnTo>
                    <a:pt x="1521091" y="279400"/>
                  </a:lnTo>
                  <a:lnTo>
                    <a:pt x="1524139" y="292100"/>
                  </a:lnTo>
                  <a:lnTo>
                    <a:pt x="1524139" y="215900"/>
                  </a:lnTo>
                  <a:lnTo>
                    <a:pt x="1522742" y="215900"/>
                  </a:lnTo>
                  <a:lnTo>
                    <a:pt x="1519186" y="203200"/>
                  </a:lnTo>
                  <a:lnTo>
                    <a:pt x="1529473" y="203200"/>
                  </a:lnTo>
                  <a:lnTo>
                    <a:pt x="1529473" y="177800"/>
                  </a:lnTo>
                  <a:lnTo>
                    <a:pt x="1529219" y="177800"/>
                  </a:lnTo>
                  <a:lnTo>
                    <a:pt x="1528711" y="165100"/>
                  </a:lnTo>
                  <a:lnTo>
                    <a:pt x="1511439" y="165100"/>
                  </a:lnTo>
                  <a:lnTo>
                    <a:pt x="1507121" y="177800"/>
                  </a:lnTo>
                  <a:lnTo>
                    <a:pt x="1508645" y="177800"/>
                  </a:lnTo>
                  <a:lnTo>
                    <a:pt x="1525790" y="177800"/>
                  </a:lnTo>
                  <a:lnTo>
                    <a:pt x="1527314" y="190500"/>
                  </a:lnTo>
                  <a:lnTo>
                    <a:pt x="1513598" y="190500"/>
                  </a:lnTo>
                  <a:lnTo>
                    <a:pt x="1508645" y="177800"/>
                  </a:lnTo>
                  <a:lnTo>
                    <a:pt x="1508137" y="190500"/>
                  </a:lnTo>
                  <a:lnTo>
                    <a:pt x="1504962" y="177800"/>
                  </a:lnTo>
                  <a:lnTo>
                    <a:pt x="1501914" y="177800"/>
                  </a:lnTo>
                  <a:lnTo>
                    <a:pt x="1496580" y="190500"/>
                  </a:lnTo>
                  <a:lnTo>
                    <a:pt x="1498739" y="190500"/>
                  </a:lnTo>
                  <a:lnTo>
                    <a:pt x="1501406" y="203200"/>
                  </a:lnTo>
                  <a:lnTo>
                    <a:pt x="1515376" y="203200"/>
                  </a:lnTo>
                  <a:lnTo>
                    <a:pt x="1517281" y="203200"/>
                  </a:lnTo>
                  <a:lnTo>
                    <a:pt x="1518551" y="215900"/>
                  </a:lnTo>
                  <a:lnTo>
                    <a:pt x="1517154" y="215900"/>
                  </a:lnTo>
                  <a:lnTo>
                    <a:pt x="1515376" y="203200"/>
                  </a:lnTo>
                  <a:lnTo>
                    <a:pt x="1503819" y="215900"/>
                  </a:lnTo>
                  <a:lnTo>
                    <a:pt x="1500009" y="203200"/>
                  </a:lnTo>
                  <a:lnTo>
                    <a:pt x="1483372" y="203200"/>
                  </a:lnTo>
                  <a:lnTo>
                    <a:pt x="1485531" y="190500"/>
                  </a:lnTo>
                  <a:lnTo>
                    <a:pt x="1482737" y="190500"/>
                  </a:lnTo>
                  <a:lnTo>
                    <a:pt x="1484642" y="177800"/>
                  </a:lnTo>
                  <a:lnTo>
                    <a:pt x="1487055" y="177800"/>
                  </a:lnTo>
                  <a:lnTo>
                    <a:pt x="1487690" y="165100"/>
                  </a:lnTo>
                  <a:lnTo>
                    <a:pt x="1483626" y="165100"/>
                  </a:lnTo>
                  <a:lnTo>
                    <a:pt x="1478419" y="152400"/>
                  </a:lnTo>
                  <a:lnTo>
                    <a:pt x="1474990" y="165100"/>
                  </a:lnTo>
                  <a:lnTo>
                    <a:pt x="1476514" y="165100"/>
                  </a:lnTo>
                  <a:lnTo>
                    <a:pt x="1479816" y="177800"/>
                  </a:lnTo>
                  <a:lnTo>
                    <a:pt x="1469529" y="177800"/>
                  </a:lnTo>
                  <a:lnTo>
                    <a:pt x="1468513" y="190500"/>
                  </a:lnTo>
                  <a:lnTo>
                    <a:pt x="1450098" y="190500"/>
                  </a:lnTo>
                  <a:lnTo>
                    <a:pt x="1449336" y="203200"/>
                  </a:lnTo>
                  <a:lnTo>
                    <a:pt x="1452257" y="203200"/>
                  </a:lnTo>
                  <a:lnTo>
                    <a:pt x="1451495" y="215900"/>
                  </a:lnTo>
                  <a:lnTo>
                    <a:pt x="1460893" y="215900"/>
                  </a:lnTo>
                  <a:lnTo>
                    <a:pt x="1463814" y="228600"/>
                  </a:lnTo>
                  <a:lnTo>
                    <a:pt x="1460893" y="228600"/>
                  </a:lnTo>
                  <a:lnTo>
                    <a:pt x="1459242" y="241300"/>
                  </a:lnTo>
                  <a:lnTo>
                    <a:pt x="1454924" y="241300"/>
                  </a:lnTo>
                  <a:lnTo>
                    <a:pt x="1453400" y="254000"/>
                  </a:lnTo>
                  <a:lnTo>
                    <a:pt x="1457718" y="254000"/>
                  </a:lnTo>
                  <a:lnTo>
                    <a:pt x="1456575" y="266700"/>
                  </a:lnTo>
                  <a:lnTo>
                    <a:pt x="1490357" y="266700"/>
                  </a:lnTo>
                  <a:lnTo>
                    <a:pt x="1485150" y="279400"/>
                  </a:lnTo>
                  <a:lnTo>
                    <a:pt x="1465719" y="279400"/>
                  </a:lnTo>
                  <a:lnTo>
                    <a:pt x="1466862" y="292100"/>
                  </a:lnTo>
                  <a:lnTo>
                    <a:pt x="1471180" y="292100"/>
                  </a:lnTo>
                  <a:lnTo>
                    <a:pt x="1472831" y="304800"/>
                  </a:lnTo>
                  <a:lnTo>
                    <a:pt x="1470545" y="304800"/>
                  </a:lnTo>
                  <a:lnTo>
                    <a:pt x="1466354" y="317500"/>
                  </a:lnTo>
                  <a:lnTo>
                    <a:pt x="1458226" y="317500"/>
                  </a:lnTo>
                  <a:lnTo>
                    <a:pt x="1457718" y="330200"/>
                  </a:lnTo>
                  <a:lnTo>
                    <a:pt x="1441462" y="330200"/>
                  </a:lnTo>
                  <a:lnTo>
                    <a:pt x="1438795" y="342900"/>
                  </a:lnTo>
                  <a:lnTo>
                    <a:pt x="1384185" y="342900"/>
                  </a:lnTo>
                  <a:lnTo>
                    <a:pt x="1382026" y="330200"/>
                  </a:lnTo>
                  <a:lnTo>
                    <a:pt x="1429905" y="330200"/>
                  </a:lnTo>
                  <a:lnTo>
                    <a:pt x="1429905" y="317500"/>
                  </a:lnTo>
                  <a:lnTo>
                    <a:pt x="1437398" y="317500"/>
                  </a:lnTo>
                  <a:lnTo>
                    <a:pt x="1438160" y="304800"/>
                  </a:lnTo>
                  <a:lnTo>
                    <a:pt x="1447177" y="304800"/>
                  </a:lnTo>
                  <a:lnTo>
                    <a:pt x="1446034" y="292100"/>
                  </a:lnTo>
                  <a:lnTo>
                    <a:pt x="1454670" y="292100"/>
                  </a:lnTo>
                  <a:lnTo>
                    <a:pt x="1453654" y="279400"/>
                  </a:lnTo>
                  <a:lnTo>
                    <a:pt x="1437398" y="279400"/>
                  </a:lnTo>
                  <a:lnTo>
                    <a:pt x="1436382" y="266700"/>
                  </a:lnTo>
                  <a:lnTo>
                    <a:pt x="1439811" y="266700"/>
                  </a:lnTo>
                  <a:lnTo>
                    <a:pt x="1439303" y="254000"/>
                  </a:lnTo>
                  <a:lnTo>
                    <a:pt x="1440319" y="254000"/>
                  </a:lnTo>
                  <a:lnTo>
                    <a:pt x="1439557" y="241300"/>
                  </a:lnTo>
                  <a:lnTo>
                    <a:pt x="1436636" y="241300"/>
                  </a:lnTo>
                  <a:lnTo>
                    <a:pt x="1437652" y="228600"/>
                  </a:lnTo>
                  <a:lnTo>
                    <a:pt x="1440065" y="228600"/>
                  </a:lnTo>
                  <a:lnTo>
                    <a:pt x="1443113" y="215900"/>
                  </a:lnTo>
                  <a:lnTo>
                    <a:pt x="1436382" y="215900"/>
                  </a:lnTo>
                  <a:lnTo>
                    <a:pt x="1435493" y="203200"/>
                  </a:lnTo>
                  <a:lnTo>
                    <a:pt x="1430667" y="203200"/>
                  </a:lnTo>
                  <a:lnTo>
                    <a:pt x="1432826" y="190500"/>
                  </a:lnTo>
                  <a:lnTo>
                    <a:pt x="1432064" y="190500"/>
                  </a:lnTo>
                  <a:lnTo>
                    <a:pt x="1441208" y="177800"/>
                  </a:lnTo>
                  <a:lnTo>
                    <a:pt x="1442605" y="177800"/>
                  </a:lnTo>
                  <a:lnTo>
                    <a:pt x="1441970" y="165100"/>
                  </a:lnTo>
                  <a:lnTo>
                    <a:pt x="1420888" y="165100"/>
                  </a:lnTo>
                  <a:lnTo>
                    <a:pt x="1412887" y="152400"/>
                  </a:lnTo>
                  <a:lnTo>
                    <a:pt x="1383931" y="152400"/>
                  </a:lnTo>
                  <a:lnTo>
                    <a:pt x="1382661" y="165100"/>
                  </a:lnTo>
                  <a:lnTo>
                    <a:pt x="1377708" y="165100"/>
                  </a:lnTo>
                  <a:lnTo>
                    <a:pt x="1376692" y="177800"/>
                  </a:lnTo>
                  <a:lnTo>
                    <a:pt x="1375549" y="177800"/>
                  </a:lnTo>
                  <a:lnTo>
                    <a:pt x="1374533" y="190500"/>
                  </a:lnTo>
                  <a:lnTo>
                    <a:pt x="1368310" y="190500"/>
                  </a:lnTo>
                  <a:lnTo>
                    <a:pt x="1362087" y="203200"/>
                  </a:lnTo>
                  <a:lnTo>
                    <a:pt x="1343164" y="203200"/>
                  </a:lnTo>
                  <a:lnTo>
                    <a:pt x="1343164" y="215900"/>
                  </a:lnTo>
                  <a:lnTo>
                    <a:pt x="1351546" y="215900"/>
                  </a:lnTo>
                  <a:lnTo>
                    <a:pt x="1352054" y="228600"/>
                  </a:lnTo>
                  <a:lnTo>
                    <a:pt x="1352308" y="228600"/>
                  </a:lnTo>
                  <a:lnTo>
                    <a:pt x="1351292" y="241300"/>
                  </a:lnTo>
                  <a:lnTo>
                    <a:pt x="1347228" y="241300"/>
                  </a:lnTo>
                  <a:lnTo>
                    <a:pt x="1346466" y="254000"/>
                  </a:lnTo>
                  <a:lnTo>
                    <a:pt x="1364246" y="254000"/>
                  </a:lnTo>
                  <a:lnTo>
                    <a:pt x="1364754" y="266700"/>
                  </a:lnTo>
                  <a:lnTo>
                    <a:pt x="1374533" y="266700"/>
                  </a:lnTo>
                  <a:lnTo>
                    <a:pt x="1374025" y="279400"/>
                  </a:lnTo>
                  <a:lnTo>
                    <a:pt x="1377962" y="279400"/>
                  </a:lnTo>
                  <a:lnTo>
                    <a:pt x="1375549" y="292100"/>
                  </a:lnTo>
                  <a:lnTo>
                    <a:pt x="1361833" y="292100"/>
                  </a:lnTo>
                  <a:lnTo>
                    <a:pt x="1358277" y="279400"/>
                  </a:lnTo>
                  <a:lnTo>
                    <a:pt x="1345069" y="279400"/>
                  </a:lnTo>
                  <a:lnTo>
                    <a:pt x="1339100" y="266700"/>
                  </a:lnTo>
                  <a:lnTo>
                    <a:pt x="1312684" y="266700"/>
                  </a:lnTo>
                  <a:lnTo>
                    <a:pt x="1310398" y="254000"/>
                  </a:lnTo>
                  <a:lnTo>
                    <a:pt x="1251089" y="254000"/>
                  </a:lnTo>
                  <a:lnTo>
                    <a:pt x="1238516" y="241300"/>
                  </a:lnTo>
                  <a:lnTo>
                    <a:pt x="1233817" y="241300"/>
                  </a:lnTo>
                  <a:lnTo>
                    <a:pt x="1229753" y="228600"/>
                  </a:lnTo>
                  <a:lnTo>
                    <a:pt x="1213624" y="228600"/>
                  </a:lnTo>
                  <a:lnTo>
                    <a:pt x="1213370" y="241300"/>
                  </a:lnTo>
                  <a:lnTo>
                    <a:pt x="1219339" y="241300"/>
                  </a:lnTo>
                  <a:lnTo>
                    <a:pt x="1224165" y="254000"/>
                  </a:lnTo>
                  <a:lnTo>
                    <a:pt x="1241183" y="254000"/>
                  </a:lnTo>
                  <a:lnTo>
                    <a:pt x="1240675" y="266700"/>
                  </a:lnTo>
                  <a:lnTo>
                    <a:pt x="1247279" y="266700"/>
                  </a:lnTo>
                  <a:lnTo>
                    <a:pt x="1246263" y="279400"/>
                  </a:lnTo>
                  <a:lnTo>
                    <a:pt x="1234960" y="279400"/>
                  </a:lnTo>
                  <a:lnTo>
                    <a:pt x="1232547" y="292100"/>
                  </a:lnTo>
                  <a:lnTo>
                    <a:pt x="1223022" y="292100"/>
                  </a:lnTo>
                  <a:lnTo>
                    <a:pt x="1223276" y="279400"/>
                  </a:lnTo>
                  <a:lnTo>
                    <a:pt x="1222260" y="279400"/>
                  </a:lnTo>
                  <a:lnTo>
                    <a:pt x="1215656" y="266700"/>
                  </a:lnTo>
                  <a:lnTo>
                    <a:pt x="1212481" y="279400"/>
                  </a:lnTo>
                  <a:lnTo>
                    <a:pt x="1209814" y="279400"/>
                  </a:lnTo>
                  <a:lnTo>
                    <a:pt x="1207147" y="266700"/>
                  </a:lnTo>
                  <a:lnTo>
                    <a:pt x="1206893" y="279400"/>
                  </a:lnTo>
                  <a:lnTo>
                    <a:pt x="1165110" y="279400"/>
                  </a:lnTo>
                  <a:lnTo>
                    <a:pt x="1151775" y="292100"/>
                  </a:lnTo>
                  <a:lnTo>
                    <a:pt x="1151775" y="914400"/>
                  </a:lnTo>
                  <a:lnTo>
                    <a:pt x="1119517" y="914400"/>
                  </a:lnTo>
                  <a:lnTo>
                    <a:pt x="1118628" y="914400"/>
                  </a:lnTo>
                  <a:lnTo>
                    <a:pt x="1119517" y="927100"/>
                  </a:lnTo>
                  <a:lnTo>
                    <a:pt x="1129169" y="927100"/>
                  </a:lnTo>
                  <a:lnTo>
                    <a:pt x="1134122" y="939800"/>
                  </a:lnTo>
                  <a:lnTo>
                    <a:pt x="1137678" y="939800"/>
                  </a:lnTo>
                  <a:lnTo>
                    <a:pt x="1139710" y="952500"/>
                  </a:lnTo>
                  <a:lnTo>
                    <a:pt x="1137678" y="952500"/>
                  </a:lnTo>
                  <a:lnTo>
                    <a:pt x="1137170" y="977900"/>
                  </a:lnTo>
                  <a:lnTo>
                    <a:pt x="1139710" y="990600"/>
                  </a:lnTo>
                  <a:lnTo>
                    <a:pt x="1086370" y="990600"/>
                  </a:lnTo>
                  <a:lnTo>
                    <a:pt x="1082306" y="977900"/>
                  </a:lnTo>
                  <a:lnTo>
                    <a:pt x="1066177" y="977900"/>
                  </a:lnTo>
                  <a:lnTo>
                    <a:pt x="1060208" y="965200"/>
                  </a:lnTo>
                  <a:lnTo>
                    <a:pt x="1058684" y="965200"/>
                  </a:lnTo>
                  <a:lnTo>
                    <a:pt x="1058176" y="952500"/>
                  </a:lnTo>
                  <a:lnTo>
                    <a:pt x="1058684" y="952500"/>
                  </a:lnTo>
                  <a:lnTo>
                    <a:pt x="1057160" y="939800"/>
                  </a:lnTo>
                  <a:lnTo>
                    <a:pt x="1063129" y="939800"/>
                  </a:lnTo>
                  <a:lnTo>
                    <a:pt x="1063891" y="927100"/>
                  </a:lnTo>
                  <a:lnTo>
                    <a:pt x="1071765" y="927100"/>
                  </a:lnTo>
                  <a:lnTo>
                    <a:pt x="1071257" y="914400"/>
                  </a:lnTo>
                  <a:lnTo>
                    <a:pt x="1065669" y="914400"/>
                  </a:lnTo>
                  <a:lnTo>
                    <a:pt x="1062240" y="901700"/>
                  </a:lnTo>
                  <a:lnTo>
                    <a:pt x="1058176" y="901700"/>
                  </a:lnTo>
                  <a:lnTo>
                    <a:pt x="1056144" y="889000"/>
                  </a:lnTo>
                  <a:lnTo>
                    <a:pt x="1049159" y="889000"/>
                  </a:lnTo>
                  <a:lnTo>
                    <a:pt x="1044587" y="876300"/>
                  </a:lnTo>
                  <a:lnTo>
                    <a:pt x="1038999" y="876300"/>
                  </a:lnTo>
                  <a:lnTo>
                    <a:pt x="1036459" y="863600"/>
                  </a:lnTo>
                  <a:lnTo>
                    <a:pt x="1032014" y="863600"/>
                  </a:lnTo>
                  <a:lnTo>
                    <a:pt x="1038491" y="850900"/>
                  </a:lnTo>
                  <a:lnTo>
                    <a:pt x="1030490" y="850900"/>
                  </a:lnTo>
                  <a:lnTo>
                    <a:pt x="1030490" y="838200"/>
                  </a:lnTo>
                  <a:lnTo>
                    <a:pt x="1027950" y="838200"/>
                  </a:lnTo>
                  <a:lnTo>
                    <a:pt x="1030998" y="825500"/>
                  </a:lnTo>
                  <a:lnTo>
                    <a:pt x="1035062" y="825500"/>
                  </a:lnTo>
                  <a:lnTo>
                    <a:pt x="1034554" y="812800"/>
                  </a:lnTo>
                  <a:lnTo>
                    <a:pt x="1062240" y="812800"/>
                  </a:lnTo>
                  <a:lnTo>
                    <a:pt x="1065161" y="800100"/>
                  </a:lnTo>
                  <a:lnTo>
                    <a:pt x="1079766" y="800100"/>
                  </a:lnTo>
                  <a:lnTo>
                    <a:pt x="1082814" y="787400"/>
                  </a:lnTo>
                  <a:lnTo>
                    <a:pt x="1105928" y="787400"/>
                  </a:lnTo>
                  <a:lnTo>
                    <a:pt x="1111516" y="800100"/>
                  </a:lnTo>
                  <a:lnTo>
                    <a:pt x="1113548" y="787400"/>
                  </a:lnTo>
                  <a:lnTo>
                    <a:pt x="1121549" y="787400"/>
                  </a:lnTo>
                  <a:lnTo>
                    <a:pt x="1121549" y="800100"/>
                  </a:lnTo>
                  <a:lnTo>
                    <a:pt x="1127645" y="800100"/>
                  </a:lnTo>
                  <a:lnTo>
                    <a:pt x="1126629" y="812800"/>
                  </a:lnTo>
                  <a:lnTo>
                    <a:pt x="1123581" y="812800"/>
                  </a:lnTo>
                  <a:lnTo>
                    <a:pt x="1124470" y="825500"/>
                  </a:lnTo>
                  <a:lnTo>
                    <a:pt x="1088402" y="825500"/>
                  </a:lnTo>
                  <a:lnTo>
                    <a:pt x="1091831" y="838200"/>
                  </a:lnTo>
                  <a:lnTo>
                    <a:pt x="1077734" y="838200"/>
                  </a:lnTo>
                  <a:lnTo>
                    <a:pt x="1084338" y="850900"/>
                  </a:lnTo>
                  <a:lnTo>
                    <a:pt x="1094371" y="850900"/>
                  </a:lnTo>
                  <a:lnTo>
                    <a:pt x="1094371" y="863600"/>
                  </a:lnTo>
                  <a:lnTo>
                    <a:pt x="1103388" y="863600"/>
                  </a:lnTo>
                  <a:lnTo>
                    <a:pt x="1104531" y="876300"/>
                  </a:lnTo>
                  <a:lnTo>
                    <a:pt x="1110500" y="863600"/>
                  </a:lnTo>
                  <a:lnTo>
                    <a:pt x="1114056" y="876300"/>
                  </a:lnTo>
                  <a:lnTo>
                    <a:pt x="1119517" y="876300"/>
                  </a:lnTo>
                  <a:lnTo>
                    <a:pt x="1116596" y="889000"/>
                  </a:lnTo>
                  <a:lnTo>
                    <a:pt x="1113040" y="889000"/>
                  </a:lnTo>
                  <a:lnTo>
                    <a:pt x="1118120" y="901700"/>
                  </a:lnTo>
                  <a:lnTo>
                    <a:pt x="1119517" y="914400"/>
                  </a:lnTo>
                  <a:lnTo>
                    <a:pt x="1120533" y="901700"/>
                  </a:lnTo>
                  <a:lnTo>
                    <a:pt x="1120025" y="901700"/>
                  </a:lnTo>
                  <a:lnTo>
                    <a:pt x="1124089" y="889000"/>
                  </a:lnTo>
                  <a:lnTo>
                    <a:pt x="1139710" y="889000"/>
                  </a:lnTo>
                  <a:lnTo>
                    <a:pt x="1146187" y="901700"/>
                  </a:lnTo>
                  <a:lnTo>
                    <a:pt x="1149743" y="901700"/>
                  </a:lnTo>
                  <a:lnTo>
                    <a:pt x="1151775" y="914400"/>
                  </a:lnTo>
                  <a:lnTo>
                    <a:pt x="1151775" y="292100"/>
                  </a:lnTo>
                  <a:lnTo>
                    <a:pt x="1137424" y="292100"/>
                  </a:lnTo>
                  <a:lnTo>
                    <a:pt x="1137932" y="279400"/>
                  </a:lnTo>
                  <a:lnTo>
                    <a:pt x="1137678" y="279400"/>
                  </a:lnTo>
                  <a:lnTo>
                    <a:pt x="1144536" y="266700"/>
                  </a:lnTo>
                  <a:lnTo>
                    <a:pt x="1133868" y="266700"/>
                  </a:lnTo>
                  <a:lnTo>
                    <a:pt x="1129677" y="279400"/>
                  </a:lnTo>
                  <a:lnTo>
                    <a:pt x="1119517" y="279400"/>
                  </a:lnTo>
                  <a:lnTo>
                    <a:pt x="1115580" y="292100"/>
                  </a:lnTo>
                  <a:lnTo>
                    <a:pt x="1112024" y="292100"/>
                  </a:lnTo>
                  <a:lnTo>
                    <a:pt x="1112786" y="279400"/>
                  </a:lnTo>
                  <a:lnTo>
                    <a:pt x="1104150" y="279400"/>
                  </a:lnTo>
                  <a:lnTo>
                    <a:pt x="1098181" y="292100"/>
                  </a:lnTo>
                  <a:lnTo>
                    <a:pt x="1077226" y="292100"/>
                  </a:lnTo>
                  <a:lnTo>
                    <a:pt x="1068717" y="304800"/>
                  </a:lnTo>
                  <a:lnTo>
                    <a:pt x="1044333" y="304800"/>
                  </a:lnTo>
                  <a:lnTo>
                    <a:pt x="1042809" y="317500"/>
                  </a:lnTo>
                  <a:lnTo>
                    <a:pt x="1037729" y="317500"/>
                  </a:lnTo>
                  <a:lnTo>
                    <a:pt x="1036713" y="330200"/>
                  </a:lnTo>
                  <a:lnTo>
                    <a:pt x="1010805" y="330200"/>
                  </a:lnTo>
                  <a:lnTo>
                    <a:pt x="1006233" y="317500"/>
                  </a:lnTo>
                  <a:lnTo>
                    <a:pt x="996962" y="317500"/>
                  </a:lnTo>
                  <a:lnTo>
                    <a:pt x="997978" y="304800"/>
                  </a:lnTo>
                  <a:lnTo>
                    <a:pt x="1022870" y="304800"/>
                  </a:lnTo>
                  <a:lnTo>
                    <a:pt x="1023124" y="292100"/>
                  </a:lnTo>
                  <a:lnTo>
                    <a:pt x="1013853" y="292100"/>
                  </a:lnTo>
                  <a:lnTo>
                    <a:pt x="1008519" y="279400"/>
                  </a:lnTo>
                  <a:lnTo>
                    <a:pt x="975626" y="279400"/>
                  </a:lnTo>
                  <a:lnTo>
                    <a:pt x="977404" y="292100"/>
                  </a:lnTo>
                  <a:lnTo>
                    <a:pt x="982103" y="292100"/>
                  </a:lnTo>
                  <a:lnTo>
                    <a:pt x="982611" y="304800"/>
                  </a:lnTo>
                  <a:lnTo>
                    <a:pt x="979690" y="317500"/>
                  </a:lnTo>
                  <a:lnTo>
                    <a:pt x="982865" y="317500"/>
                  </a:lnTo>
                  <a:lnTo>
                    <a:pt x="985405" y="330200"/>
                  </a:lnTo>
                  <a:lnTo>
                    <a:pt x="985151" y="330200"/>
                  </a:lnTo>
                  <a:lnTo>
                    <a:pt x="983627" y="342900"/>
                  </a:lnTo>
                  <a:lnTo>
                    <a:pt x="981595" y="342900"/>
                  </a:lnTo>
                  <a:lnTo>
                    <a:pt x="980833" y="355600"/>
                  </a:lnTo>
                  <a:lnTo>
                    <a:pt x="976261" y="355600"/>
                  </a:lnTo>
                  <a:lnTo>
                    <a:pt x="975626" y="342900"/>
                  </a:lnTo>
                  <a:lnTo>
                    <a:pt x="951369" y="342900"/>
                  </a:lnTo>
                  <a:lnTo>
                    <a:pt x="941463" y="355600"/>
                  </a:lnTo>
                  <a:lnTo>
                    <a:pt x="941463" y="889000"/>
                  </a:lnTo>
                  <a:lnTo>
                    <a:pt x="940701" y="901700"/>
                  </a:lnTo>
                  <a:lnTo>
                    <a:pt x="894219" y="901700"/>
                  </a:lnTo>
                  <a:lnTo>
                    <a:pt x="889774" y="914400"/>
                  </a:lnTo>
                  <a:lnTo>
                    <a:pt x="889520" y="901700"/>
                  </a:lnTo>
                  <a:lnTo>
                    <a:pt x="853452" y="901700"/>
                  </a:lnTo>
                  <a:lnTo>
                    <a:pt x="853452" y="977900"/>
                  </a:lnTo>
                  <a:lnTo>
                    <a:pt x="852690" y="990600"/>
                  </a:lnTo>
                  <a:lnTo>
                    <a:pt x="849261" y="1003300"/>
                  </a:lnTo>
                  <a:lnTo>
                    <a:pt x="850023" y="1003300"/>
                  </a:lnTo>
                  <a:lnTo>
                    <a:pt x="850023" y="1016000"/>
                  </a:lnTo>
                  <a:lnTo>
                    <a:pt x="848753" y="1016000"/>
                  </a:lnTo>
                  <a:lnTo>
                    <a:pt x="849134" y="1028700"/>
                  </a:lnTo>
                  <a:lnTo>
                    <a:pt x="846213" y="1028700"/>
                  </a:lnTo>
                  <a:lnTo>
                    <a:pt x="844435" y="1041400"/>
                  </a:lnTo>
                  <a:lnTo>
                    <a:pt x="839101" y="1041400"/>
                  </a:lnTo>
                  <a:lnTo>
                    <a:pt x="838085" y="1054100"/>
                  </a:lnTo>
                  <a:lnTo>
                    <a:pt x="835545" y="1054100"/>
                  </a:lnTo>
                  <a:lnTo>
                    <a:pt x="835545" y="1117600"/>
                  </a:lnTo>
                  <a:lnTo>
                    <a:pt x="834656" y="1117600"/>
                  </a:lnTo>
                  <a:lnTo>
                    <a:pt x="833259" y="1104900"/>
                  </a:lnTo>
                  <a:lnTo>
                    <a:pt x="830719" y="1104900"/>
                  </a:lnTo>
                  <a:lnTo>
                    <a:pt x="827417" y="1092200"/>
                  </a:lnTo>
                  <a:lnTo>
                    <a:pt x="830719" y="1092200"/>
                  </a:lnTo>
                  <a:lnTo>
                    <a:pt x="833513" y="1104900"/>
                  </a:lnTo>
                  <a:lnTo>
                    <a:pt x="835545" y="1117600"/>
                  </a:lnTo>
                  <a:lnTo>
                    <a:pt x="835545" y="1054100"/>
                  </a:lnTo>
                  <a:lnTo>
                    <a:pt x="835418" y="1054100"/>
                  </a:lnTo>
                  <a:lnTo>
                    <a:pt x="835444" y="1066800"/>
                  </a:lnTo>
                  <a:lnTo>
                    <a:pt x="831100" y="1066800"/>
                  </a:lnTo>
                  <a:lnTo>
                    <a:pt x="827544" y="1079500"/>
                  </a:lnTo>
                  <a:lnTo>
                    <a:pt x="825512" y="1079500"/>
                  </a:lnTo>
                  <a:lnTo>
                    <a:pt x="826401" y="1092200"/>
                  </a:lnTo>
                  <a:lnTo>
                    <a:pt x="810399" y="1092200"/>
                  </a:lnTo>
                  <a:lnTo>
                    <a:pt x="810399" y="1143000"/>
                  </a:lnTo>
                  <a:lnTo>
                    <a:pt x="805446" y="1143000"/>
                  </a:lnTo>
                  <a:lnTo>
                    <a:pt x="804684" y="1130300"/>
                  </a:lnTo>
                  <a:lnTo>
                    <a:pt x="808494" y="1130300"/>
                  </a:lnTo>
                  <a:lnTo>
                    <a:pt x="810399" y="1143000"/>
                  </a:lnTo>
                  <a:lnTo>
                    <a:pt x="810399" y="1092200"/>
                  </a:lnTo>
                  <a:lnTo>
                    <a:pt x="802144" y="1092200"/>
                  </a:lnTo>
                  <a:lnTo>
                    <a:pt x="802144" y="1130300"/>
                  </a:lnTo>
                  <a:lnTo>
                    <a:pt x="798588" y="1130300"/>
                  </a:lnTo>
                  <a:lnTo>
                    <a:pt x="797572" y="1117600"/>
                  </a:lnTo>
                  <a:lnTo>
                    <a:pt x="798588" y="1117600"/>
                  </a:lnTo>
                  <a:lnTo>
                    <a:pt x="802144" y="1130300"/>
                  </a:lnTo>
                  <a:lnTo>
                    <a:pt x="802144" y="1092200"/>
                  </a:lnTo>
                  <a:lnTo>
                    <a:pt x="792111" y="1092200"/>
                  </a:lnTo>
                  <a:lnTo>
                    <a:pt x="791095" y="1079500"/>
                  </a:lnTo>
                  <a:lnTo>
                    <a:pt x="789317" y="1092200"/>
                  </a:lnTo>
                  <a:lnTo>
                    <a:pt x="787793" y="1079500"/>
                  </a:lnTo>
                  <a:lnTo>
                    <a:pt x="763155" y="1079500"/>
                  </a:lnTo>
                  <a:lnTo>
                    <a:pt x="764171" y="1092200"/>
                  </a:lnTo>
                  <a:lnTo>
                    <a:pt x="720102" y="1092200"/>
                  </a:lnTo>
                  <a:lnTo>
                    <a:pt x="707021" y="1079500"/>
                  </a:lnTo>
                  <a:lnTo>
                    <a:pt x="651649" y="1079500"/>
                  </a:lnTo>
                  <a:lnTo>
                    <a:pt x="650379" y="1066800"/>
                  </a:lnTo>
                  <a:lnTo>
                    <a:pt x="632472" y="1066800"/>
                  </a:lnTo>
                  <a:lnTo>
                    <a:pt x="630567" y="1054100"/>
                  </a:lnTo>
                  <a:lnTo>
                    <a:pt x="627773" y="1054100"/>
                  </a:lnTo>
                  <a:lnTo>
                    <a:pt x="622439" y="1066800"/>
                  </a:lnTo>
                  <a:lnTo>
                    <a:pt x="600849" y="1066800"/>
                  </a:lnTo>
                  <a:lnTo>
                    <a:pt x="597293" y="1079500"/>
                  </a:lnTo>
                  <a:lnTo>
                    <a:pt x="599071" y="1079500"/>
                  </a:lnTo>
                  <a:lnTo>
                    <a:pt x="600341" y="1092200"/>
                  </a:lnTo>
                  <a:lnTo>
                    <a:pt x="600849" y="1092200"/>
                  </a:lnTo>
                  <a:lnTo>
                    <a:pt x="597039" y="1104900"/>
                  </a:lnTo>
                  <a:lnTo>
                    <a:pt x="573671" y="1104900"/>
                  </a:lnTo>
                  <a:lnTo>
                    <a:pt x="571385" y="1092200"/>
                  </a:lnTo>
                  <a:lnTo>
                    <a:pt x="526300" y="1092200"/>
                  </a:lnTo>
                  <a:lnTo>
                    <a:pt x="527570" y="1079500"/>
                  </a:lnTo>
                  <a:lnTo>
                    <a:pt x="524522" y="1079500"/>
                  </a:lnTo>
                  <a:lnTo>
                    <a:pt x="521982" y="1066800"/>
                  </a:lnTo>
                  <a:lnTo>
                    <a:pt x="502678" y="1066800"/>
                  </a:lnTo>
                  <a:lnTo>
                    <a:pt x="492645" y="1054100"/>
                  </a:lnTo>
                  <a:lnTo>
                    <a:pt x="483247" y="1066800"/>
                  </a:lnTo>
                  <a:lnTo>
                    <a:pt x="482485" y="1066800"/>
                  </a:lnTo>
                  <a:lnTo>
                    <a:pt x="481723" y="1054100"/>
                  </a:lnTo>
                  <a:lnTo>
                    <a:pt x="478929" y="1066800"/>
                  </a:lnTo>
                  <a:lnTo>
                    <a:pt x="474992" y="1066800"/>
                  </a:lnTo>
                  <a:lnTo>
                    <a:pt x="473976" y="1054100"/>
                  </a:lnTo>
                  <a:lnTo>
                    <a:pt x="456323" y="1054100"/>
                  </a:lnTo>
                  <a:lnTo>
                    <a:pt x="455561" y="1041400"/>
                  </a:lnTo>
                  <a:lnTo>
                    <a:pt x="441718" y="1041400"/>
                  </a:lnTo>
                  <a:lnTo>
                    <a:pt x="442480" y="1028700"/>
                  </a:lnTo>
                  <a:lnTo>
                    <a:pt x="454291" y="1028700"/>
                  </a:lnTo>
                  <a:lnTo>
                    <a:pt x="455053" y="1016000"/>
                  </a:lnTo>
                  <a:lnTo>
                    <a:pt x="455561" y="1016000"/>
                  </a:lnTo>
                  <a:lnTo>
                    <a:pt x="450608" y="1003300"/>
                  </a:lnTo>
                  <a:lnTo>
                    <a:pt x="448322" y="1003300"/>
                  </a:lnTo>
                  <a:lnTo>
                    <a:pt x="449084" y="990600"/>
                  </a:lnTo>
                  <a:lnTo>
                    <a:pt x="443496" y="990600"/>
                  </a:lnTo>
                  <a:lnTo>
                    <a:pt x="442988" y="977900"/>
                  </a:lnTo>
                  <a:lnTo>
                    <a:pt x="425589" y="977900"/>
                  </a:lnTo>
                  <a:lnTo>
                    <a:pt x="415810" y="990600"/>
                  </a:lnTo>
                  <a:lnTo>
                    <a:pt x="400697" y="990600"/>
                  </a:lnTo>
                  <a:lnTo>
                    <a:pt x="398919" y="977900"/>
                  </a:lnTo>
                  <a:lnTo>
                    <a:pt x="397649" y="990600"/>
                  </a:lnTo>
                  <a:lnTo>
                    <a:pt x="396633" y="977900"/>
                  </a:lnTo>
                  <a:lnTo>
                    <a:pt x="395109" y="990600"/>
                  </a:lnTo>
                  <a:lnTo>
                    <a:pt x="385838" y="990600"/>
                  </a:lnTo>
                  <a:lnTo>
                    <a:pt x="385076" y="977900"/>
                  </a:lnTo>
                  <a:lnTo>
                    <a:pt x="379615" y="977900"/>
                  </a:lnTo>
                  <a:lnTo>
                    <a:pt x="377583" y="990600"/>
                  </a:lnTo>
                  <a:lnTo>
                    <a:pt x="294017" y="990600"/>
                  </a:lnTo>
                  <a:lnTo>
                    <a:pt x="292493" y="1003300"/>
                  </a:lnTo>
                  <a:lnTo>
                    <a:pt x="289953" y="990600"/>
                  </a:lnTo>
                  <a:lnTo>
                    <a:pt x="288937" y="1003300"/>
                  </a:lnTo>
                  <a:lnTo>
                    <a:pt x="262267" y="1003300"/>
                  </a:lnTo>
                  <a:lnTo>
                    <a:pt x="260743" y="1016000"/>
                  </a:lnTo>
                  <a:lnTo>
                    <a:pt x="190766" y="1016000"/>
                  </a:lnTo>
                  <a:lnTo>
                    <a:pt x="190766" y="1003300"/>
                  </a:lnTo>
                  <a:lnTo>
                    <a:pt x="191020" y="1003300"/>
                  </a:lnTo>
                  <a:lnTo>
                    <a:pt x="194068" y="990600"/>
                  </a:lnTo>
                  <a:lnTo>
                    <a:pt x="243598" y="990600"/>
                  </a:lnTo>
                  <a:lnTo>
                    <a:pt x="248424" y="977900"/>
                  </a:lnTo>
                  <a:lnTo>
                    <a:pt x="260235" y="977900"/>
                  </a:lnTo>
                  <a:lnTo>
                    <a:pt x="260997" y="965200"/>
                  </a:lnTo>
                  <a:lnTo>
                    <a:pt x="268871" y="965200"/>
                  </a:lnTo>
                  <a:lnTo>
                    <a:pt x="271284" y="952500"/>
                  </a:lnTo>
                  <a:lnTo>
                    <a:pt x="277126" y="952500"/>
                  </a:lnTo>
                  <a:lnTo>
                    <a:pt x="275602" y="939800"/>
                  </a:lnTo>
                  <a:lnTo>
                    <a:pt x="273570" y="939800"/>
                  </a:lnTo>
                  <a:lnTo>
                    <a:pt x="273570" y="927100"/>
                  </a:lnTo>
                  <a:lnTo>
                    <a:pt x="276618" y="927100"/>
                  </a:lnTo>
                  <a:lnTo>
                    <a:pt x="281190" y="914400"/>
                  </a:lnTo>
                  <a:lnTo>
                    <a:pt x="294271" y="914400"/>
                  </a:lnTo>
                  <a:lnTo>
                    <a:pt x="298970" y="901700"/>
                  </a:lnTo>
                  <a:lnTo>
                    <a:pt x="315353" y="901700"/>
                  </a:lnTo>
                  <a:lnTo>
                    <a:pt x="322973" y="889000"/>
                  </a:lnTo>
                  <a:lnTo>
                    <a:pt x="329196" y="889000"/>
                  </a:lnTo>
                  <a:lnTo>
                    <a:pt x="328434" y="876300"/>
                  </a:lnTo>
                  <a:lnTo>
                    <a:pt x="327164" y="876300"/>
                  </a:lnTo>
                  <a:lnTo>
                    <a:pt x="328180" y="863600"/>
                  </a:lnTo>
                  <a:lnTo>
                    <a:pt x="388886" y="863600"/>
                  </a:lnTo>
                  <a:lnTo>
                    <a:pt x="392950" y="850900"/>
                  </a:lnTo>
                  <a:lnTo>
                    <a:pt x="392442" y="863600"/>
                  </a:lnTo>
                  <a:lnTo>
                    <a:pt x="393077" y="850900"/>
                  </a:lnTo>
                  <a:lnTo>
                    <a:pt x="410476" y="850900"/>
                  </a:lnTo>
                  <a:lnTo>
                    <a:pt x="412254" y="838200"/>
                  </a:lnTo>
                  <a:lnTo>
                    <a:pt x="413524" y="850900"/>
                  </a:lnTo>
                  <a:lnTo>
                    <a:pt x="418604" y="838200"/>
                  </a:lnTo>
                  <a:lnTo>
                    <a:pt x="419112" y="850900"/>
                  </a:lnTo>
                  <a:lnTo>
                    <a:pt x="422668" y="838200"/>
                  </a:lnTo>
                  <a:lnTo>
                    <a:pt x="423811" y="850900"/>
                  </a:lnTo>
                  <a:lnTo>
                    <a:pt x="441464" y="850900"/>
                  </a:lnTo>
                  <a:lnTo>
                    <a:pt x="441464" y="863600"/>
                  </a:lnTo>
                  <a:lnTo>
                    <a:pt x="448322" y="863600"/>
                  </a:lnTo>
                  <a:lnTo>
                    <a:pt x="449211" y="876300"/>
                  </a:lnTo>
                  <a:lnTo>
                    <a:pt x="459117" y="876300"/>
                  </a:lnTo>
                  <a:lnTo>
                    <a:pt x="462419" y="889000"/>
                  </a:lnTo>
                  <a:lnTo>
                    <a:pt x="474992" y="889000"/>
                  </a:lnTo>
                  <a:lnTo>
                    <a:pt x="475500" y="901700"/>
                  </a:lnTo>
                  <a:lnTo>
                    <a:pt x="499376" y="901700"/>
                  </a:lnTo>
                  <a:lnTo>
                    <a:pt x="503948" y="914400"/>
                  </a:lnTo>
                  <a:lnTo>
                    <a:pt x="514743" y="914400"/>
                  </a:lnTo>
                  <a:lnTo>
                    <a:pt x="516013" y="927100"/>
                  </a:lnTo>
                  <a:lnTo>
                    <a:pt x="530110" y="927100"/>
                  </a:lnTo>
                  <a:lnTo>
                    <a:pt x="531634" y="939800"/>
                  </a:lnTo>
                  <a:lnTo>
                    <a:pt x="535063" y="939800"/>
                  </a:lnTo>
                  <a:lnTo>
                    <a:pt x="535825" y="952500"/>
                  </a:lnTo>
                  <a:lnTo>
                    <a:pt x="528332" y="965200"/>
                  </a:lnTo>
                  <a:lnTo>
                    <a:pt x="534301" y="965200"/>
                  </a:lnTo>
                  <a:lnTo>
                    <a:pt x="537603" y="952500"/>
                  </a:lnTo>
                  <a:lnTo>
                    <a:pt x="544715" y="952500"/>
                  </a:lnTo>
                  <a:lnTo>
                    <a:pt x="547382" y="939800"/>
                  </a:lnTo>
                  <a:lnTo>
                    <a:pt x="550176" y="939800"/>
                  </a:lnTo>
                  <a:lnTo>
                    <a:pt x="547636" y="927100"/>
                  </a:lnTo>
                  <a:lnTo>
                    <a:pt x="545223" y="927100"/>
                  </a:lnTo>
                  <a:lnTo>
                    <a:pt x="544715" y="914400"/>
                  </a:lnTo>
                  <a:lnTo>
                    <a:pt x="556018" y="914400"/>
                  </a:lnTo>
                  <a:lnTo>
                    <a:pt x="554494" y="901700"/>
                  </a:lnTo>
                  <a:lnTo>
                    <a:pt x="532650" y="901700"/>
                  </a:lnTo>
                  <a:lnTo>
                    <a:pt x="533793" y="889000"/>
                  </a:lnTo>
                  <a:lnTo>
                    <a:pt x="512965" y="889000"/>
                  </a:lnTo>
                  <a:lnTo>
                    <a:pt x="508901" y="876300"/>
                  </a:lnTo>
                  <a:lnTo>
                    <a:pt x="506107" y="876300"/>
                  </a:lnTo>
                  <a:lnTo>
                    <a:pt x="499884" y="863600"/>
                  </a:lnTo>
                  <a:lnTo>
                    <a:pt x="496836" y="863600"/>
                  </a:lnTo>
                  <a:lnTo>
                    <a:pt x="490359" y="850900"/>
                  </a:lnTo>
                  <a:lnTo>
                    <a:pt x="479183" y="850900"/>
                  </a:lnTo>
                  <a:lnTo>
                    <a:pt x="477024" y="838200"/>
                  </a:lnTo>
                  <a:lnTo>
                    <a:pt x="477024" y="825500"/>
                  </a:lnTo>
                  <a:lnTo>
                    <a:pt x="482485" y="825500"/>
                  </a:lnTo>
                  <a:lnTo>
                    <a:pt x="486549" y="812800"/>
                  </a:lnTo>
                  <a:lnTo>
                    <a:pt x="495566" y="812800"/>
                  </a:lnTo>
                  <a:lnTo>
                    <a:pt x="494550" y="825500"/>
                  </a:lnTo>
                  <a:lnTo>
                    <a:pt x="500392" y="825500"/>
                  </a:lnTo>
                  <a:lnTo>
                    <a:pt x="501408" y="838200"/>
                  </a:lnTo>
                  <a:lnTo>
                    <a:pt x="503186" y="825500"/>
                  </a:lnTo>
                  <a:lnTo>
                    <a:pt x="514997" y="825500"/>
                  </a:lnTo>
                  <a:lnTo>
                    <a:pt x="513981" y="838200"/>
                  </a:lnTo>
                  <a:lnTo>
                    <a:pt x="521982" y="838200"/>
                  </a:lnTo>
                  <a:lnTo>
                    <a:pt x="522236" y="850900"/>
                  </a:lnTo>
                  <a:lnTo>
                    <a:pt x="529094" y="850900"/>
                  </a:lnTo>
                  <a:lnTo>
                    <a:pt x="534047" y="863600"/>
                  </a:lnTo>
                  <a:lnTo>
                    <a:pt x="561479" y="863600"/>
                  </a:lnTo>
                  <a:lnTo>
                    <a:pt x="560844" y="876300"/>
                  </a:lnTo>
                  <a:lnTo>
                    <a:pt x="576592" y="876300"/>
                  </a:lnTo>
                  <a:lnTo>
                    <a:pt x="582688" y="889000"/>
                  </a:lnTo>
                  <a:lnTo>
                    <a:pt x="588022" y="889000"/>
                  </a:lnTo>
                  <a:lnTo>
                    <a:pt x="590689" y="901700"/>
                  </a:lnTo>
                  <a:lnTo>
                    <a:pt x="587514" y="901700"/>
                  </a:lnTo>
                  <a:lnTo>
                    <a:pt x="587260" y="914400"/>
                  </a:lnTo>
                  <a:lnTo>
                    <a:pt x="587260" y="927100"/>
                  </a:lnTo>
                  <a:lnTo>
                    <a:pt x="593229" y="927100"/>
                  </a:lnTo>
                  <a:lnTo>
                    <a:pt x="592721" y="939800"/>
                  </a:lnTo>
                  <a:lnTo>
                    <a:pt x="610374" y="939800"/>
                  </a:lnTo>
                  <a:lnTo>
                    <a:pt x="612406" y="952500"/>
                  </a:lnTo>
                  <a:lnTo>
                    <a:pt x="621931" y="952500"/>
                  </a:lnTo>
                  <a:lnTo>
                    <a:pt x="619899" y="965200"/>
                  </a:lnTo>
                  <a:lnTo>
                    <a:pt x="616597" y="965200"/>
                  </a:lnTo>
                  <a:lnTo>
                    <a:pt x="624217" y="977900"/>
                  </a:lnTo>
                  <a:lnTo>
                    <a:pt x="630186" y="977900"/>
                  </a:lnTo>
                  <a:lnTo>
                    <a:pt x="631837" y="990600"/>
                  </a:lnTo>
                  <a:lnTo>
                    <a:pt x="648855" y="990600"/>
                  </a:lnTo>
                  <a:lnTo>
                    <a:pt x="645807" y="977900"/>
                  </a:lnTo>
                  <a:lnTo>
                    <a:pt x="653935" y="977900"/>
                  </a:lnTo>
                  <a:lnTo>
                    <a:pt x="649871" y="965200"/>
                  </a:lnTo>
                  <a:lnTo>
                    <a:pt x="658380" y="965200"/>
                  </a:lnTo>
                  <a:lnTo>
                    <a:pt x="655967" y="952500"/>
                  </a:lnTo>
                  <a:lnTo>
                    <a:pt x="653935" y="952500"/>
                  </a:lnTo>
                  <a:lnTo>
                    <a:pt x="650125" y="939800"/>
                  </a:lnTo>
                  <a:lnTo>
                    <a:pt x="647839" y="939800"/>
                  </a:lnTo>
                  <a:lnTo>
                    <a:pt x="647839" y="965200"/>
                  </a:lnTo>
                  <a:lnTo>
                    <a:pt x="642632" y="965200"/>
                  </a:lnTo>
                  <a:lnTo>
                    <a:pt x="644410" y="952500"/>
                  </a:lnTo>
                  <a:lnTo>
                    <a:pt x="646061" y="952500"/>
                  </a:lnTo>
                  <a:lnTo>
                    <a:pt x="647839" y="965200"/>
                  </a:lnTo>
                  <a:lnTo>
                    <a:pt x="647839" y="939800"/>
                  </a:lnTo>
                  <a:lnTo>
                    <a:pt x="638822" y="927100"/>
                  </a:lnTo>
                  <a:lnTo>
                    <a:pt x="639330" y="927100"/>
                  </a:lnTo>
                  <a:lnTo>
                    <a:pt x="640854" y="914400"/>
                  </a:lnTo>
                  <a:lnTo>
                    <a:pt x="648093" y="914400"/>
                  </a:lnTo>
                  <a:lnTo>
                    <a:pt x="649871" y="927100"/>
                  </a:lnTo>
                  <a:lnTo>
                    <a:pt x="659904" y="927100"/>
                  </a:lnTo>
                  <a:lnTo>
                    <a:pt x="661174" y="914400"/>
                  </a:lnTo>
                  <a:lnTo>
                    <a:pt x="660158" y="914400"/>
                  </a:lnTo>
                  <a:lnTo>
                    <a:pt x="660666" y="901700"/>
                  </a:lnTo>
                  <a:lnTo>
                    <a:pt x="661936" y="914400"/>
                  </a:lnTo>
                  <a:lnTo>
                    <a:pt x="661174" y="914400"/>
                  </a:lnTo>
                  <a:lnTo>
                    <a:pt x="663206" y="927100"/>
                  </a:lnTo>
                  <a:lnTo>
                    <a:pt x="667270" y="927100"/>
                  </a:lnTo>
                  <a:lnTo>
                    <a:pt x="666508" y="914400"/>
                  </a:lnTo>
                  <a:lnTo>
                    <a:pt x="701941" y="914400"/>
                  </a:lnTo>
                  <a:lnTo>
                    <a:pt x="699401" y="927100"/>
                  </a:lnTo>
                  <a:lnTo>
                    <a:pt x="696480" y="927100"/>
                  </a:lnTo>
                  <a:lnTo>
                    <a:pt x="697242" y="939800"/>
                  </a:lnTo>
                  <a:lnTo>
                    <a:pt x="698004" y="939800"/>
                  </a:lnTo>
                  <a:lnTo>
                    <a:pt x="700671" y="927100"/>
                  </a:lnTo>
                  <a:lnTo>
                    <a:pt x="702703" y="927100"/>
                  </a:lnTo>
                  <a:lnTo>
                    <a:pt x="707021" y="939800"/>
                  </a:lnTo>
                  <a:lnTo>
                    <a:pt x="703211" y="939800"/>
                  </a:lnTo>
                  <a:lnTo>
                    <a:pt x="712228" y="952500"/>
                  </a:lnTo>
                  <a:lnTo>
                    <a:pt x="704989" y="952500"/>
                  </a:lnTo>
                  <a:lnTo>
                    <a:pt x="704227" y="965200"/>
                  </a:lnTo>
                  <a:lnTo>
                    <a:pt x="704989" y="965200"/>
                  </a:lnTo>
                  <a:lnTo>
                    <a:pt x="708799" y="977900"/>
                  </a:lnTo>
                  <a:lnTo>
                    <a:pt x="724420" y="977900"/>
                  </a:lnTo>
                  <a:lnTo>
                    <a:pt x="726198" y="990600"/>
                  </a:lnTo>
                  <a:lnTo>
                    <a:pt x="747280" y="990600"/>
                  </a:lnTo>
                  <a:lnTo>
                    <a:pt x="749312" y="1003300"/>
                  </a:lnTo>
                  <a:lnTo>
                    <a:pt x="755535" y="1003300"/>
                  </a:lnTo>
                  <a:lnTo>
                    <a:pt x="760615" y="990600"/>
                  </a:lnTo>
                  <a:lnTo>
                    <a:pt x="762393" y="1003300"/>
                  </a:lnTo>
                  <a:lnTo>
                    <a:pt x="763155" y="990600"/>
                  </a:lnTo>
                  <a:lnTo>
                    <a:pt x="763917" y="990600"/>
                  </a:lnTo>
                  <a:lnTo>
                    <a:pt x="767473" y="1003300"/>
                  </a:lnTo>
                  <a:lnTo>
                    <a:pt x="768870" y="990600"/>
                  </a:lnTo>
                  <a:lnTo>
                    <a:pt x="795413" y="990600"/>
                  </a:lnTo>
                  <a:lnTo>
                    <a:pt x="794651" y="1003300"/>
                  </a:lnTo>
                  <a:lnTo>
                    <a:pt x="811669" y="1003300"/>
                  </a:lnTo>
                  <a:lnTo>
                    <a:pt x="812685" y="990600"/>
                  </a:lnTo>
                  <a:lnTo>
                    <a:pt x="814463" y="1003300"/>
                  </a:lnTo>
                  <a:lnTo>
                    <a:pt x="818019" y="990600"/>
                  </a:lnTo>
                  <a:lnTo>
                    <a:pt x="827036" y="990600"/>
                  </a:lnTo>
                  <a:lnTo>
                    <a:pt x="831100" y="977900"/>
                  </a:lnTo>
                  <a:lnTo>
                    <a:pt x="830084" y="990600"/>
                  </a:lnTo>
                  <a:lnTo>
                    <a:pt x="850023" y="990600"/>
                  </a:lnTo>
                  <a:lnTo>
                    <a:pt x="853452" y="977900"/>
                  </a:lnTo>
                  <a:lnTo>
                    <a:pt x="853452" y="901700"/>
                  </a:lnTo>
                  <a:lnTo>
                    <a:pt x="851293" y="901700"/>
                  </a:lnTo>
                  <a:lnTo>
                    <a:pt x="848753" y="889000"/>
                  </a:lnTo>
                  <a:lnTo>
                    <a:pt x="803414" y="889000"/>
                  </a:lnTo>
                  <a:lnTo>
                    <a:pt x="785761" y="901700"/>
                  </a:lnTo>
                  <a:lnTo>
                    <a:pt x="751852" y="901700"/>
                  </a:lnTo>
                  <a:lnTo>
                    <a:pt x="749312" y="914400"/>
                  </a:lnTo>
                  <a:lnTo>
                    <a:pt x="734199" y="914400"/>
                  </a:lnTo>
                  <a:lnTo>
                    <a:pt x="719340" y="914400"/>
                  </a:lnTo>
                  <a:lnTo>
                    <a:pt x="720864" y="901700"/>
                  </a:lnTo>
                  <a:lnTo>
                    <a:pt x="727595" y="901700"/>
                  </a:lnTo>
                  <a:lnTo>
                    <a:pt x="727976" y="889000"/>
                  </a:lnTo>
                  <a:lnTo>
                    <a:pt x="722642" y="889000"/>
                  </a:lnTo>
                  <a:lnTo>
                    <a:pt x="719594" y="876300"/>
                  </a:lnTo>
                  <a:lnTo>
                    <a:pt x="721880" y="876300"/>
                  </a:lnTo>
                  <a:lnTo>
                    <a:pt x="723912" y="863600"/>
                  </a:lnTo>
                  <a:lnTo>
                    <a:pt x="735977" y="863600"/>
                  </a:lnTo>
                  <a:lnTo>
                    <a:pt x="736485" y="850900"/>
                  </a:lnTo>
                  <a:lnTo>
                    <a:pt x="737247" y="850900"/>
                  </a:lnTo>
                  <a:lnTo>
                    <a:pt x="737628" y="838200"/>
                  </a:lnTo>
                  <a:lnTo>
                    <a:pt x="753122" y="838200"/>
                  </a:lnTo>
                  <a:lnTo>
                    <a:pt x="755027" y="825500"/>
                  </a:lnTo>
                  <a:lnTo>
                    <a:pt x="752741" y="825500"/>
                  </a:lnTo>
                  <a:lnTo>
                    <a:pt x="755408" y="812800"/>
                  </a:lnTo>
                  <a:lnTo>
                    <a:pt x="768108" y="812800"/>
                  </a:lnTo>
                  <a:lnTo>
                    <a:pt x="770140" y="800100"/>
                  </a:lnTo>
                  <a:lnTo>
                    <a:pt x="788555" y="800100"/>
                  </a:lnTo>
                  <a:lnTo>
                    <a:pt x="791857" y="812800"/>
                  </a:lnTo>
                  <a:lnTo>
                    <a:pt x="802652" y="812800"/>
                  </a:lnTo>
                  <a:lnTo>
                    <a:pt x="797572" y="825500"/>
                  </a:lnTo>
                  <a:lnTo>
                    <a:pt x="811161" y="825500"/>
                  </a:lnTo>
                  <a:lnTo>
                    <a:pt x="811415" y="838200"/>
                  </a:lnTo>
                  <a:lnTo>
                    <a:pt x="839101" y="838200"/>
                  </a:lnTo>
                  <a:lnTo>
                    <a:pt x="839863" y="825500"/>
                  </a:lnTo>
                  <a:lnTo>
                    <a:pt x="835926" y="825500"/>
                  </a:lnTo>
                  <a:lnTo>
                    <a:pt x="835672" y="812800"/>
                  </a:lnTo>
                  <a:lnTo>
                    <a:pt x="838847" y="812800"/>
                  </a:lnTo>
                  <a:lnTo>
                    <a:pt x="840371" y="800100"/>
                  </a:lnTo>
                  <a:lnTo>
                    <a:pt x="863104" y="800100"/>
                  </a:lnTo>
                  <a:lnTo>
                    <a:pt x="863993" y="787400"/>
                  </a:lnTo>
                  <a:lnTo>
                    <a:pt x="863993" y="800100"/>
                  </a:lnTo>
                  <a:lnTo>
                    <a:pt x="867041" y="800100"/>
                  </a:lnTo>
                  <a:lnTo>
                    <a:pt x="874661" y="787400"/>
                  </a:lnTo>
                  <a:lnTo>
                    <a:pt x="892949" y="787400"/>
                  </a:lnTo>
                  <a:lnTo>
                    <a:pt x="886472" y="800100"/>
                  </a:lnTo>
                  <a:lnTo>
                    <a:pt x="888250" y="800100"/>
                  </a:lnTo>
                  <a:lnTo>
                    <a:pt x="886218" y="812800"/>
                  </a:lnTo>
                  <a:lnTo>
                    <a:pt x="880376" y="812800"/>
                  </a:lnTo>
                  <a:lnTo>
                    <a:pt x="876947" y="825500"/>
                  </a:lnTo>
                  <a:lnTo>
                    <a:pt x="870851" y="825500"/>
                  </a:lnTo>
                  <a:lnTo>
                    <a:pt x="873899" y="838200"/>
                  </a:lnTo>
                  <a:lnTo>
                    <a:pt x="895235" y="838200"/>
                  </a:lnTo>
                  <a:lnTo>
                    <a:pt x="897267" y="850900"/>
                  </a:lnTo>
                  <a:lnTo>
                    <a:pt x="906919" y="850900"/>
                  </a:lnTo>
                  <a:lnTo>
                    <a:pt x="909586" y="863600"/>
                  </a:lnTo>
                  <a:lnTo>
                    <a:pt x="929017" y="863600"/>
                  </a:lnTo>
                  <a:lnTo>
                    <a:pt x="932065" y="876300"/>
                  </a:lnTo>
                  <a:lnTo>
                    <a:pt x="939050" y="876300"/>
                  </a:lnTo>
                  <a:lnTo>
                    <a:pt x="940066" y="889000"/>
                  </a:lnTo>
                  <a:lnTo>
                    <a:pt x="941463" y="889000"/>
                  </a:lnTo>
                  <a:lnTo>
                    <a:pt x="941463" y="355600"/>
                  </a:lnTo>
                  <a:lnTo>
                    <a:pt x="918730" y="355600"/>
                  </a:lnTo>
                  <a:lnTo>
                    <a:pt x="912380" y="368300"/>
                  </a:lnTo>
                  <a:lnTo>
                    <a:pt x="913904" y="381000"/>
                  </a:lnTo>
                  <a:lnTo>
                    <a:pt x="924699" y="381000"/>
                  </a:lnTo>
                  <a:lnTo>
                    <a:pt x="922286" y="393700"/>
                  </a:lnTo>
                  <a:lnTo>
                    <a:pt x="904887" y="393700"/>
                  </a:lnTo>
                  <a:lnTo>
                    <a:pt x="903871" y="381000"/>
                  </a:lnTo>
                  <a:lnTo>
                    <a:pt x="877963" y="381000"/>
                  </a:lnTo>
                  <a:lnTo>
                    <a:pt x="870851" y="368300"/>
                  </a:lnTo>
                  <a:lnTo>
                    <a:pt x="866787" y="381000"/>
                  </a:lnTo>
                  <a:lnTo>
                    <a:pt x="863104" y="381000"/>
                  </a:lnTo>
                  <a:lnTo>
                    <a:pt x="865136" y="393700"/>
                  </a:lnTo>
                  <a:lnTo>
                    <a:pt x="877709" y="393700"/>
                  </a:lnTo>
                  <a:lnTo>
                    <a:pt x="883170" y="406400"/>
                  </a:lnTo>
                  <a:lnTo>
                    <a:pt x="854722" y="406400"/>
                  </a:lnTo>
                  <a:lnTo>
                    <a:pt x="852944" y="393700"/>
                  </a:lnTo>
                  <a:lnTo>
                    <a:pt x="836434" y="393700"/>
                  </a:lnTo>
                  <a:lnTo>
                    <a:pt x="835418" y="381000"/>
                  </a:lnTo>
                  <a:lnTo>
                    <a:pt x="830592" y="381000"/>
                  </a:lnTo>
                  <a:lnTo>
                    <a:pt x="829576" y="368300"/>
                  </a:lnTo>
                  <a:lnTo>
                    <a:pt x="833640" y="368300"/>
                  </a:lnTo>
                  <a:lnTo>
                    <a:pt x="834656" y="355600"/>
                  </a:lnTo>
                  <a:lnTo>
                    <a:pt x="823226" y="355600"/>
                  </a:lnTo>
                  <a:lnTo>
                    <a:pt x="816749" y="342900"/>
                  </a:lnTo>
                  <a:lnTo>
                    <a:pt x="809383" y="342900"/>
                  </a:lnTo>
                  <a:lnTo>
                    <a:pt x="808748" y="330200"/>
                  </a:lnTo>
                  <a:lnTo>
                    <a:pt x="807224" y="342900"/>
                  </a:lnTo>
                  <a:lnTo>
                    <a:pt x="803160" y="330200"/>
                  </a:lnTo>
                  <a:lnTo>
                    <a:pt x="808748" y="330200"/>
                  </a:lnTo>
                  <a:lnTo>
                    <a:pt x="824242" y="330200"/>
                  </a:lnTo>
                  <a:lnTo>
                    <a:pt x="825766" y="342900"/>
                  </a:lnTo>
                  <a:lnTo>
                    <a:pt x="875677" y="342900"/>
                  </a:lnTo>
                  <a:lnTo>
                    <a:pt x="878471" y="355600"/>
                  </a:lnTo>
                  <a:lnTo>
                    <a:pt x="897013" y="355600"/>
                  </a:lnTo>
                  <a:lnTo>
                    <a:pt x="898283" y="342900"/>
                  </a:lnTo>
                  <a:lnTo>
                    <a:pt x="901839" y="355600"/>
                  </a:lnTo>
                  <a:lnTo>
                    <a:pt x="911364" y="342900"/>
                  </a:lnTo>
                  <a:lnTo>
                    <a:pt x="927747" y="342900"/>
                  </a:lnTo>
                  <a:lnTo>
                    <a:pt x="932827" y="330200"/>
                  </a:lnTo>
                  <a:lnTo>
                    <a:pt x="937780" y="330200"/>
                  </a:lnTo>
                  <a:lnTo>
                    <a:pt x="937780" y="317500"/>
                  </a:lnTo>
                  <a:lnTo>
                    <a:pt x="933843" y="317500"/>
                  </a:lnTo>
                  <a:lnTo>
                    <a:pt x="933208" y="304800"/>
                  </a:lnTo>
                  <a:lnTo>
                    <a:pt x="932065" y="317500"/>
                  </a:lnTo>
                  <a:lnTo>
                    <a:pt x="928001" y="304800"/>
                  </a:lnTo>
                  <a:lnTo>
                    <a:pt x="919238" y="304800"/>
                  </a:lnTo>
                  <a:lnTo>
                    <a:pt x="915682" y="292100"/>
                  </a:lnTo>
                  <a:lnTo>
                    <a:pt x="893076" y="292100"/>
                  </a:lnTo>
                  <a:lnTo>
                    <a:pt x="889520" y="279400"/>
                  </a:lnTo>
                  <a:lnTo>
                    <a:pt x="867549" y="279400"/>
                  </a:lnTo>
                  <a:lnTo>
                    <a:pt x="865390" y="266700"/>
                  </a:lnTo>
                  <a:lnTo>
                    <a:pt x="812431" y="266700"/>
                  </a:lnTo>
                  <a:lnTo>
                    <a:pt x="812177" y="254000"/>
                  </a:lnTo>
                  <a:lnTo>
                    <a:pt x="811669" y="254000"/>
                  </a:lnTo>
                  <a:lnTo>
                    <a:pt x="807732" y="266700"/>
                  </a:lnTo>
                  <a:lnTo>
                    <a:pt x="803160" y="266700"/>
                  </a:lnTo>
                  <a:lnTo>
                    <a:pt x="801128" y="254000"/>
                  </a:lnTo>
                  <a:lnTo>
                    <a:pt x="803922" y="254000"/>
                  </a:lnTo>
                  <a:lnTo>
                    <a:pt x="802652" y="241300"/>
                  </a:lnTo>
                  <a:lnTo>
                    <a:pt x="800874" y="241300"/>
                  </a:lnTo>
                  <a:lnTo>
                    <a:pt x="800874" y="317500"/>
                  </a:lnTo>
                  <a:lnTo>
                    <a:pt x="799350" y="330200"/>
                  </a:lnTo>
                  <a:lnTo>
                    <a:pt x="797572" y="330200"/>
                  </a:lnTo>
                  <a:lnTo>
                    <a:pt x="793127" y="317500"/>
                  </a:lnTo>
                  <a:lnTo>
                    <a:pt x="800874" y="317500"/>
                  </a:lnTo>
                  <a:lnTo>
                    <a:pt x="800874" y="241300"/>
                  </a:lnTo>
                  <a:lnTo>
                    <a:pt x="791603" y="241300"/>
                  </a:lnTo>
                  <a:lnTo>
                    <a:pt x="788555" y="254000"/>
                  </a:lnTo>
                  <a:lnTo>
                    <a:pt x="788047" y="241300"/>
                  </a:lnTo>
                  <a:lnTo>
                    <a:pt x="783729" y="241300"/>
                  </a:lnTo>
                  <a:lnTo>
                    <a:pt x="780300" y="254000"/>
                  </a:lnTo>
                  <a:lnTo>
                    <a:pt x="753376" y="254000"/>
                  </a:lnTo>
                  <a:lnTo>
                    <a:pt x="747534" y="241300"/>
                  </a:lnTo>
                  <a:lnTo>
                    <a:pt x="760869" y="241300"/>
                  </a:lnTo>
                  <a:lnTo>
                    <a:pt x="769886" y="228600"/>
                  </a:lnTo>
                  <a:lnTo>
                    <a:pt x="764425" y="228600"/>
                  </a:lnTo>
                  <a:lnTo>
                    <a:pt x="763663" y="215900"/>
                  </a:lnTo>
                  <a:lnTo>
                    <a:pt x="737247" y="215900"/>
                  </a:lnTo>
                  <a:lnTo>
                    <a:pt x="732421" y="228600"/>
                  </a:lnTo>
                  <a:lnTo>
                    <a:pt x="727468" y="228600"/>
                  </a:lnTo>
                  <a:lnTo>
                    <a:pt x="728230" y="215900"/>
                  </a:lnTo>
                  <a:lnTo>
                    <a:pt x="716038" y="215900"/>
                  </a:lnTo>
                  <a:lnTo>
                    <a:pt x="714260" y="228600"/>
                  </a:lnTo>
                  <a:lnTo>
                    <a:pt x="705243" y="228600"/>
                  </a:lnTo>
                  <a:lnTo>
                    <a:pt x="704989" y="215900"/>
                  </a:lnTo>
                  <a:lnTo>
                    <a:pt x="699782" y="215900"/>
                  </a:lnTo>
                  <a:lnTo>
                    <a:pt x="696734" y="228600"/>
                  </a:lnTo>
                  <a:lnTo>
                    <a:pt x="687082" y="228600"/>
                  </a:lnTo>
                  <a:lnTo>
                    <a:pt x="682891" y="241300"/>
                  </a:lnTo>
                  <a:lnTo>
                    <a:pt x="678446" y="228600"/>
                  </a:lnTo>
                  <a:lnTo>
                    <a:pt x="685939" y="228600"/>
                  </a:lnTo>
                  <a:lnTo>
                    <a:pt x="689368" y="215900"/>
                  </a:lnTo>
                  <a:lnTo>
                    <a:pt x="676795" y="215900"/>
                  </a:lnTo>
                  <a:lnTo>
                    <a:pt x="677303" y="228600"/>
                  </a:lnTo>
                  <a:lnTo>
                    <a:pt x="655967" y="228600"/>
                  </a:lnTo>
                  <a:lnTo>
                    <a:pt x="649871" y="241300"/>
                  </a:lnTo>
                  <a:lnTo>
                    <a:pt x="616597" y="241300"/>
                  </a:lnTo>
                  <a:lnTo>
                    <a:pt x="616216" y="254000"/>
                  </a:lnTo>
                  <a:lnTo>
                    <a:pt x="590181" y="254000"/>
                  </a:lnTo>
                  <a:lnTo>
                    <a:pt x="590054" y="241300"/>
                  </a:lnTo>
                  <a:lnTo>
                    <a:pt x="589673" y="241300"/>
                  </a:lnTo>
                  <a:lnTo>
                    <a:pt x="585990" y="254000"/>
                  </a:lnTo>
                  <a:lnTo>
                    <a:pt x="584720" y="254000"/>
                  </a:lnTo>
                  <a:lnTo>
                    <a:pt x="579894" y="266700"/>
                  </a:lnTo>
                  <a:lnTo>
                    <a:pt x="570877" y="266700"/>
                  </a:lnTo>
                  <a:lnTo>
                    <a:pt x="570877" y="254000"/>
                  </a:lnTo>
                  <a:lnTo>
                    <a:pt x="559574" y="254000"/>
                  </a:lnTo>
                  <a:lnTo>
                    <a:pt x="558558" y="266700"/>
                  </a:lnTo>
                  <a:lnTo>
                    <a:pt x="553605" y="266700"/>
                  </a:lnTo>
                  <a:lnTo>
                    <a:pt x="552970" y="279400"/>
                  </a:lnTo>
                  <a:lnTo>
                    <a:pt x="543445" y="279400"/>
                  </a:lnTo>
                  <a:lnTo>
                    <a:pt x="543445" y="571500"/>
                  </a:lnTo>
                  <a:lnTo>
                    <a:pt x="541413" y="584200"/>
                  </a:lnTo>
                  <a:lnTo>
                    <a:pt x="541921" y="571500"/>
                  </a:lnTo>
                  <a:lnTo>
                    <a:pt x="543445" y="571500"/>
                  </a:lnTo>
                  <a:lnTo>
                    <a:pt x="543445" y="279400"/>
                  </a:lnTo>
                  <a:lnTo>
                    <a:pt x="542937" y="266700"/>
                  </a:lnTo>
                  <a:lnTo>
                    <a:pt x="540143" y="279400"/>
                  </a:lnTo>
                  <a:lnTo>
                    <a:pt x="535317" y="279400"/>
                  </a:lnTo>
                  <a:lnTo>
                    <a:pt x="536841" y="266700"/>
                  </a:lnTo>
                  <a:lnTo>
                    <a:pt x="529348" y="266700"/>
                  </a:lnTo>
                  <a:lnTo>
                    <a:pt x="527570" y="279400"/>
                  </a:lnTo>
                  <a:lnTo>
                    <a:pt x="519569" y="279400"/>
                  </a:lnTo>
                  <a:lnTo>
                    <a:pt x="517537" y="292100"/>
                  </a:lnTo>
                  <a:lnTo>
                    <a:pt x="520966" y="292100"/>
                  </a:lnTo>
                  <a:lnTo>
                    <a:pt x="520966" y="304800"/>
                  </a:lnTo>
                  <a:lnTo>
                    <a:pt x="511949" y="304800"/>
                  </a:lnTo>
                  <a:lnTo>
                    <a:pt x="511949" y="317500"/>
                  </a:lnTo>
                  <a:lnTo>
                    <a:pt x="506361" y="317500"/>
                  </a:lnTo>
                  <a:lnTo>
                    <a:pt x="503694" y="330200"/>
                  </a:lnTo>
                  <a:lnTo>
                    <a:pt x="501662" y="330200"/>
                  </a:lnTo>
                  <a:lnTo>
                    <a:pt x="489343" y="342900"/>
                  </a:lnTo>
                  <a:lnTo>
                    <a:pt x="477786" y="342900"/>
                  </a:lnTo>
                  <a:lnTo>
                    <a:pt x="477024" y="355600"/>
                  </a:lnTo>
                  <a:lnTo>
                    <a:pt x="476516" y="355600"/>
                  </a:lnTo>
                  <a:lnTo>
                    <a:pt x="476516" y="368300"/>
                  </a:lnTo>
                  <a:lnTo>
                    <a:pt x="466356" y="368300"/>
                  </a:lnTo>
                  <a:lnTo>
                    <a:pt x="466864" y="381000"/>
                  </a:lnTo>
                  <a:lnTo>
                    <a:pt x="463181" y="381000"/>
                  </a:lnTo>
                  <a:lnTo>
                    <a:pt x="461149" y="393700"/>
                  </a:lnTo>
                  <a:lnTo>
                    <a:pt x="446798" y="393700"/>
                  </a:lnTo>
                  <a:lnTo>
                    <a:pt x="441210" y="406400"/>
                  </a:lnTo>
                  <a:lnTo>
                    <a:pt x="432193" y="406400"/>
                  </a:lnTo>
                  <a:lnTo>
                    <a:pt x="429399" y="419100"/>
                  </a:lnTo>
                  <a:lnTo>
                    <a:pt x="420890" y="419100"/>
                  </a:lnTo>
                  <a:lnTo>
                    <a:pt x="423811" y="406400"/>
                  </a:lnTo>
                  <a:lnTo>
                    <a:pt x="420128" y="419100"/>
                  </a:lnTo>
                  <a:lnTo>
                    <a:pt x="419112" y="406400"/>
                  </a:lnTo>
                  <a:lnTo>
                    <a:pt x="418096" y="406400"/>
                  </a:lnTo>
                  <a:lnTo>
                    <a:pt x="416318" y="419100"/>
                  </a:lnTo>
                  <a:lnTo>
                    <a:pt x="411746" y="419100"/>
                  </a:lnTo>
                  <a:lnTo>
                    <a:pt x="411238" y="431800"/>
                  </a:lnTo>
                  <a:lnTo>
                    <a:pt x="381647" y="431800"/>
                  </a:lnTo>
                  <a:lnTo>
                    <a:pt x="380504" y="444500"/>
                  </a:lnTo>
                  <a:lnTo>
                    <a:pt x="369455" y="444500"/>
                  </a:lnTo>
                  <a:lnTo>
                    <a:pt x="365518" y="457200"/>
                  </a:lnTo>
                  <a:lnTo>
                    <a:pt x="358152" y="457200"/>
                  </a:lnTo>
                  <a:lnTo>
                    <a:pt x="357644" y="469900"/>
                  </a:lnTo>
                  <a:lnTo>
                    <a:pt x="361454" y="469900"/>
                  </a:lnTo>
                  <a:lnTo>
                    <a:pt x="361454" y="482600"/>
                  </a:lnTo>
                  <a:lnTo>
                    <a:pt x="358152" y="482600"/>
                  </a:lnTo>
                  <a:lnTo>
                    <a:pt x="357136" y="495300"/>
                  </a:lnTo>
                  <a:lnTo>
                    <a:pt x="368820" y="495300"/>
                  </a:lnTo>
                  <a:lnTo>
                    <a:pt x="370090" y="508000"/>
                  </a:lnTo>
                  <a:lnTo>
                    <a:pt x="364502" y="508000"/>
                  </a:lnTo>
                  <a:lnTo>
                    <a:pt x="362724" y="520700"/>
                  </a:lnTo>
                  <a:lnTo>
                    <a:pt x="372503" y="520700"/>
                  </a:lnTo>
                  <a:lnTo>
                    <a:pt x="369201" y="533400"/>
                  </a:lnTo>
                  <a:lnTo>
                    <a:pt x="366534" y="533400"/>
                  </a:lnTo>
                  <a:lnTo>
                    <a:pt x="369709" y="546100"/>
                  </a:lnTo>
                  <a:lnTo>
                    <a:pt x="417842" y="546100"/>
                  </a:lnTo>
                  <a:lnTo>
                    <a:pt x="419366" y="533400"/>
                  </a:lnTo>
                  <a:lnTo>
                    <a:pt x="439432" y="533400"/>
                  </a:lnTo>
                  <a:lnTo>
                    <a:pt x="442480" y="520700"/>
                  </a:lnTo>
                  <a:lnTo>
                    <a:pt x="443242" y="520700"/>
                  </a:lnTo>
                  <a:lnTo>
                    <a:pt x="445528" y="508000"/>
                  </a:lnTo>
                  <a:lnTo>
                    <a:pt x="447052" y="508000"/>
                  </a:lnTo>
                  <a:lnTo>
                    <a:pt x="446798" y="520700"/>
                  </a:lnTo>
                  <a:lnTo>
                    <a:pt x="456323" y="520700"/>
                  </a:lnTo>
                  <a:lnTo>
                    <a:pt x="457339" y="533400"/>
                  </a:lnTo>
                  <a:lnTo>
                    <a:pt x="456577" y="533400"/>
                  </a:lnTo>
                  <a:lnTo>
                    <a:pt x="457085" y="546100"/>
                  </a:lnTo>
                  <a:lnTo>
                    <a:pt x="466864" y="546100"/>
                  </a:lnTo>
                  <a:lnTo>
                    <a:pt x="465594" y="558800"/>
                  </a:lnTo>
                  <a:lnTo>
                    <a:pt x="468134" y="558800"/>
                  </a:lnTo>
                  <a:lnTo>
                    <a:pt x="469658" y="571500"/>
                  </a:lnTo>
                  <a:lnTo>
                    <a:pt x="478167" y="571500"/>
                  </a:lnTo>
                  <a:lnTo>
                    <a:pt x="481215" y="584200"/>
                  </a:lnTo>
                  <a:lnTo>
                    <a:pt x="481469" y="584200"/>
                  </a:lnTo>
                  <a:lnTo>
                    <a:pt x="478929" y="596900"/>
                  </a:lnTo>
                  <a:lnTo>
                    <a:pt x="481977" y="596900"/>
                  </a:lnTo>
                  <a:lnTo>
                    <a:pt x="482993" y="609600"/>
                  </a:lnTo>
                  <a:lnTo>
                    <a:pt x="507123" y="609600"/>
                  </a:lnTo>
                  <a:lnTo>
                    <a:pt x="507631" y="596900"/>
                  </a:lnTo>
                  <a:lnTo>
                    <a:pt x="534555" y="596900"/>
                  </a:lnTo>
                  <a:lnTo>
                    <a:pt x="535571" y="584200"/>
                  </a:lnTo>
                  <a:lnTo>
                    <a:pt x="539127" y="584200"/>
                  </a:lnTo>
                  <a:lnTo>
                    <a:pt x="539889" y="596900"/>
                  </a:lnTo>
                  <a:lnTo>
                    <a:pt x="543191" y="584200"/>
                  </a:lnTo>
                  <a:lnTo>
                    <a:pt x="547128" y="584200"/>
                  </a:lnTo>
                  <a:lnTo>
                    <a:pt x="548779" y="571500"/>
                  </a:lnTo>
                  <a:lnTo>
                    <a:pt x="543699" y="571500"/>
                  </a:lnTo>
                  <a:lnTo>
                    <a:pt x="544715" y="558800"/>
                  </a:lnTo>
                  <a:lnTo>
                    <a:pt x="545858" y="558800"/>
                  </a:lnTo>
                  <a:lnTo>
                    <a:pt x="545858" y="546100"/>
                  </a:lnTo>
                  <a:lnTo>
                    <a:pt x="547001" y="546100"/>
                  </a:lnTo>
                  <a:lnTo>
                    <a:pt x="547890" y="533400"/>
                  </a:lnTo>
                  <a:lnTo>
                    <a:pt x="571385" y="533400"/>
                  </a:lnTo>
                  <a:lnTo>
                    <a:pt x="572909" y="520700"/>
                  </a:lnTo>
                  <a:lnTo>
                    <a:pt x="576338" y="520700"/>
                  </a:lnTo>
                  <a:lnTo>
                    <a:pt x="576846" y="508000"/>
                  </a:lnTo>
                  <a:lnTo>
                    <a:pt x="580021" y="508000"/>
                  </a:lnTo>
                  <a:lnTo>
                    <a:pt x="578878" y="495300"/>
                  </a:lnTo>
                  <a:lnTo>
                    <a:pt x="567067" y="495300"/>
                  </a:lnTo>
                  <a:lnTo>
                    <a:pt x="561225" y="482600"/>
                  </a:lnTo>
                  <a:lnTo>
                    <a:pt x="563511" y="495300"/>
                  </a:lnTo>
                  <a:lnTo>
                    <a:pt x="560082" y="482600"/>
                  </a:lnTo>
                  <a:lnTo>
                    <a:pt x="554748" y="482600"/>
                  </a:lnTo>
                  <a:lnTo>
                    <a:pt x="554240" y="469900"/>
                  </a:lnTo>
                  <a:lnTo>
                    <a:pt x="557034" y="469900"/>
                  </a:lnTo>
                  <a:lnTo>
                    <a:pt x="558050" y="457200"/>
                  </a:lnTo>
                  <a:lnTo>
                    <a:pt x="559193" y="457200"/>
                  </a:lnTo>
                  <a:lnTo>
                    <a:pt x="558558" y="444500"/>
                  </a:lnTo>
                  <a:lnTo>
                    <a:pt x="560463" y="444500"/>
                  </a:lnTo>
                  <a:lnTo>
                    <a:pt x="567067" y="444500"/>
                  </a:lnTo>
                  <a:lnTo>
                    <a:pt x="565543" y="431800"/>
                  </a:lnTo>
                  <a:lnTo>
                    <a:pt x="575830" y="431800"/>
                  </a:lnTo>
                  <a:lnTo>
                    <a:pt x="578370" y="419100"/>
                  </a:lnTo>
                  <a:lnTo>
                    <a:pt x="601103" y="419100"/>
                  </a:lnTo>
                  <a:lnTo>
                    <a:pt x="602500" y="406400"/>
                  </a:lnTo>
                  <a:lnTo>
                    <a:pt x="604532" y="419100"/>
                  </a:lnTo>
                  <a:lnTo>
                    <a:pt x="606564" y="406400"/>
                  </a:lnTo>
                  <a:lnTo>
                    <a:pt x="618375" y="406400"/>
                  </a:lnTo>
                  <a:lnTo>
                    <a:pt x="620407" y="393700"/>
                  </a:lnTo>
                  <a:lnTo>
                    <a:pt x="622185" y="393700"/>
                  </a:lnTo>
                  <a:lnTo>
                    <a:pt x="618629" y="381000"/>
                  </a:lnTo>
                  <a:lnTo>
                    <a:pt x="622947" y="381000"/>
                  </a:lnTo>
                  <a:lnTo>
                    <a:pt x="624471" y="368300"/>
                  </a:lnTo>
                  <a:lnTo>
                    <a:pt x="638060" y="368300"/>
                  </a:lnTo>
                  <a:lnTo>
                    <a:pt x="638060" y="355600"/>
                  </a:lnTo>
                  <a:lnTo>
                    <a:pt x="662190" y="355600"/>
                  </a:lnTo>
                  <a:lnTo>
                    <a:pt x="661682" y="368300"/>
                  </a:lnTo>
                  <a:lnTo>
                    <a:pt x="664603" y="368300"/>
                  </a:lnTo>
                  <a:lnTo>
                    <a:pt x="666635" y="355600"/>
                  </a:lnTo>
                  <a:lnTo>
                    <a:pt x="671207" y="355600"/>
                  </a:lnTo>
                  <a:lnTo>
                    <a:pt x="673239" y="368300"/>
                  </a:lnTo>
                  <a:lnTo>
                    <a:pt x="681875" y="368300"/>
                  </a:lnTo>
                  <a:lnTo>
                    <a:pt x="683145" y="381000"/>
                  </a:lnTo>
                  <a:lnTo>
                    <a:pt x="675017" y="381000"/>
                  </a:lnTo>
                  <a:lnTo>
                    <a:pt x="673239" y="393700"/>
                  </a:lnTo>
                  <a:lnTo>
                    <a:pt x="660920" y="393700"/>
                  </a:lnTo>
                  <a:lnTo>
                    <a:pt x="655713" y="406400"/>
                  </a:lnTo>
                  <a:lnTo>
                    <a:pt x="645553" y="406400"/>
                  </a:lnTo>
                  <a:lnTo>
                    <a:pt x="639584" y="419100"/>
                  </a:lnTo>
                  <a:lnTo>
                    <a:pt x="624217" y="419100"/>
                  </a:lnTo>
                  <a:lnTo>
                    <a:pt x="623455" y="431800"/>
                  </a:lnTo>
                  <a:lnTo>
                    <a:pt x="615708" y="431800"/>
                  </a:lnTo>
                  <a:lnTo>
                    <a:pt x="614184" y="444500"/>
                  </a:lnTo>
                  <a:lnTo>
                    <a:pt x="615073" y="444500"/>
                  </a:lnTo>
                  <a:lnTo>
                    <a:pt x="616851" y="457200"/>
                  </a:lnTo>
                  <a:lnTo>
                    <a:pt x="625741" y="457200"/>
                  </a:lnTo>
                  <a:lnTo>
                    <a:pt x="625233" y="469900"/>
                  </a:lnTo>
                  <a:lnTo>
                    <a:pt x="618629" y="482600"/>
                  </a:lnTo>
                  <a:lnTo>
                    <a:pt x="624725" y="495300"/>
                  </a:lnTo>
                  <a:lnTo>
                    <a:pt x="645299" y="495300"/>
                  </a:lnTo>
                  <a:lnTo>
                    <a:pt x="648855" y="508000"/>
                  </a:lnTo>
                  <a:lnTo>
                    <a:pt x="669429" y="508000"/>
                  </a:lnTo>
                  <a:lnTo>
                    <a:pt x="671461" y="495300"/>
                  </a:lnTo>
                  <a:lnTo>
                    <a:pt x="670953" y="508000"/>
                  </a:lnTo>
                  <a:lnTo>
                    <a:pt x="676287" y="508000"/>
                  </a:lnTo>
                  <a:lnTo>
                    <a:pt x="679589" y="495300"/>
                  </a:lnTo>
                  <a:lnTo>
                    <a:pt x="756297" y="495300"/>
                  </a:lnTo>
                  <a:lnTo>
                    <a:pt x="759853" y="508000"/>
                  </a:lnTo>
                  <a:lnTo>
                    <a:pt x="727214" y="508000"/>
                  </a:lnTo>
                  <a:lnTo>
                    <a:pt x="723785" y="520700"/>
                  </a:lnTo>
                  <a:lnTo>
                    <a:pt x="712609" y="520700"/>
                  </a:lnTo>
                  <a:lnTo>
                    <a:pt x="711593" y="508000"/>
                  </a:lnTo>
                  <a:lnTo>
                    <a:pt x="707021" y="520700"/>
                  </a:lnTo>
                  <a:lnTo>
                    <a:pt x="706005" y="508000"/>
                  </a:lnTo>
                  <a:lnTo>
                    <a:pt x="704989" y="508000"/>
                  </a:lnTo>
                  <a:lnTo>
                    <a:pt x="701941" y="520700"/>
                  </a:lnTo>
                  <a:lnTo>
                    <a:pt x="697496" y="508000"/>
                  </a:lnTo>
                  <a:lnTo>
                    <a:pt x="686701" y="508000"/>
                  </a:lnTo>
                  <a:lnTo>
                    <a:pt x="685177" y="520700"/>
                  </a:lnTo>
                  <a:lnTo>
                    <a:pt x="682891" y="520700"/>
                  </a:lnTo>
                  <a:lnTo>
                    <a:pt x="680859" y="508000"/>
                  </a:lnTo>
                  <a:lnTo>
                    <a:pt x="672731" y="520700"/>
                  </a:lnTo>
                  <a:lnTo>
                    <a:pt x="655713" y="520700"/>
                  </a:lnTo>
                  <a:lnTo>
                    <a:pt x="649617" y="533400"/>
                  </a:lnTo>
                  <a:lnTo>
                    <a:pt x="654443" y="533400"/>
                  </a:lnTo>
                  <a:lnTo>
                    <a:pt x="657491" y="546100"/>
                  </a:lnTo>
                  <a:lnTo>
                    <a:pt x="666254" y="546100"/>
                  </a:lnTo>
                  <a:lnTo>
                    <a:pt x="668286" y="558800"/>
                  </a:lnTo>
                  <a:lnTo>
                    <a:pt x="666508" y="558800"/>
                  </a:lnTo>
                  <a:lnTo>
                    <a:pt x="667016" y="571500"/>
                  </a:lnTo>
                  <a:lnTo>
                    <a:pt x="645045" y="571500"/>
                  </a:lnTo>
                  <a:lnTo>
                    <a:pt x="644918" y="558800"/>
                  </a:lnTo>
                  <a:lnTo>
                    <a:pt x="624471" y="558800"/>
                  </a:lnTo>
                  <a:lnTo>
                    <a:pt x="621931" y="571500"/>
                  </a:lnTo>
                  <a:lnTo>
                    <a:pt x="615708" y="571500"/>
                  </a:lnTo>
                  <a:lnTo>
                    <a:pt x="613676" y="584200"/>
                  </a:lnTo>
                  <a:lnTo>
                    <a:pt x="612406" y="584200"/>
                  </a:lnTo>
                  <a:lnTo>
                    <a:pt x="614819" y="596900"/>
                  </a:lnTo>
                  <a:lnTo>
                    <a:pt x="610882" y="596900"/>
                  </a:lnTo>
                  <a:lnTo>
                    <a:pt x="613676" y="609600"/>
                  </a:lnTo>
                  <a:lnTo>
                    <a:pt x="609104" y="609600"/>
                  </a:lnTo>
                  <a:lnTo>
                    <a:pt x="609866" y="622300"/>
                  </a:lnTo>
                  <a:lnTo>
                    <a:pt x="594753" y="622300"/>
                  </a:lnTo>
                  <a:lnTo>
                    <a:pt x="593483" y="635000"/>
                  </a:lnTo>
                  <a:lnTo>
                    <a:pt x="574941" y="635000"/>
                  </a:lnTo>
                  <a:lnTo>
                    <a:pt x="571893" y="622300"/>
                  </a:lnTo>
                  <a:lnTo>
                    <a:pt x="545731" y="622300"/>
                  </a:lnTo>
                  <a:lnTo>
                    <a:pt x="539127" y="635000"/>
                  </a:lnTo>
                  <a:lnTo>
                    <a:pt x="513219" y="635000"/>
                  </a:lnTo>
                  <a:lnTo>
                    <a:pt x="510171" y="647700"/>
                  </a:lnTo>
                  <a:lnTo>
                    <a:pt x="503948" y="647700"/>
                  </a:lnTo>
                  <a:lnTo>
                    <a:pt x="502678" y="635000"/>
                  </a:lnTo>
                  <a:lnTo>
                    <a:pt x="483501" y="635000"/>
                  </a:lnTo>
                  <a:lnTo>
                    <a:pt x="481723" y="622300"/>
                  </a:lnTo>
                  <a:lnTo>
                    <a:pt x="479183" y="635000"/>
                  </a:lnTo>
                  <a:lnTo>
                    <a:pt x="438162" y="635000"/>
                  </a:lnTo>
                  <a:lnTo>
                    <a:pt x="438670" y="622300"/>
                  </a:lnTo>
                  <a:lnTo>
                    <a:pt x="429907" y="622300"/>
                  </a:lnTo>
                  <a:lnTo>
                    <a:pt x="430161" y="609600"/>
                  </a:lnTo>
                  <a:lnTo>
                    <a:pt x="438416" y="609600"/>
                  </a:lnTo>
                  <a:lnTo>
                    <a:pt x="437908" y="596900"/>
                  </a:lnTo>
                  <a:lnTo>
                    <a:pt x="453783" y="596900"/>
                  </a:lnTo>
                  <a:lnTo>
                    <a:pt x="453275" y="584200"/>
                  </a:lnTo>
                  <a:lnTo>
                    <a:pt x="442734" y="584200"/>
                  </a:lnTo>
                  <a:lnTo>
                    <a:pt x="443242" y="571500"/>
                  </a:lnTo>
                  <a:lnTo>
                    <a:pt x="447560" y="571500"/>
                  </a:lnTo>
                  <a:lnTo>
                    <a:pt x="448322" y="558800"/>
                  </a:lnTo>
                  <a:lnTo>
                    <a:pt x="434479" y="558800"/>
                  </a:lnTo>
                  <a:lnTo>
                    <a:pt x="434225" y="571500"/>
                  </a:lnTo>
                  <a:lnTo>
                    <a:pt x="410095" y="571500"/>
                  </a:lnTo>
                  <a:lnTo>
                    <a:pt x="408317" y="584200"/>
                  </a:lnTo>
                  <a:lnTo>
                    <a:pt x="405523" y="584200"/>
                  </a:lnTo>
                  <a:lnTo>
                    <a:pt x="406539" y="596900"/>
                  </a:lnTo>
                  <a:lnTo>
                    <a:pt x="406031" y="596900"/>
                  </a:lnTo>
                  <a:lnTo>
                    <a:pt x="406666" y="609600"/>
                  </a:lnTo>
                  <a:lnTo>
                    <a:pt x="415302" y="609600"/>
                  </a:lnTo>
                  <a:lnTo>
                    <a:pt x="407682" y="622300"/>
                  </a:lnTo>
                  <a:lnTo>
                    <a:pt x="414286" y="622300"/>
                  </a:lnTo>
                  <a:lnTo>
                    <a:pt x="414286" y="635000"/>
                  </a:lnTo>
                  <a:lnTo>
                    <a:pt x="420128" y="635000"/>
                  </a:lnTo>
                  <a:lnTo>
                    <a:pt x="419874" y="647700"/>
                  </a:lnTo>
                  <a:lnTo>
                    <a:pt x="369963" y="647700"/>
                  </a:lnTo>
                  <a:lnTo>
                    <a:pt x="368185" y="660400"/>
                  </a:lnTo>
                  <a:lnTo>
                    <a:pt x="359422" y="660400"/>
                  </a:lnTo>
                  <a:lnTo>
                    <a:pt x="354850" y="673100"/>
                  </a:lnTo>
                  <a:lnTo>
                    <a:pt x="349135" y="673100"/>
                  </a:lnTo>
                  <a:lnTo>
                    <a:pt x="348627" y="685800"/>
                  </a:lnTo>
                  <a:lnTo>
                    <a:pt x="338975" y="685800"/>
                  </a:lnTo>
                  <a:lnTo>
                    <a:pt x="335546" y="698500"/>
                  </a:lnTo>
                  <a:lnTo>
                    <a:pt x="313321" y="698500"/>
                  </a:lnTo>
                  <a:lnTo>
                    <a:pt x="313067" y="711200"/>
                  </a:lnTo>
                  <a:lnTo>
                    <a:pt x="311543" y="698500"/>
                  </a:lnTo>
                  <a:lnTo>
                    <a:pt x="307098" y="711200"/>
                  </a:lnTo>
                  <a:lnTo>
                    <a:pt x="303034" y="711200"/>
                  </a:lnTo>
                  <a:lnTo>
                    <a:pt x="304812" y="723900"/>
                  </a:lnTo>
                  <a:lnTo>
                    <a:pt x="289191" y="723900"/>
                  </a:lnTo>
                  <a:lnTo>
                    <a:pt x="285889" y="736600"/>
                  </a:lnTo>
                  <a:lnTo>
                    <a:pt x="254266" y="736600"/>
                  </a:lnTo>
                  <a:lnTo>
                    <a:pt x="254266" y="762000"/>
                  </a:lnTo>
                  <a:lnTo>
                    <a:pt x="251472" y="762000"/>
                  </a:lnTo>
                  <a:lnTo>
                    <a:pt x="249440" y="749300"/>
                  </a:lnTo>
                  <a:lnTo>
                    <a:pt x="252742" y="749300"/>
                  </a:lnTo>
                  <a:lnTo>
                    <a:pt x="254266" y="762000"/>
                  </a:lnTo>
                  <a:lnTo>
                    <a:pt x="254266" y="736600"/>
                  </a:lnTo>
                  <a:lnTo>
                    <a:pt x="247916" y="736600"/>
                  </a:lnTo>
                  <a:lnTo>
                    <a:pt x="248678" y="749300"/>
                  </a:lnTo>
                  <a:lnTo>
                    <a:pt x="247408" y="749300"/>
                  </a:lnTo>
                  <a:lnTo>
                    <a:pt x="246138" y="762000"/>
                  </a:lnTo>
                  <a:lnTo>
                    <a:pt x="243725" y="749300"/>
                  </a:lnTo>
                  <a:lnTo>
                    <a:pt x="207911" y="749300"/>
                  </a:lnTo>
                  <a:lnTo>
                    <a:pt x="203339" y="762000"/>
                  </a:lnTo>
                  <a:lnTo>
                    <a:pt x="203847" y="762000"/>
                  </a:lnTo>
                  <a:lnTo>
                    <a:pt x="203339" y="774700"/>
                  </a:lnTo>
                  <a:lnTo>
                    <a:pt x="234327" y="774700"/>
                  </a:lnTo>
                  <a:lnTo>
                    <a:pt x="234835" y="787400"/>
                  </a:lnTo>
                  <a:lnTo>
                    <a:pt x="242074" y="787400"/>
                  </a:lnTo>
                  <a:lnTo>
                    <a:pt x="244360" y="800100"/>
                  </a:lnTo>
                  <a:lnTo>
                    <a:pt x="258457" y="800100"/>
                  </a:lnTo>
                  <a:lnTo>
                    <a:pt x="257568" y="812800"/>
                  </a:lnTo>
                  <a:lnTo>
                    <a:pt x="259473" y="812800"/>
                  </a:lnTo>
                  <a:lnTo>
                    <a:pt x="258838" y="825500"/>
                  </a:lnTo>
                  <a:lnTo>
                    <a:pt x="257314" y="825500"/>
                  </a:lnTo>
                  <a:lnTo>
                    <a:pt x="258838" y="838200"/>
                  </a:lnTo>
                  <a:lnTo>
                    <a:pt x="258203" y="838200"/>
                  </a:lnTo>
                  <a:lnTo>
                    <a:pt x="256044" y="850900"/>
                  </a:lnTo>
                  <a:lnTo>
                    <a:pt x="253758" y="850900"/>
                  </a:lnTo>
                  <a:lnTo>
                    <a:pt x="247789" y="863600"/>
                  </a:lnTo>
                  <a:lnTo>
                    <a:pt x="218960" y="863600"/>
                  </a:lnTo>
                  <a:lnTo>
                    <a:pt x="210959" y="850900"/>
                  </a:lnTo>
                  <a:lnTo>
                    <a:pt x="211594" y="863600"/>
                  </a:lnTo>
                  <a:lnTo>
                    <a:pt x="187083" y="863600"/>
                  </a:lnTo>
                  <a:lnTo>
                    <a:pt x="186575" y="850900"/>
                  </a:lnTo>
                  <a:lnTo>
                    <a:pt x="180987" y="850900"/>
                  </a:lnTo>
                  <a:lnTo>
                    <a:pt x="171716" y="863600"/>
                  </a:lnTo>
                  <a:lnTo>
                    <a:pt x="162826" y="863600"/>
                  </a:lnTo>
                  <a:lnTo>
                    <a:pt x="160286" y="850900"/>
                  </a:lnTo>
                  <a:lnTo>
                    <a:pt x="159651" y="863600"/>
                  </a:lnTo>
                  <a:lnTo>
                    <a:pt x="156603" y="850900"/>
                  </a:lnTo>
                  <a:lnTo>
                    <a:pt x="146697" y="850900"/>
                  </a:lnTo>
                  <a:lnTo>
                    <a:pt x="145808" y="863600"/>
                  </a:lnTo>
                  <a:lnTo>
                    <a:pt x="128917" y="863600"/>
                  </a:lnTo>
                  <a:lnTo>
                    <a:pt x="127901" y="876300"/>
                  </a:lnTo>
                  <a:lnTo>
                    <a:pt x="135140" y="876300"/>
                  </a:lnTo>
                  <a:lnTo>
                    <a:pt x="135013" y="889000"/>
                  </a:lnTo>
                  <a:lnTo>
                    <a:pt x="135394" y="889000"/>
                  </a:lnTo>
                  <a:lnTo>
                    <a:pt x="136410" y="901700"/>
                  </a:lnTo>
                  <a:lnTo>
                    <a:pt x="137680" y="901700"/>
                  </a:lnTo>
                  <a:lnTo>
                    <a:pt x="138188" y="914400"/>
                  </a:lnTo>
                  <a:lnTo>
                    <a:pt x="138696" y="914400"/>
                  </a:lnTo>
                  <a:lnTo>
                    <a:pt x="131838" y="927100"/>
                  </a:lnTo>
                  <a:lnTo>
                    <a:pt x="130949" y="939800"/>
                  </a:lnTo>
                  <a:lnTo>
                    <a:pt x="125869" y="939800"/>
                  </a:lnTo>
                  <a:lnTo>
                    <a:pt x="125869" y="952500"/>
                  </a:lnTo>
                  <a:lnTo>
                    <a:pt x="134632" y="952500"/>
                  </a:lnTo>
                  <a:lnTo>
                    <a:pt x="136156" y="965200"/>
                  </a:lnTo>
                  <a:lnTo>
                    <a:pt x="135648" y="965200"/>
                  </a:lnTo>
                  <a:lnTo>
                    <a:pt x="133108" y="977900"/>
                  </a:lnTo>
                  <a:lnTo>
                    <a:pt x="174891" y="977900"/>
                  </a:lnTo>
                  <a:lnTo>
                    <a:pt x="174510" y="990600"/>
                  </a:lnTo>
                  <a:lnTo>
                    <a:pt x="180733" y="990600"/>
                  </a:lnTo>
                  <a:lnTo>
                    <a:pt x="181241" y="1003300"/>
                  </a:lnTo>
                  <a:lnTo>
                    <a:pt x="182257" y="1003300"/>
                  </a:lnTo>
                  <a:lnTo>
                    <a:pt x="181241" y="1016000"/>
                  </a:lnTo>
                  <a:lnTo>
                    <a:pt x="178701" y="1016000"/>
                  </a:lnTo>
                  <a:lnTo>
                    <a:pt x="174891" y="1028700"/>
                  </a:lnTo>
                  <a:lnTo>
                    <a:pt x="171462" y="1028700"/>
                  </a:lnTo>
                  <a:lnTo>
                    <a:pt x="170192" y="1041400"/>
                  </a:lnTo>
                  <a:lnTo>
                    <a:pt x="154063" y="1041400"/>
                  </a:lnTo>
                  <a:lnTo>
                    <a:pt x="148475" y="1054100"/>
                  </a:lnTo>
                  <a:lnTo>
                    <a:pt x="147713" y="1054100"/>
                  </a:lnTo>
                  <a:lnTo>
                    <a:pt x="147078" y="1041400"/>
                  </a:lnTo>
                  <a:lnTo>
                    <a:pt x="144157" y="1054100"/>
                  </a:lnTo>
                  <a:lnTo>
                    <a:pt x="134632" y="1054100"/>
                  </a:lnTo>
                  <a:lnTo>
                    <a:pt x="131584" y="1066800"/>
                  </a:lnTo>
                  <a:lnTo>
                    <a:pt x="126123" y="1066800"/>
                  </a:lnTo>
                  <a:lnTo>
                    <a:pt x="124599" y="1079500"/>
                  </a:lnTo>
                  <a:lnTo>
                    <a:pt x="124853" y="1079500"/>
                  </a:lnTo>
                  <a:lnTo>
                    <a:pt x="120789" y="1092200"/>
                  </a:lnTo>
                  <a:lnTo>
                    <a:pt x="120281" y="1104900"/>
                  </a:lnTo>
                  <a:lnTo>
                    <a:pt x="121551" y="1104900"/>
                  </a:lnTo>
                  <a:lnTo>
                    <a:pt x="120154" y="1117600"/>
                  </a:lnTo>
                  <a:lnTo>
                    <a:pt x="112534" y="1117600"/>
                  </a:lnTo>
                  <a:lnTo>
                    <a:pt x="110756" y="1130300"/>
                  </a:lnTo>
                  <a:lnTo>
                    <a:pt x="99453" y="1130300"/>
                  </a:lnTo>
                  <a:lnTo>
                    <a:pt x="96913" y="1143000"/>
                  </a:lnTo>
                  <a:lnTo>
                    <a:pt x="68719" y="1143000"/>
                  </a:lnTo>
                  <a:lnTo>
                    <a:pt x="65925" y="1155700"/>
                  </a:lnTo>
                  <a:lnTo>
                    <a:pt x="63512" y="1155700"/>
                  </a:lnTo>
                  <a:lnTo>
                    <a:pt x="62496" y="1168400"/>
                  </a:lnTo>
                  <a:lnTo>
                    <a:pt x="53733" y="1168400"/>
                  </a:lnTo>
                  <a:lnTo>
                    <a:pt x="49161" y="1181100"/>
                  </a:lnTo>
                  <a:lnTo>
                    <a:pt x="42811" y="1181100"/>
                  </a:lnTo>
                  <a:lnTo>
                    <a:pt x="41414" y="1193800"/>
                  </a:lnTo>
                  <a:lnTo>
                    <a:pt x="37858" y="1193800"/>
                  </a:lnTo>
                  <a:lnTo>
                    <a:pt x="33794" y="1206500"/>
                  </a:lnTo>
                  <a:lnTo>
                    <a:pt x="27063" y="1206500"/>
                  </a:lnTo>
                  <a:lnTo>
                    <a:pt x="24523" y="1219200"/>
                  </a:lnTo>
                  <a:lnTo>
                    <a:pt x="21221" y="1219200"/>
                  </a:lnTo>
                  <a:lnTo>
                    <a:pt x="20713" y="1231900"/>
                  </a:lnTo>
                  <a:lnTo>
                    <a:pt x="19189" y="1231900"/>
                  </a:lnTo>
                  <a:lnTo>
                    <a:pt x="15887" y="1244600"/>
                  </a:lnTo>
                  <a:lnTo>
                    <a:pt x="6108" y="1244600"/>
                  </a:lnTo>
                  <a:lnTo>
                    <a:pt x="6108" y="1257300"/>
                  </a:lnTo>
                  <a:lnTo>
                    <a:pt x="2806" y="1257300"/>
                  </a:lnTo>
                  <a:lnTo>
                    <a:pt x="1282" y="1270000"/>
                  </a:lnTo>
                  <a:lnTo>
                    <a:pt x="14363" y="1270000"/>
                  </a:lnTo>
                  <a:lnTo>
                    <a:pt x="18427" y="1282700"/>
                  </a:lnTo>
                  <a:lnTo>
                    <a:pt x="16903" y="1282700"/>
                  </a:lnTo>
                  <a:lnTo>
                    <a:pt x="15125" y="1295400"/>
                  </a:lnTo>
                  <a:lnTo>
                    <a:pt x="17157" y="1295400"/>
                  </a:lnTo>
                  <a:lnTo>
                    <a:pt x="21602" y="1320800"/>
                  </a:lnTo>
                  <a:lnTo>
                    <a:pt x="15379" y="1320800"/>
                  </a:lnTo>
                  <a:lnTo>
                    <a:pt x="14871" y="1333500"/>
                  </a:lnTo>
                  <a:lnTo>
                    <a:pt x="13474" y="1333500"/>
                  </a:lnTo>
                  <a:lnTo>
                    <a:pt x="12839" y="1346200"/>
                  </a:lnTo>
                  <a:lnTo>
                    <a:pt x="11569" y="1346200"/>
                  </a:lnTo>
                  <a:lnTo>
                    <a:pt x="8001" y="1358900"/>
                  </a:lnTo>
                  <a:lnTo>
                    <a:pt x="520" y="1358900"/>
                  </a:lnTo>
                  <a:lnTo>
                    <a:pt x="0" y="1371600"/>
                  </a:lnTo>
                  <a:lnTo>
                    <a:pt x="8001" y="1371600"/>
                  </a:lnTo>
                  <a:lnTo>
                    <a:pt x="11569" y="1384300"/>
                  </a:lnTo>
                  <a:lnTo>
                    <a:pt x="11315" y="1384300"/>
                  </a:lnTo>
                  <a:lnTo>
                    <a:pt x="8763" y="1397000"/>
                  </a:lnTo>
                  <a:lnTo>
                    <a:pt x="9283" y="1409700"/>
                  </a:lnTo>
                  <a:lnTo>
                    <a:pt x="16395" y="1409700"/>
                  </a:lnTo>
                  <a:lnTo>
                    <a:pt x="18427" y="1422400"/>
                  </a:lnTo>
                  <a:lnTo>
                    <a:pt x="19443" y="1409700"/>
                  </a:lnTo>
                  <a:lnTo>
                    <a:pt x="20459" y="1409700"/>
                  </a:lnTo>
                  <a:lnTo>
                    <a:pt x="21348" y="1422400"/>
                  </a:lnTo>
                  <a:lnTo>
                    <a:pt x="23888" y="1409700"/>
                  </a:lnTo>
                  <a:lnTo>
                    <a:pt x="29222" y="1409700"/>
                  </a:lnTo>
                  <a:lnTo>
                    <a:pt x="31762" y="1422400"/>
                  </a:lnTo>
                  <a:lnTo>
                    <a:pt x="34302" y="1422400"/>
                  </a:lnTo>
                  <a:lnTo>
                    <a:pt x="35572" y="1435100"/>
                  </a:lnTo>
                  <a:lnTo>
                    <a:pt x="44589" y="1435100"/>
                  </a:lnTo>
                  <a:lnTo>
                    <a:pt x="47129" y="1447800"/>
                  </a:lnTo>
                  <a:lnTo>
                    <a:pt x="55892" y="1447800"/>
                  </a:lnTo>
                  <a:lnTo>
                    <a:pt x="64020" y="1460500"/>
                  </a:lnTo>
                  <a:lnTo>
                    <a:pt x="66433" y="1460500"/>
                  </a:lnTo>
                  <a:lnTo>
                    <a:pt x="68084" y="1473200"/>
                  </a:lnTo>
                  <a:lnTo>
                    <a:pt x="72529" y="1473200"/>
                  </a:lnTo>
                  <a:lnTo>
                    <a:pt x="72021" y="1485900"/>
                  </a:lnTo>
                  <a:lnTo>
                    <a:pt x="86372" y="1485900"/>
                  </a:lnTo>
                  <a:lnTo>
                    <a:pt x="87896" y="1498600"/>
                  </a:lnTo>
                  <a:lnTo>
                    <a:pt x="104660" y="1498600"/>
                  </a:lnTo>
                  <a:lnTo>
                    <a:pt x="107073" y="1511300"/>
                  </a:lnTo>
                  <a:lnTo>
                    <a:pt x="117868" y="1511300"/>
                  </a:lnTo>
                  <a:lnTo>
                    <a:pt x="119265" y="1524000"/>
                  </a:lnTo>
                  <a:lnTo>
                    <a:pt x="132092" y="1524000"/>
                  </a:lnTo>
                  <a:lnTo>
                    <a:pt x="135902" y="1536700"/>
                  </a:lnTo>
                  <a:lnTo>
                    <a:pt x="167271" y="1536700"/>
                  </a:lnTo>
                  <a:lnTo>
                    <a:pt x="172732" y="1524000"/>
                  </a:lnTo>
                  <a:lnTo>
                    <a:pt x="241693" y="1524000"/>
                  </a:lnTo>
                  <a:lnTo>
                    <a:pt x="241439" y="1536700"/>
                  </a:lnTo>
                  <a:lnTo>
                    <a:pt x="245376" y="1536700"/>
                  </a:lnTo>
                  <a:lnTo>
                    <a:pt x="250202" y="1524000"/>
                  </a:lnTo>
                  <a:lnTo>
                    <a:pt x="268871" y="1524000"/>
                  </a:lnTo>
                  <a:lnTo>
                    <a:pt x="276872" y="1511300"/>
                  </a:lnTo>
                  <a:lnTo>
                    <a:pt x="276872" y="1524000"/>
                  </a:lnTo>
                  <a:lnTo>
                    <a:pt x="280555" y="1511300"/>
                  </a:lnTo>
                  <a:lnTo>
                    <a:pt x="317893" y="1511300"/>
                  </a:lnTo>
                  <a:lnTo>
                    <a:pt x="321449" y="1498600"/>
                  </a:lnTo>
                  <a:lnTo>
                    <a:pt x="348881" y="1498600"/>
                  </a:lnTo>
                  <a:lnTo>
                    <a:pt x="348373" y="1511300"/>
                  </a:lnTo>
                  <a:lnTo>
                    <a:pt x="362724" y="1511300"/>
                  </a:lnTo>
                  <a:lnTo>
                    <a:pt x="364502" y="1524000"/>
                  </a:lnTo>
                  <a:lnTo>
                    <a:pt x="363486" y="1524000"/>
                  </a:lnTo>
                  <a:lnTo>
                    <a:pt x="365010" y="1536700"/>
                  </a:lnTo>
                  <a:lnTo>
                    <a:pt x="405269" y="1536700"/>
                  </a:lnTo>
                  <a:lnTo>
                    <a:pt x="410222" y="1524000"/>
                  </a:lnTo>
                  <a:lnTo>
                    <a:pt x="412508" y="1524000"/>
                  </a:lnTo>
                  <a:lnTo>
                    <a:pt x="412000" y="1536700"/>
                  </a:lnTo>
                  <a:lnTo>
                    <a:pt x="426351" y="1536700"/>
                  </a:lnTo>
                  <a:lnTo>
                    <a:pt x="427367" y="1549400"/>
                  </a:lnTo>
                  <a:lnTo>
                    <a:pt x="434225" y="1549400"/>
                  </a:lnTo>
                  <a:lnTo>
                    <a:pt x="432955" y="1562100"/>
                  </a:lnTo>
                  <a:lnTo>
                    <a:pt x="434733" y="1562100"/>
                  </a:lnTo>
                  <a:lnTo>
                    <a:pt x="431812" y="1574800"/>
                  </a:lnTo>
                  <a:lnTo>
                    <a:pt x="429399" y="1574800"/>
                  </a:lnTo>
                  <a:lnTo>
                    <a:pt x="428891" y="1587500"/>
                  </a:lnTo>
                  <a:lnTo>
                    <a:pt x="428383" y="1587500"/>
                  </a:lnTo>
                  <a:lnTo>
                    <a:pt x="428891" y="1600200"/>
                  </a:lnTo>
                  <a:lnTo>
                    <a:pt x="423049" y="1600200"/>
                  </a:lnTo>
                  <a:lnTo>
                    <a:pt x="421017" y="1612900"/>
                  </a:lnTo>
                  <a:lnTo>
                    <a:pt x="421652" y="1612900"/>
                  </a:lnTo>
                  <a:lnTo>
                    <a:pt x="421017" y="1625600"/>
                  </a:lnTo>
                  <a:lnTo>
                    <a:pt x="422160" y="1625600"/>
                  </a:lnTo>
                  <a:lnTo>
                    <a:pt x="425589" y="1638300"/>
                  </a:lnTo>
                  <a:lnTo>
                    <a:pt x="434606" y="1638300"/>
                  </a:lnTo>
                  <a:lnTo>
                    <a:pt x="438797" y="1651000"/>
                  </a:lnTo>
                  <a:lnTo>
                    <a:pt x="444004" y="1651000"/>
                  </a:lnTo>
                  <a:lnTo>
                    <a:pt x="449084" y="1663700"/>
                  </a:lnTo>
                  <a:lnTo>
                    <a:pt x="453275" y="1663700"/>
                  </a:lnTo>
                  <a:lnTo>
                    <a:pt x="454418" y="1676400"/>
                  </a:lnTo>
                  <a:lnTo>
                    <a:pt x="463689" y="1676400"/>
                  </a:lnTo>
                  <a:lnTo>
                    <a:pt x="468515" y="1689100"/>
                  </a:lnTo>
                  <a:lnTo>
                    <a:pt x="472579" y="1689100"/>
                  </a:lnTo>
                  <a:lnTo>
                    <a:pt x="472452" y="1701800"/>
                  </a:lnTo>
                  <a:lnTo>
                    <a:pt x="472960" y="1701800"/>
                  </a:lnTo>
                  <a:lnTo>
                    <a:pt x="475500" y="1714500"/>
                  </a:lnTo>
                  <a:lnTo>
                    <a:pt x="479437" y="1714500"/>
                  </a:lnTo>
                  <a:lnTo>
                    <a:pt x="481215" y="1727200"/>
                  </a:lnTo>
                  <a:lnTo>
                    <a:pt x="486803" y="1727200"/>
                  </a:lnTo>
                  <a:lnTo>
                    <a:pt x="489724" y="1739900"/>
                  </a:lnTo>
                  <a:lnTo>
                    <a:pt x="488073" y="1739900"/>
                  </a:lnTo>
                  <a:lnTo>
                    <a:pt x="487311" y="1752600"/>
                  </a:lnTo>
                  <a:lnTo>
                    <a:pt x="486041" y="1752600"/>
                  </a:lnTo>
                  <a:lnTo>
                    <a:pt x="488835" y="1765300"/>
                  </a:lnTo>
                  <a:lnTo>
                    <a:pt x="491629" y="1765300"/>
                  </a:lnTo>
                  <a:lnTo>
                    <a:pt x="492772" y="1778000"/>
                  </a:lnTo>
                  <a:lnTo>
                    <a:pt x="498360" y="1778000"/>
                  </a:lnTo>
                  <a:lnTo>
                    <a:pt x="496074" y="1790700"/>
                  </a:lnTo>
                  <a:lnTo>
                    <a:pt x="497598" y="1790700"/>
                  </a:lnTo>
                  <a:lnTo>
                    <a:pt x="495566" y="1803400"/>
                  </a:lnTo>
                  <a:lnTo>
                    <a:pt x="488581" y="1803400"/>
                  </a:lnTo>
                  <a:lnTo>
                    <a:pt x="484009" y="1816100"/>
                  </a:lnTo>
                  <a:lnTo>
                    <a:pt x="477278" y="1816100"/>
                  </a:lnTo>
                  <a:lnTo>
                    <a:pt x="478675" y="1828800"/>
                  </a:lnTo>
                  <a:lnTo>
                    <a:pt x="473722" y="1828800"/>
                  </a:lnTo>
                  <a:lnTo>
                    <a:pt x="471436" y="1841500"/>
                  </a:lnTo>
                  <a:lnTo>
                    <a:pt x="471944" y="1841500"/>
                  </a:lnTo>
                  <a:lnTo>
                    <a:pt x="470674" y="1854200"/>
                  </a:lnTo>
                  <a:lnTo>
                    <a:pt x="466864" y="1854200"/>
                  </a:lnTo>
                  <a:lnTo>
                    <a:pt x="466102" y="1866900"/>
                  </a:lnTo>
                  <a:lnTo>
                    <a:pt x="463689" y="1866900"/>
                  </a:lnTo>
                  <a:lnTo>
                    <a:pt x="463689" y="1879600"/>
                  </a:lnTo>
                  <a:lnTo>
                    <a:pt x="462419" y="1905000"/>
                  </a:lnTo>
                  <a:lnTo>
                    <a:pt x="467880" y="1905000"/>
                  </a:lnTo>
                  <a:lnTo>
                    <a:pt x="469404" y="1917700"/>
                  </a:lnTo>
                  <a:lnTo>
                    <a:pt x="480961" y="1917700"/>
                  </a:lnTo>
                  <a:lnTo>
                    <a:pt x="482231" y="1930400"/>
                  </a:lnTo>
                  <a:lnTo>
                    <a:pt x="482993" y="1930400"/>
                  </a:lnTo>
                  <a:lnTo>
                    <a:pt x="485533" y="1943100"/>
                  </a:lnTo>
                  <a:lnTo>
                    <a:pt x="490994" y="1943100"/>
                  </a:lnTo>
                  <a:lnTo>
                    <a:pt x="492772" y="1955800"/>
                  </a:lnTo>
                  <a:lnTo>
                    <a:pt x="499376" y="1955800"/>
                  </a:lnTo>
                  <a:lnTo>
                    <a:pt x="503440" y="1968500"/>
                  </a:lnTo>
                  <a:lnTo>
                    <a:pt x="507885" y="1968500"/>
                  </a:lnTo>
                  <a:lnTo>
                    <a:pt x="508393" y="1981200"/>
                  </a:lnTo>
                  <a:lnTo>
                    <a:pt x="508901" y="1981200"/>
                  </a:lnTo>
                  <a:lnTo>
                    <a:pt x="505726" y="1993900"/>
                  </a:lnTo>
                  <a:lnTo>
                    <a:pt x="506869" y="2006600"/>
                  </a:lnTo>
                  <a:lnTo>
                    <a:pt x="512965" y="2006600"/>
                  </a:lnTo>
                  <a:lnTo>
                    <a:pt x="512711" y="2019300"/>
                  </a:lnTo>
                  <a:lnTo>
                    <a:pt x="514235" y="2019300"/>
                  </a:lnTo>
                  <a:lnTo>
                    <a:pt x="512457" y="2032000"/>
                  </a:lnTo>
                  <a:lnTo>
                    <a:pt x="513219" y="2032000"/>
                  </a:lnTo>
                  <a:lnTo>
                    <a:pt x="517791" y="2057400"/>
                  </a:lnTo>
                  <a:lnTo>
                    <a:pt x="517537" y="2044700"/>
                  </a:lnTo>
                  <a:lnTo>
                    <a:pt x="519061" y="2057400"/>
                  </a:lnTo>
                  <a:lnTo>
                    <a:pt x="522236" y="2057400"/>
                  </a:lnTo>
                  <a:lnTo>
                    <a:pt x="529348" y="2070100"/>
                  </a:lnTo>
                  <a:lnTo>
                    <a:pt x="532904" y="2070100"/>
                  </a:lnTo>
                  <a:lnTo>
                    <a:pt x="535952" y="2082800"/>
                  </a:lnTo>
                  <a:lnTo>
                    <a:pt x="541413" y="2082800"/>
                  </a:lnTo>
                  <a:lnTo>
                    <a:pt x="544461" y="2095500"/>
                  </a:lnTo>
                  <a:lnTo>
                    <a:pt x="549414" y="2095500"/>
                  </a:lnTo>
                  <a:lnTo>
                    <a:pt x="549414" y="2108200"/>
                  </a:lnTo>
                  <a:lnTo>
                    <a:pt x="552462" y="2108200"/>
                  </a:lnTo>
                  <a:lnTo>
                    <a:pt x="552208" y="2120900"/>
                  </a:lnTo>
                  <a:lnTo>
                    <a:pt x="560971" y="2120900"/>
                  </a:lnTo>
                  <a:lnTo>
                    <a:pt x="563511" y="2133600"/>
                  </a:lnTo>
                  <a:lnTo>
                    <a:pt x="568845" y="2133600"/>
                  </a:lnTo>
                  <a:lnTo>
                    <a:pt x="568845" y="2146300"/>
                  </a:lnTo>
                  <a:lnTo>
                    <a:pt x="567829" y="2146300"/>
                  </a:lnTo>
                  <a:lnTo>
                    <a:pt x="564527" y="2159000"/>
                  </a:lnTo>
                  <a:lnTo>
                    <a:pt x="566305" y="2159000"/>
                  </a:lnTo>
                  <a:lnTo>
                    <a:pt x="568337" y="2171700"/>
                  </a:lnTo>
                  <a:lnTo>
                    <a:pt x="569099" y="2171700"/>
                  </a:lnTo>
                  <a:lnTo>
                    <a:pt x="568591" y="2184400"/>
                  </a:lnTo>
                  <a:lnTo>
                    <a:pt x="571385" y="2184400"/>
                  </a:lnTo>
                  <a:lnTo>
                    <a:pt x="571893" y="2171700"/>
                  </a:lnTo>
                  <a:lnTo>
                    <a:pt x="572401" y="2171700"/>
                  </a:lnTo>
                  <a:lnTo>
                    <a:pt x="574941" y="2184400"/>
                  </a:lnTo>
                  <a:lnTo>
                    <a:pt x="633234" y="2184400"/>
                  </a:lnTo>
                  <a:lnTo>
                    <a:pt x="632980" y="2171700"/>
                  </a:lnTo>
                  <a:lnTo>
                    <a:pt x="660539" y="2171700"/>
                  </a:lnTo>
                  <a:lnTo>
                    <a:pt x="664222" y="2184400"/>
                  </a:lnTo>
                  <a:lnTo>
                    <a:pt x="675017" y="2184400"/>
                  </a:lnTo>
                  <a:lnTo>
                    <a:pt x="676033" y="2171700"/>
                  </a:lnTo>
                  <a:lnTo>
                    <a:pt x="713625" y="2171700"/>
                  </a:lnTo>
                  <a:lnTo>
                    <a:pt x="715784" y="2159000"/>
                  </a:lnTo>
                  <a:lnTo>
                    <a:pt x="725944" y="2159000"/>
                  </a:lnTo>
                  <a:lnTo>
                    <a:pt x="731913" y="2146300"/>
                  </a:lnTo>
                  <a:lnTo>
                    <a:pt x="740295" y="2146300"/>
                  </a:lnTo>
                  <a:lnTo>
                    <a:pt x="746264" y="2133600"/>
                  </a:lnTo>
                  <a:lnTo>
                    <a:pt x="755027" y="2133600"/>
                  </a:lnTo>
                  <a:lnTo>
                    <a:pt x="755027" y="2120900"/>
                  </a:lnTo>
                  <a:lnTo>
                    <a:pt x="764425" y="2120900"/>
                  </a:lnTo>
                  <a:lnTo>
                    <a:pt x="765187" y="2108200"/>
                  </a:lnTo>
                  <a:lnTo>
                    <a:pt x="774458" y="2108200"/>
                  </a:lnTo>
                  <a:lnTo>
                    <a:pt x="776490" y="2095500"/>
                  </a:lnTo>
                  <a:lnTo>
                    <a:pt x="782586" y="2095500"/>
                  </a:lnTo>
                  <a:lnTo>
                    <a:pt x="783602" y="2082800"/>
                  </a:lnTo>
                  <a:lnTo>
                    <a:pt x="792873" y="2082800"/>
                  </a:lnTo>
                  <a:lnTo>
                    <a:pt x="795921" y="2070100"/>
                  </a:lnTo>
                  <a:lnTo>
                    <a:pt x="800620" y="2070100"/>
                  </a:lnTo>
                  <a:lnTo>
                    <a:pt x="800874" y="2057400"/>
                  </a:lnTo>
                  <a:lnTo>
                    <a:pt x="803033" y="2057400"/>
                  </a:lnTo>
                  <a:lnTo>
                    <a:pt x="803033" y="2044700"/>
                  </a:lnTo>
                  <a:lnTo>
                    <a:pt x="804938" y="2044700"/>
                  </a:lnTo>
                  <a:lnTo>
                    <a:pt x="804430" y="2032000"/>
                  </a:lnTo>
                  <a:lnTo>
                    <a:pt x="802652" y="2032000"/>
                  </a:lnTo>
                  <a:lnTo>
                    <a:pt x="801128" y="2032000"/>
                  </a:lnTo>
                  <a:lnTo>
                    <a:pt x="802652" y="2019300"/>
                  </a:lnTo>
                  <a:lnTo>
                    <a:pt x="802652" y="2032000"/>
                  </a:lnTo>
                  <a:lnTo>
                    <a:pt x="805192" y="2019300"/>
                  </a:lnTo>
                  <a:lnTo>
                    <a:pt x="830338" y="2019300"/>
                  </a:lnTo>
                  <a:lnTo>
                    <a:pt x="831862" y="2006600"/>
                  </a:lnTo>
                  <a:lnTo>
                    <a:pt x="842403" y="2006600"/>
                  </a:lnTo>
                  <a:lnTo>
                    <a:pt x="842149" y="1993900"/>
                  </a:lnTo>
                  <a:lnTo>
                    <a:pt x="844943" y="1993900"/>
                  </a:lnTo>
                  <a:lnTo>
                    <a:pt x="845959" y="1981200"/>
                  </a:lnTo>
                  <a:lnTo>
                    <a:pt x="845197" y="1981200"/>
                  </a:lnTo>
                  <a:lnTo>
                    <a:pt x="845705" y="1968500"/>
                  </a:lnTo>
                  <a:lnTo>
                    <a:pt x="842403" y="1968500"/>
                  </a:lnTo>
                  <a:lnTo>
                    <a:pt x="841641" y="1955800"/>
                  </a:lnTo>
                  <a:lnTo>
                    <a:pt x="839355" y="1955800"/>
                  </a:lnTo>
                  <a:lnTo>
                    <a:pt x="839863" y="1943100"/>
                  </a:lnTo>
                  <a:lnTo>
                    <a:pt x="832878" y="1943100"/>
                  </a:lnTo>
                  <a:lnTo>
                    <a:pt x="832624" y="1930400"/>
                  </a:lnTo>
                  <a:lnTo>
                    <a:pt x="835926" y="1930400"/>
                  </a:lnTo>
                  <a:lnTo>
                    <a:pt x="838974" y="1917700"/>
                  </a:lnTo>
                  <a:lnTo>
                    <a:pt x="839863" y="1930400"/>
                  </a:lnTo>
                  <a:lnTo>
                    <a:pt x="843419" y="1917700"/>
                  </a:lnTo>
                  <a:lnTo>
                    <a:pt x="855992" y="1917700"/>
                  </a:lnTo>
                  <a:lnTo>
                    <a:pt x="857008" y="1905000"/>
                  </a:lnTo>
                  <a:lnTo>
                    <a:pt x="867295" y="1905000"/>
                  </a:lnTo>
                  <a:lnTo>
                    <a:pt x="867803" y="1892300"/>
                  </a:lnTo>
                  <a:lnTo>
                    <a:pt x="888504" y="1892300"/>
                  </a:lnTo>
                  <a:lnTo>
                    <a:pt x="893203" y="1879600"/>
                  </a:lnTo>
                  <a:lnTo>
                    <a:pt x="906411" y="1879600"/>
                  </a:lnTo>
                  <a:lnTo>
                    <a:pt x="914412" y="1866900"/>
                  </a:lnTo>
                  <a:lnTo>
                    <a:pt x="921651" y="1866900"/>
                  </a:lnTo>
                  <a:lnTo>
                    <a:pt x="923683" y="1854200"/>
                  </a:lnTo>
                  <a:lnTo>
                    <a:pt x="926731" y="1854200"/>
                  </a:lnTo>
                  <a:lnTo>
                    <a:pt x="927747" y="1841500"/>
                  </a:lnTo>
                  <a:lnTo>
                    <a:pt x="926985" y="1841500"/>
                  </a:lnTo>
                  <a:lnTo>
                    <a:pt x="926223" y="1828800"/>
                  </a:lnTo>
                  <a:lnTo>
                    <a:pt x="925461" y="1828800"/>
                  </a:lnTo>
                  <a:lnTo>
                    <a:pt x="925461" y="1816100"/>
                  </a:lnTo>
                  <a:lnTo>
                    <a:pt x="925207" y="1816100"/>
                  </a:lnTo>
                  <a:lnTo>
                    <a:pt x="924699" y="1803400"/>
                  </a:lnTo>
                  <a:lnTo>
                    <a:pt x="923429" y="1803400"/>
                  </a:lnTo>
                  <a:lnTo>
                    <a:pt x="922921" y="1790700"/>
                  </a:lnTo>
                  <a:lnTo>
                    <a:pt x="925969" y="1790700"/>
                  </a:lnTo>
                  <a:lnTo>
                    <a:pt x="925207" y="1778000"/>
                  </a:lnTo>
                  <a:lnTo>
                    <a:pt x="923175" y="1778000"/>
                  </a:lnTo>
                  <a:lnTo>
                    <a:pt x="922286" y="1765300"/>
                  </a:lnTo>
                  <a:lnTo>
                    <a:pt x="911872" y="1765300"/>
                  </a:lnTo>
                  <a:lnTo>
                    <a:pt x="910856" y="1752600"/>
                  </a:lnTo>
                  <a:lnTo>
                    <a:pt x="906411" y="1752600"/>
                  </a:lnTo>
                  <a:lnTo>
                    <a:pt x="903363" y="1739900"/>
                  </a:lnTo>
                  <a:lnTo>
                    <a:pt x="908189" y="1739900"/>
                  </a:lnTo>
                  <a:lnTo>
                    <a:pt x="906411" y="1727200"/>
                  </a:lnTo>
                  <a:lnTo>
                    <a:pt x="908570" y="1727200"/>
                  </a:lnTo>
                  <a:lnTo>
                    <a:pt x="909586" y="1714500"/>
                  </a:lnTo>
                  <a:lnTo>
                    <a:pt x="899807" y="1714500"/>
                  </a:lnTo>
                  <a:lnTo>
                    <a:pt x="898791" y="1701800"/>
                  </a:lnTo>
                  <a:lnTo>
                    <a:pt x="899553" y="1689100"/>
                  </a:lnTo>
                  <a:lnTo>
                    <a:pt x="904887" y="1689100"/>
                  </a:lnTo>
                  <a:lnTo>
                    <a:pt x="906919" y="1676400"/>
                  </a:lnTo>
                  <a:lnTo>
                    <a:pt x="908824" y="1676400"/>
                  </a:lnTo>
                  <a:lnTo>
                    <a:pt x="911364" y="1663700"/>
                  </a:lnTo>
                  <a:lnTo>
                    <a:pt x="915936" y="1663700"/>
                  </a:lnTo>
                  <a:lnTo>
                    <a:pt x="916444" y="1651000"/>
                  </a:lnTo>
                  <a:lnTo>
                    <a:pt x="924699" y="1651000"/>
                  </a:lnTo>
                  <a:lnTo>
                    <a:pt x="927747" y="1638300"/>
                  </a:lnTo>
                  <a:lnTo>
                    <a:pt x="940320" y="1638300"/>
                  </a:lnTo>
                  <a:lnTo>
                    <a:pt x="941717" y="1625600"/>
                  </a:lnTo>
                  <a:lnTo>
                    <a:pt x="949718" y="1625600"/>
                  </a:lnTo>
                  <a:lnTo>
                    <a:pt x="950861" y="1612900"/>
                  </a:lnTo>
                  <a:lnTo>
                    <a:pt x="950607" y="1625600"/>
                  </a:lnTo>
                  <a:lnTo>
                    <a:pt x="953147" y="1612900"/>
                  </a:lnTo>
                  <a:lnTo>
                    <a:pt x="960132" y="1612900"/>
                  </a:lnTo>
                  <a:lnTo>
                    <a:pt x="963815" y="1600200"/>
                  </a:lnTo>
                  <a:lnTo>
                    <a:pt x="964450" y="1612900"/>
                  </a:lnTo>
                  <a:lnTo>
                    <a:pt x="969022" y="1600200"/>
                  </a:lnTo>
                  <a:lnTo>
                    <a:pt x="973086" y="1600200"/>
                  </a:lnTo>
                  <a:lnTo>
                    <a:pt x="975753" y="1587500"/>
                  </a:lnTo>
                  <a:lnTo>
                    <a:pt x="991374" y="1587500"/>
                  </a:lnTo>
                  <a:lnTo>
                    <a:pt x="992898" y="1574800"/>
                  </a:lnTo>
                  <a:lnTo>
                    <a:pt x="1011567" y="1574800"/>
                  </a:lnTo>
                  <a:lnTo>
                    <a:pt x="1012837" y="1562100"/>
                  </a:lnTo>
                  <a:lnTo>
                    <a:pt x="1023378" y="1562100"/>
                  </a:lnTo>
                  <a:lnTo>
                    <a:pt x="1024140" y="1549400"/>
                  </a:lnTo>
                  <a:lnTo>
                    <a:pt x="1027696" y="1549400"/>
                  </a:lnTo>
                  <a:lnTo>
                    <a:pt x="1039253" y="1536700"/>
                  </a:lnTo>
                  <a:lnTo>
                    <a:pt x="1040777" y="1536700"/>
                  </a:lnTo>
                  <a:lnTo>
                    <a:pt x="1046619" y="1524000"/>
                  </a:lnTo>
                  <a:lnTo>
                    <a:pt x="1054620" y="1524000"/>
                  </a:lnTo>
                  <a:lnTo>
                    <a:pt x="1055636" y="1511300"/>
                  </a:lnTo>
                  <a:lnTo>
                    <a:pt x="1060970" y="1511300"/>
                  </a:lnTo>
                  <a:lnTo>
                    <a:pt x="1061351" y="1498600"/>
                  </a:lnTo>
                  <a:lnTo>
                    <a:pt x="1068463" y="1498600"/>
                  </a:lnTo>
                  <a:lnTo>
                    <a:pt x="1070495" y="1485900"/>
                  </a:lnTo>
                  <a:lnTo>
                    <a:pt x="1076210" y="1485900"/>
                  </a:lnTo>
                  <a:lnTo>
                    <a:pt x="1077988" y="1473200"/>
                  </a:lnTo>
                  <a:lnTo>
                    <a:pt x="1078750" y="1473200"/>
                  </a:lnTo>
                  <a:lnTo>
                    <a:pt x="1083830" y="1460500"/>
                  </a:lnTo>
                  <a:lnTo>
                    <a:pt x="1082560" y="1473200"/>
                  </a:lnTo>
                  <a:lnTo>
                    <a:pt x="1085608" y="1473200"/>
                  </a:lnTo>
                  <a:lnTo>
                    <a:pt x="1084338" y="1460500"/>
                  </a:lnTo>
                  <a:lnTo>
                    <a:pt x="1089672" y="1460500"/>
                  </a:lnTo>
                  <a:lnTo>
                    <a:pt x="1090561" y="1447800"/>
                  </a:lnTo>
                  <a:lnTo>
                    <a:pt x="1093101" y="1447800"/>
                  </a:lnTo>
                  <a:lnTo>
                    <a:pt x="1094117" y="1435100"/>
                  </a:lnTo>
                  <a:lnTo>
                    <a:pt x="1096149" y="1435100"/>
                  </a:lnTo>
                  <a:lnTo>
                    <a:pt x="1097419" y="1422400"/>
                  </a:lnTo>
                  <a:lnTo>
                    <a:pt x="1095133" y="1422400"/>
                  </a:lnTo>
                  <a:lnTo>
                    <a:pt x="1094625" y="1409700"/>
                  </a:lnTo>
                  <a:lnTo>
                    <a:pt x="1094371" y="1422400"/>
                  </a:lnTo>
                  <a:lnTo>
                    <a:pt x="1090307" y="1409700"/>
                  </a:lnTo>
                  <a:lnTo>
                    <a:pt x="1086116" y="1409700"/>
                  </a:lnTo>
                  <a:lnTo>
                    <a:pt x="1087259" y="1422400"/>
                  </a:lnTo>
                  <a:lnTo>
                    <a:pt x="1038745" y="1422400"/>
                  </a:lnTo>
                  <a:lnTo>
                    <a:pt x="1036459" y="1435100"/>
                  </a:lnTo>
                  <a:lnTo>
                    <a:pt x="974483" y="1435100"/>
                  </a:lnTo>
                  <a:lnTo>
                    <a:pt x="973594" y="1422400"/>
                  </a:lnTo>
                  <a:lnTo>
                    <a:pt x="964704" y="1422400"/>
                  </a:lnTo>
                  <a:lnTo>
                    <a:pt x="970546" y="1409700"/>
                  </a:lnTo>
                  <a:lnTo>
                    <a:pt x="964958" y="1409700"/>
                  </a:lnTo>
                  <a:lnTo>
                    <a:pt x="962545" y="1397000"/>
                  </a:lnTo>
                  <a:lnTo>
                    <a:pt x="954925" y="1397000"/>
                  </a:lnTo>
                  <a:lnTo>
                    <a:pt x="954671" y="1384300"/>
                  </a:lnTo>
                  <a:lnTo>
                    <a:pt x="950353" y="1384300"/>
                  </a:lnTo>
                  <a:lnTo>
                    <a:pt x="941336" y="1371600"/>
                  </a:lnTo>
                  <a:lnTo>
                    <a:pt x="923683" y="1371600"/>
                  </a:lnTo>
                  <a:lnTo>
                    <a:pt x="921143" y="1358900"/>
                  </a:lnTo>
                  <a:lnTo>
                    <a:pt x="907046" y="1358900"/>
                  </a:lnTo>
                  <a:lnTo>
                    <a:pt x="905649" y="1346200"/>
                  </a:lnTo>
                  <a:lnTo>
                    <a:pt x="904633" y="1346200"/>
                  </a:lnTo>
                  <a:lnTo>
                    <a:pt x="899299" y="1333500"/>
                  </a:lnTo>
                  <a:lnTo>
                    <a:pt x="899045" y="1333500"/>
                  </a:lnTo>
                  <a:lnTo>
                    <a:pt x="898791" y="1320800"/>
                  </a:lnTo>
                  <a:lnTo>
                    <a:pt x="893838" y="1320800"/>
                  </a:lnTo>
                  <a:lnTo>
                    <a:pt x="893584" y="1308100"/>
                  </a:lnTo>
                  <a:lnTo>
                    <a:pt x="880630" y="1308100"/>
                  </a:lnTo>
                  <a:lnTo>
                    <a:pt x="876693" y="1295400"/>
                  </a:lnTo>
                  <a:lnTo>
                    <a:pt x="872629" y="1295400"/>
                  </a:lnTo>
                  <a:lnTo>
                    <a:pt x="872629" y="1282700"/>
                  </a:lnTo>
                  <a:lnTo>
                    <a:pt x="871613" y="1282700"/>
                  </a:lnTo>
                  <a:lnTo>
                    <a:pt x="869835" y="1270000"/>
                  </a:lnTo>
                  <a:lnTo>
                    <a:pt x="872629" y="1270000"/>
                  </a:lnTo>
                  <a:lnTo>
                    <a:pt x="867295" y="1257300"/>
                  </a:lnTo>
                  <a:lnTo>
                    <a:pt x="866025" y="1257300"/>
                  </a:lnTo>
                  <a:lnTo>
                    <a:pt x="864882" y="1244600"/>
                  </a:lnTo>
                  <a:lnTo>
                    <a:pt x="856500" y="1244600"/>
                  </a:lnTo>
                  <a:lnTo>
                    <a:pt x="855992" y="1231900"/>
                  </a:lnTo>
                  <a:lnTo>
                    <a:pt x="844435" y="1231900"/>
                  </a:lnTo>
                  <a:lnTo>
                    <a:pt x="843927" y="1219200"/>
                  </a:lnTo>
                  <a:lnTo>
                    <a:pt x="846213" y="1219200"/>
                  </a:lnTo>
                  <a:lnTo>
                    <a:pt x="846213" y="1206500"/>
                  </a:lnTo>
                  <a:lnTo>
                    <a:pt x="839863" y="1206500"/>
                  </a:lnTo>
                  <a:lnTo>
                    <a:pt x="835418" y="1193800"/>
                  </a:lnTo>
                  <a:lnTo>
                    <a:pt x="829322" y="1193800"/>
                  </a:lnTo>
                  <a:lnTo>
                    <a:pt x="829322" y="1181100"/>
                  </a:lnTo>
                  <a:lnTo>
                    <a:pt x="822591" y="1168400"/>
                  </a:lnTo>
                  <a:lnTo>
                    <a:pt x="818781" y="1168400"/>
                  </a:lnTo>
                  <a:lnTo>
                    <a:pt x="818781" y="1155700"/>
                  </a:lnTo>
                  <a:lnTo>
                    <a:pt x="812939" y="1155700"/>
                  </a:lnTo>
                  <a:lnTo>
                    <a:pt x="812177" y="1143000"/>
                  </a:lnTo>
                  <a:lnTo>
                    <a:pt x="817257" y="1143000"/>
                  </a:lnTo>
                  <a:lnTo>
                    <a:pt x="820305" y="1155700"/>
                  </a:lnTo>
                  <a:lnTo>
                    <a:pt x="826274" y="1143000"/>
                  </a:lnTo>
                  <a:lnTo>
                    <a:pt x="829068" y="1143000"/>
                  </a:lnTo>
                  <a:lnTo>
                    <a:pt x="830719" y="1130300"/>
                  </a:lnTo>
                  <a:lnTo>
                    <a:pt x="829830" y="1143000"/>
                  </a:lnTo>
                  <a:lnTo>
                    <a:pt x="844943" y="1143000"/>
                  </a:lnTo>
                  <a:lnTo>
                    <a:pt x="844943" y="1155700"/>
                  </a:lnTo>
                  <a:lnTo>
                    <a:pt x="851166" y="1155700"/>
                  </a:lnTo>
                  <a:lnTo>
                    <a:pt x="854722" y="1168400"/>
                  </a:lnTo>
                  <a:lnTo>
                    <a:pt x="859548" y="1168400"/>
                  </a:lnTo>
                  <a:lnTo>
                    <a:pt x="861326" y="1181100"/>
                  </a:lnTo>
                  <a:lnTo>
                    <a:pt x="869581" y="1181100"/>
                  </a:lnTo>
                  <a:lnTo>
                    <a:pt x="873137" y="1193800"/>
                  </a:lnTo>
                  <a:lnTo>
                    <a:pt x="873899" y="1206500"/>
                  </a:lnTo>
                  <a:lnTo>
                    <a:pt x="886472" y="1206500"/>
                  </a:lnTo>
                  <a:lnTo>
                    <a:pt x="886726" y="1219200"/>
                  </a:lnTo>
                  <a:lnTo>
                    <a:pt x="895743" y="1219200"/>
                  </a:lnTo>
                  <a:lnTo>
                    <a:pt x="897013" y="1231900"/>
                  </a:lnTo>
                  <a:lnTo>
                    <a:pt x="900061" y="1231900"/>
                  </a:lnTo>
                  <a:lnTo>
                    <a:pt x="900823" y="1244600"/>
                  </a:lnTo>
                  <a:lnTo>
                    <a:pt x="902347" y="1244600"/>
                  </a:lnTo>
                  <a:lnTo>
                    <a:pt x="902347" y="1257300"/>
                  </a:lnTo>
                  <a:lnTo>
                    <a:pt x="903871" y="1257300"/>
                  </a:lnTo>
                  <a:lnTo>
                    <a:pt x="904252" y="1270000"/>
                  </a:lnTo>
                  <a:lnTo>
                    <a:pt x="919619" y="1270000"/>
                  </a:lnTo>
                  <a:lnTo>
                    <a:pt x="920635" y="1282700"/>
                  </a:lnTo>
                  <a:lnTo>
                    <a:pt x="932446" y="1282700"/>
                  </a:lnTo>
                  <a:lnTo>
                    <a:pt x="935748" y="1295400"/>
                  </a:lnTo>
                  <a:lnTo>
                    <a:pt x="937780" y="1295400"/>
                  </a:lnTo>
                  <a:lnTo>
                    <a:pt x="939812" y="1308100"/>
                  </a:lnTo>
                  <a:lnTo>
                    <a:pt x="942352" y="1308100"/>
                  </a:lnTo>
                  <a:lnTo>
                    <a:pt x="944130" y="1320800"/>
                  </a:lnTo>
                  <a:lnTo>
                    <a:pt x="952893" y="1320800"/>
                  </a:lnTo>
                  <a:lnTo>
                    <a:pt x="954925" y="1333500"/>
                  </a:lnTo>
                  <a:lnTo>
                    <a:pt x="957465" y="1333500"/>
                  </a:lnTo>
                  <a:lnTo>
                    <a:pt x="958608" y="1346200"/>
                  </a:lnTo>
                  <a:lnTo>
                    <a:pt x="960513" y="1346200"/>
                  </a:lnTo>
                  <a:lnTo>
                    <a:pt x="959116" y="1358900"/>
                  </a:lnTo>
                  <a:lnTo>
                    <a:pt x="961910" y="1358900"/>
                  </a:lnTo>
                  <a:lnTo>
                    <a:pt x="964704" y="1371600"/>
                  </a:lnTo>
                  <a:lnTo>
                    <a:pt x="966482" y="1384300"/>
                  </a:lnTo>
                  <a:lnTo>
                    <a:pt x="968006" y="1384300"/>
                  </a:lnTo>
                  <a:lnTo>
                    <a:pt x="968768" y="1397000"/>
                  </a:lnTo>
                  <a:lnTo>
                    <a:pt x="1004709" y="1397000"/>
                  </a:lnTo>
                  <a:lnTo>
                    <a:pt x="1007249" y="1384300"/>
                  </a:lnTo>
                  <a:lnTo>
                    <a:pt x="1040904" y="1384300"/>
                  </a:lnTo>
                  <a:lnTo>
                    <a:pt x="1042047" y="1371600"/>
                  </a:lnTo>
                  <a:lnTo>
                    <a:pt x="1043825" y="1384300"/>
                  </a:lnTo>
                  <a:lnTo>
                    <a:pt x="1054112" y="1384300"/>
                  </a:lnTo>
                  <a:lnTo>
                    <a:pt x="1054620" y="1371600"/>
                  </a:lnTo>
                  <a:lnTo>
                    <a:pt x="1068971" y="1371600"/>
                  </a:lnTo>
                  <a:lnTo>
                    <a:pt x="1070495" y="1358900"/>
                  </a:lnTo>
                  <a:lnTo>
                    <a:pt x="1108214" y="1358900"/>
                  </a:lnTo>
                  <a:lnTo>
                    <a:pt x="1112278" y="1346200"/>
                  </a:lnTo>
                  <a:lnTo>
                    <a:pt x="1114437" y="1346200"/>
                  </a:lnTo>
                  <a:lnTo>
                    <a:pt x="1117231" y="1333500"/>
                  </a:lnTo>
                  <a:lnTo>
                    <a:pt x="1153299" y="1333500"/>
                  </a:lnTo>
                  <a:lnTo>
                    <a:pt x="1154442" y="1320800"/>
                  </a:lnTo>
                  <a:lnTo>
                    <a:pt x="1157236" y="1333500"/>
                  </a:lnTo>
                  <a:lnTo>
                    <a:pt x="1158760" y="1320800"/>
                  </a:lnTo>
                  <a:lnTo>
                    <a:pt x="1161554" y="1320800"/>
                  </a:lnTo>
                  <a:lnTo>
                    <a:pt x="1164348" y="1308100"/>
                  </a:lnTo>
                  <a:lnTo>
                    <a:pt x="1184922" y="1308100"/>
                  </a:lnTo>
                  <a:lnTo>
                    <a:pt x="1185430" y="1295400"/>
                  </a:lnTo>
                  <a:lnTo>
                    <a:pt x="1201305" y="1295400"/>
                  </a:lnTo>
                  <a:lnTo>
                    <a:pt x="1202067" y="1282700"/>
                  </a:lnTo>
                  <a:lnTo>
                    <a:pt x="1201559" y="1270000"/>
                  </a:lnTo>
                  <a:lnTo>
                    <a:pt x="1202575" y="1282700"/>
                  </a:lnTo>
                  <a:lnTo>
                    <a:pt x="1203083" y="1270000"/>
                  </a:lnTo>
                  <a:lnTo>
                    <a:pt x="1215402" y="1270000"/>
                  </a:lnTo>
                  <a:lnTo>
                    <a:pt x="1220482" y="1257300"/>
                  </a:lnTo>
                  <a:lnTo>
                    <a:pt x="1224673" y="1257300"/>
                  </a:lnTo>
                  <a:lnTo>
                    <a:pt x="1226197" y="1244600"/>
                  </a:lnTo>
                  <a:lnTo>
                    <a:pt x="1231023" y="1244600"/>
                  </a:lnTo>
                  <a:lnTo>
                    <a:pt x="1235087" y="1231900"/>
                  </a:lnTo>
                  <a:lnTo>
                    <a:pt x="1221752" y="1231900"/>
                  </a:lnTo>
                  <a:lnTo>
                    <a:pt x="1218450" y="1219200"/>
                  </a:lnTo>
                  <a:lnTo>
                    <a:pt x="1201051" y="1219200"/>
                  </a:lnTo>
                  <a:lnTo>
                    <a:pt x="1200797" y="1206500"/>
                  </a:lnTo>
                  <a:lnTo>
                    <a:pt x="1198003" y="1219200"/>
                  </a:lnTo>
                  <a:lnTo>
                    <a:pt x="1195590" y="1206500"/>
                  </a:lnTo>
                  <a:lnTo>
                    <a:pt x="1181874" y="1206500"/>
                  </a:lnTo>
                  <a:lnTo>
                    <a:pt x="1178699" y="1193800"/>
                  </a:lnTo>
                  <a:lnTo>
                    <a:pt x="1177683" y="1193800"/>
                  </a:lnTo>
                  <a:lnTo>
                    <a:pt x="1177937" y="1181100"/>
                  </a:lnTo>
                  <a:lnTo>
                    <a:pt x="1178953" y="1181100"/>
                  </a:lnTo>
                  <a:lnTo>
                    <a:pt x="1178191" y="1168400"/>
                  </a:lnTo>
                  <a:lnTo>
                    <a:pt x="1176159" y="1168400"/>
                  </a:lnTo>
                  <a:lnTo>
                    <a:pt x="1175651" y="1181100"/>
                  </a:lnTo>
                  <a:lnTo>
                    <a:pt x="1164094" y="1181100"/>
                  </a:lnTo>
                  <a:lnTo>
                    <a:pt x="1160792" y="1193800"/>
                  </a:lnTo>
                  <a:lnTo>
                    <a:pt x="1152283" y="1193800"/>
                  </a:lnTo>
                  <a:lnTo>
                    <a:pt x="1147457" y="1206500"/>
                  </a:lnTo>
                  <a:lnTo>
                    <a:pt x="1098308" y="1206500"/>
                  </a:lnTo>
                  <a:lnTo>
                    <a:pt x="1099324" y="1193800"/>
                  </a:lnTo>
                  <a:lnTo>
                    <a:pt x="1104150" y="1193800"/>
                  </a:lnTo>
                  <a:lnTo>
                    <a:pt x="1103896" y="1181100"/>
                  </a:lnTo>
                  <a:lnTo>
                    <a:pt x="1096911" y="1181100"/>
                  </a:lnTo>
                  <a:lnTo>
                    <a:pt x="1096911" y="1168400"/>
                  </a:lnTo>
                  <a:lnTo>
                    <a:pt x="1093101" y="1181100"/>
                  </a:lnTo>
                  <a:lnTo>
                    <a:pt x="1088021" y="1181100"/>
                  </a:lnTo>
                  <a:lnTo>
                    <a:pt x="1088275" y="1193800"/>
                  </a:lnTo>
                  <a:lnTo>
                    <a:pt x="1085354" y="1193800"/>
                  </a:lnTo>
                  <a:lnTo>
                    <a:pt x="1084719" y="1181100"/>
                  </a:lnTo>
                  <a:lnTo>
                    <a:pt x="1078496" y="1181100"/>
                  </a:lnTo>
                  <a:lnTo>
                    <a:pt x="1080782" y="1168400"/>
                  </a:lnTo>
                  <a:lnTo>
                    <a:pt x="1075956" y="1168400"/>
                  </a:lnTo>
                  <a:lnTo>
                    <a:pt x="1074940" y="1155700"/>
                  </a:lnTo>
                  <a:lnTo>
                    <a:pt x="1062875" y="1155700"/>
                  </a:lnTo>
                  <a:lnTo>
                    <a:pt x="1059827" y="1143000"/>
                  </a:lnTo>
                  <a:lnTo>
                    <a:pt x="1053604" y="1143000"/>
                  </a:lnTo>
                  <a:lnTo>
                    <a:pt x="1052842" y="1130300"/>
                  </a:lnTo>
                  <a:lnTo>
                    <a:pt x="1049286" y="1130300"/>
                  </a:lnTo>
                  <a:lnTo>
                    <a:pt x="1046746" y="1117600"/>
                  </a:lnTo>
                  <a:lnTo>
                    <a:pt x="1049794" y="1117600"/>
                  </a:lnTo>
                  <a:lnTo>
                    <a:pt x="1049032" y="1104900"/>
                  </a:lnTo>
                  <a:lnTo>
                    <a:pt x="1078750" y="1104900"/>
                  </a:lnTo>
                  <a:lnTo>
                    <a:pt x="1081544" y="1117600"/>
                  </a:lnTo>
                  <a:lnTo>
                    <a:pt x="1089291" y="1117600"/>
                  </a:lnTo>
                  <a:lnTo>
                    <a:pt x="1091069" y="1130300"/>
                  </a:lnTo>
                  <a:lnTo>
                    <a:pt x="1094625" y="1130300"/>
                  </a:lnTo>
                  <a:lnTo>
                    <a:pt x="1097165" y="1143000"/>
                  </a:lnTo>
                  <a:lnTo>
                    <a:pt x="1108468" y="1143000"/>
                  </a:lnTo>
                  <a:lnTo>
                    <a:pt x="1108214" y="1155700"/>
                  </a:lnTo>
                  <a:lnTo>
                    <a:pt x="1128661" y="1155700"/>
                  </a:lnTo>
                  <a:lnTo>
                    <a:pt x="1131836" y="1168400"/>
                  </a:lnTo>
                  <a:lnTo>
                    <a:pt x="1171587" y="1168400"/>
                  </a:lnTo>
                  <a:lnTo>
                    <a:pt x="1173111" y="1155700"/>
                  </a:lnTo>
                  <a:lnTo>
                    <a:pt x="1188224" y="1155700"/>
                  </a:lnTo>
                  <a:lnTo>
                    <a:pt x="1189494" y="1168400"/>
                  </a:lnTo>
                  <a:lnTo>
                    <a:pt x="1191526" y="1168400"/>
                  </a:lnTo>
                  <a:lnTo>
                    <a:pt x="1191780" y="1181100"/>
                  </a:lnTo>
                  <a:lnTo>
                    <a:pt x="1234071" y="1181100"/>
                  </a:lnTo>
                  <a:lnTo>
                    <a:pt x="1243596" y="1193800"/>
                  </a:lnTo>
                  <a:lnTo>
                    <a:pt x="1327924" y="1193800"/>
                  </a:lnTo>
                  <a:lnTo>
                    <a:pt x="1337195" y="1181100"/>
                  </a:lnTo>
                  <a:lnTo>
                    <a:pt x="1340243" y="1181100"/>
                  </a:lnTo>
                  <a:lnTo>
                    <a:pt x="1340751" y="1193800"/>
                  </a:lnTo>
                  <a:lnTo>
                    <a:pt x="1350530" y="1193800"/>
                  </a:lnTo>
                  <a:lnTo>
                    <a:pt x="1350022" y="1206500"/>
                  </a:lnTo>
                  <a:lnTo>
                    <a:pt x="1356372" y="1206500"/>
                  </a:lnTo>
                  <a:lnTo>
                    <a:pt x="1356880" y="1219200"/>
                  </a:lnTo>
                  <a:lnTo>
                    <a:pt x="1372755" y="1219200"/>
                  </a:lnTo>
                  <a:lnTo>
                    <a:pt x="1375549" y="1231900"/>
                  </a:lnTo>
                  <a:lnTo>
                    <a:pt x="1392821" y="1231900"/>
                  </a:lnTo>
                  <a:lnTo>
                    <a:pt x="1389773" y="1244600"/>
                  </a:lnTo>
                  <a:lnTo>
                    <a:pt x="1389138" y="1244600"/>
                  </a:lnTo>
                  <a:lnTo>
                    <a:pt x="1390662" y="1257300"/>
                  </a:lnTo>
                  <a:lnTo>
                    <a:pt x="1403362" y="1257300"/>
                  </a:lnTo>
                  <a:lnTo>
                    <a:pt x="1405902" y="1270000"/>
                  </a:lnTo>
                  <a:lnTo>
                    <a:pt x="1418221" y="1270000"/>
                  </a:lnTo>
                  <a:lnTo>
                    <a:pt x="1423809" y="1257300"/>
                  </a:lnTo>
                  <a:lnTo>
                    <a:pt x="1432699" y="1257300"/>
                  </a:lnTo>
                  <a:lnTo>
                    <a:pt x="1430159" y="1244600"/>
                  </a:lnTo>
                  <a:lnTo>
                    <a:pt x="1441716" y="1244600"/>
                  </a:lnTo>
                  <a:lnTo>
                    <a:pt x="1441208" y="1257300"/>
                  </a:lnTo>
                  <a:lnTo>
                    <a:pt x="1441970" y="1257300"/>
                  </a:lnTo>
                  <a:lnTo>
                    <a:pt x="1441716" y="1270000"/>
                  </a:lnTo>
                  <a:lnTo>
                    <a:pt x="1440446" y="1270000"/>
                  </a:lnTo>
                  <a:lnTo>
                    <a:pt x="1441716" y="1282700"/>
                  </a:lnTo>
                  <a:lnTo>
                    <a:pt x="1442732" y="1282700"/>
                  </a:lnTo>
                  <a:lnTo>
                    <a:pt x="1441716" y="1295400"/>
                  </a:lnTo>
                  <a:lnTo>
                    <a:pt x="1443494" y="1295400"/>
                  </a:lnTo>
                  <a:lnTo>
                    <a:pt x="1442478" y="1308100"/>
                  </a:lnTo>
                  <a:lnTo>
                    <a:pt x="1443494" y="1308100"/>
                  </a:lnTo>
                  <a:lnTo>
                    <a:pt x="1444383" y="1320800"/>
                  </a:lnTo>
                  <a:lnTo>
                    <a:pt x="1445653" y="1320800"/>
                  </a:lnTo>
                  <a:lnTo>
                    <a:pt x="1447685" y="1333500"/>
                  </a:lnTo>
                  <a:lnTo>
                    <a:pt x="1448955" y="1333500"/>
                  </a:lnTo>
                  <a:lnTo>
                    <a:pt x="1449209" y="1346200"/>
                  </a:lnTo>
                  <a:lnTo>
                    <a:pt x="1456067" y="1346200"/>
                  </a:lnTo>
                  <a:lnTo>
                    <a:pt x="1456321" y="1358900"/>
                  </a:lnTo>
                  <a:lnTo>
                    <a:pt x="1461782" y="1358900"/>
                  </a:lnTo>
                  <a:lnTo>
                    <a:pt x="1463814" y="1371600"/>
                  </a:lnTo>
                  <a:lnTo>
                    <a:pt x="1466608" y="1371600"/>
                  </a:lnTo>
                  <a:lnTo>
                    <a:pt x="1468132" y="1384300"/>
                  </a:lnTo>
                  <a:lnTo>
                    <a:pt x="1471688" y="1397000"/>
                  </a:lnTo>
                  <a:lnTo>
                    <a:pt x="1475117" y="1397000"/>
                  </a:lnTo>
                  <a:lnTo>
                    <a:pt x="1476133" y="1409700"/>
                  </a:lnTo>
                  <a:lnTo>
                    <a:pt x="1486039" y="1409700"/>
                  </a:lnTo>
                  <a:lnTo>
                    <a:pt x="1489087" y="1422400"/>
                  </a:lnTo>
                  <a:lnTo>
                    <a:pt x="1492516" y="1435100"/>
                  </a:lnTo>
                  <a:lnTo>
                    <a:pt x="1495056" y="1435100"/>
                  </a:lnTo>
                  <a:lnTo>
                    <a:pt x="1496072" y="1447800"/>
                  </a:lnTo>
                  <a:lnTo>
                    <a:pt x="1498612" y="1447800"/>
                  </a:lnTo>
                  <a:lnTo>
                    <a:pt x="1502041" y="1460500"/>
                  </a:lnTo>
                  <a:lnTo>
                    <a:pt x="1504835" y="1460500"/>
                  </a:lnTo>
                  <a:lnTo>
                    <a:pt x="1505851" y="1473200"/>
                  </a:lnTo>
                  <a:lnTo>
                    <a:pt x="1526298" y="1473200"/>
                  </a:lnTo>
                  <a:lnTo>
                    <a:pt x="1527949" y="1460500"/>
                  </a:lnTo>
                  <a:lnTo>
                    <a:pt x="1537601" y="1460500"/>
                  </a:lnTo>
                  <a:lnTo>
                    <a:pt x="1537855" y="1447800"/>
                  </a:lnTo>
                  <a:lnTo>
                    <a:pt x="1539633" y="1460500"/>
                  </a:lnTo>
                  <a:lnTo>
                    <a:pt x="1540395" y="1460500"/>
                  </a:lnTo>
                  <a:lnTo>
                    <a:pt x="1541157" y="1447800"/>
                  </a:lnTo>
                  <a:lnTo>
                    <a:pt x="1545856" y="1460500"/>
                  </a:lnTo>
                  <a:lnTo>
                    <a:pt x="1548142" y="1447800"/>
                  </a:lnTo>
                  <a:lnTo>
                    <a:pt x="1541919" y="1447800"/>
                  </a:lnTo>
                  <a:lnTo>
                    <a:pt x="1543824" y="1435100"/>
                  </a:lnTo>
                  <a:lnTo>
                    <a:pt x="1554746" y="1435100"/>
                  </a:lnTo>
                  <a:lnTo>
                    <a:pt x="1555254" y="1422400"/>
                  </a:lnTo>
                  <a:lnTo>
                    <a:pt x="1552460" y="1422400"/>
                  </a:lnTo>
                  <a:lnTo>
                    <a:pt x="1551952" y="1409700"/>
                  </a:lnTo>
                  <a:lnTo>
                    <a:pt x="1558429" y="1409700"/>
                  </a:lnTo>
                  <a:lnTo>
                    <a:pt x="1561223" y="1397000"/>
                  </a:lnTo>
                  <a:lnTo>
                    <a:pt x="1561223" y="1384300"/>
                  </a:lnTo>
                  <a:lnTo>
                    <a:pt x="1560461" y="1384300"/>
                  </a:lnTo>
                  <a:lnTo>
                    <a:pt x="1560207" y="1371600"/>
                  </a:lnTo>
                  <a:lnTo>
                    <a:pt x="1557921" y="1371600"/>
                  </a:lnTo>
                  <a:lnTo>
                    <a:pt x="1557159" y="1358900"/>
                  </a:lnTo>
                  <a:lnTo>
                    <a:pt x="1560207" y="1358900"/>
                  </a:lnTo>
                  <a:lnTo>
                    <a:pt x="1561985" y="1346200"/>
                  </a:lnTo>
                  <a:lnTo>
                    <a:pt x="1576844" y="1346200"/>
                  </a:lnTo>
                  <a:lnTo>
                    <a:pt x="1581416" y="1333500"/>
                  </a:lnTo>
                  <a:lnTo>
                    <a:pt x="1594497" y="1333500"/>
                  </a:lnTo>
                  <a:lnTo>
                    <a:pt x="1593481" y="1320800"/>
                  </a:lnTo>
                  <a:lnTo>
                    <a:pt x="1610626" y="1320800"/>
                  </a:lnTo>
                  <a:lnTo>
                    <a:pt x="1613801" y="1308100"/>
                  </a:lnTo>
                  <a:lnTo>
                    <a:pt x="1628152" y="1308100"/>
                  </a:lnTo>
                  <a:lnTo>
                    <a:pt x="1629168" y="1295400"/>
                  </a:lnTo>
                  <a:lnTo>
                    <a:pt x="1638566" y="1295400"/>
                  </a:lnTo>
                  <a:lnTo>
                    <a:pt x="1641233" y="1282700"/>
                  </a:lnTo>
                  <a:lnTo>
                    <a:pt x="1660410" y="1282700"/>
                  </a:lnTo>
                  <a:lnTo>
                    <a:pt x="1661426" y="1270000"/>
                  </a:lnTo>
                  <a:lnTo>
                    <a:pt x="1668157" y="1270000"/>
                  </a:lnTo>
                  <a:lnTo>
                    <a:pt x="1667141" y="1257300"/>
                  </a:lnTo>
                  <a:lnTo>
                    <a:pt x="1680984" y="1257300"/>
                  </a:lnTo>
                  <a:lnTo>
                    <a:pt x="1683524" y="1244600"/>
                  </a:lnTo>
                  <a:lnTo>
                    <a:pt x="1685048" y="1257300"/>
                  </a:lnTo>
                  <a:lnTo>
                    <a:pt x="1689112" y="1257300"/>
                  </a:lnTo>
                  <a:lnTo>
                    <a:pt x="1690382" y="1244600"/>
                  </a:lnTo>
                  <a:lnTo>
                    <a:pt x="1691652" y="1244600"/>
                  </a:lnTo>
                  <a:lnTo>
                    <a:pt x="1692668" y="1257300"/>
                  </a:lnTo>
                  <a:lnTo>
                    <a:pt x="1705495" y="1257300"/>
                  </a:lnTo>
                  <a:lnTo>
                    <a:pt x="1708797" y="1244600"/>
                  </a:lnTo>
                  <a:lnTo>
                    <a:pt x="1735721" y="1244600"/>
                  </a:lnTo>
                  <a:lnTo>
                    <a:pt x="1737626" y="1231900"/>
                  </a:lnTo>
                  <a:lnTo>
                    <a:pt x="1743976" y="1231900"/>
                  </a:lnTo>
                  <a:lnTo>
                    <a:pt x="1745500" y="1244600"/>
                  </a:lnTo>
                  <a:lnTo>
                    <a:pt x="1747278" y="1244600"/>
                  </a:lnTo>
                  <a:lnTo>
                    <a:pt x="1746770" y="1257300"/>
                  </a:lnTo>
                  <a:lnTo>
                    <a:pt x="1751215" y="1257300"/>
                  </a:lnTo>
                  <a:lnTo>
                    <a:pt x="1752612" y="1270000"/>
                  </a:lnTo>
                  <a:lnTo>
                    <a:pt x="1760105" y="1270000"/>
                  </a:lnTo>
                  <a:lnTo>
                    <a:pt x="1761629" y="1282700"/>
                  </a:lnTo>
                  <a:lnTo>
                    <a:pt x="1775726" y="1282700"/>
                  </a:lnTo>
                  <a:lnTo>
                    <a:pt x="1776361" y="1295400"/>
                  </a:lnTo>
                  <a:lnTo>
                    <a:pt x="1783727" y="1295400"/>
                  </a:lnTo>
                  <a:lnTo>
                    <a:pt x="1786521" y="1308100"/>
                  </a:lnTo>
                  <a:lnTo>
                    <a:pt x="1788299" y="1308100"/>
                  </a:lnTo>
                  <a:lnTo>
                    <a:pt x="1790077" y="1320800"/>
                  </a:lnTo>
                  <a:lnTo>
                    <a:pt x="1789315" y="1320800"/>
                  </a:lnTo>
                  <a:lnTo>
                    <a:pt x="1789569" y="1333500"/>
                  </a:lnTo>
                  <a:lnTo>
                    <a:pt x="1787537" y="1333500"/>
                  </a:lnTo>
                  <a:lnTo>
                    <a:pt x="1786521" y="1346200"/>
                  </a:lnTo>
                  <a:lnTo>
                    <a:pt x="1815477" y="1346200"/>
                  </a:lnTo>
                  <a:lnTo>
                    <a:pt x="1817890" y="1333500"/>
                  </a:lnTo>
                  <a:lnTo>
                    <a:pt x="1823224" y="1333500"/>
                  </a:lnTo>
                  <a:lnTo>
                    <a:pt x="1826780" y="1320800"/>
                  </a:lnTo>
                  <a:lnTo>
                    <a:pt x="1830844" y="1320800"/>
                  </a:lnTo>
                  <a:lnTo>
                    <a:pt x="1830336" y="1333500"/>
                  </a:lnTo>
                  <a:lnTo>
                    <a:pt x="1836559" y="1333500"/>
                  </a:lnTo>
                  <a:lnTo>
                    <a:pt x="1840623" y="1346200"/>
                  </a:lnTo>
                  <a:lnTo>
                    <a:pt x="1839607" y="1346200"/>
                  </a:lnTo>
                  <a:lnTo>
                    <a:pt x="1840623" y="1358900"/>
                  </a:lnTo>
                  <a:lnTo>
                    <a:pt x="1841385" y="1358900"/>
                  </a:lnTo>
                  <a:lnTo>
                    <a:pt x="1840877" y="1371600"/>
                  </a:lnTo>
                  <a:lnTo>
                    <a:pt x="1847354" y="1371600"/>
                  </a:lnTo>
                  <a:lnTo>
                    <a:pt x="1847354" y="1397000"/>
                  </a:lnTo>
                  <a:lnTo>
                    <a:pt x="1849640" y="1384300"/>
                  </a:lnTo>
                  <a:lnTo>
                    <a:pt x="1851164" y="1384300"/>
                  </a:lnTo>
                  <a:lnTo>
                    <a:pt x="1853704" y="1397000"/>
                  </a:lnTo>
                  <a:lnTo>
                    <a:pt x="1854974" y="1397000"/>
                  </a:lnTo>
                  <a:lnTo>
                    <a:pt x="1855736" y="1409700"/>
                  </a:lnTo>
                  <a:lnTo>
                    <a:pt x="1857260" y="1409700"/>
                  </a:lnTo>
                  <a:lnTo>
                    <a:pt x="1857260" y="1422400"/>
                  </a:lnTo>
                  <a:lnTo>
                    <a:pt x="1856244" y="1435100"/>
                  </a:lnTo>
                  <a:lnTo>
                    <a:pt x="1857768" y="1435100"/>
                  </a:lnTo>
                  <a:lnTo>
                    <a:pt x="1855228" y="1447800"/>
                  </a:lnTo>
                  <a:lnTo>
                    <a:pt x="1849894" y="1447800"/>
                  </a:lnTo>
                  <a:lnTo>
                    <a:pt x="1850910" y="1460500"/>
                  </a:lnTo>
                  <a:lnTo>
                    <a:pt x="1848624" y="1460500"/>
                  </a:lnTo>
                  <a:lnTo>
                    <a:pt x="1847354" y="1473200"/>
                  </a:lnTo>
                  <a:lnTo>
                    <a:pt x="1863229" y="1473200"/>
                  </a:lnTo>
                  <a:lnTo>
                    <a:pt x="1866023" y="1485900"/>
                  </a:lnTo>
                  <a:lnTo>
                    <a:pt x="1871865" y="1485900"/>
                  </a:lnTo>
                  <a:lnTo>
                    <a:pt x="1872627" y="1498600"/>
                  </a:lnTo>
                  <a:lnTo>
                    <a:pt x="1880882" y="1498600"/>
                  </a:lnTo>
                  <a:lnTo>
                    <a:pt x="1882152" y="1511300"/>
                  </a:lnTo>
                  <a:lnTo>
                    <a:pt x="1881644" y="1511300"/>
                  </a:lnTo>
                  <a:lnTo>
                    <a:pt x="1883168" y="1524000"/>
                  </a:lnTo>
                  <a:lnTo>
                    <a:pt x="1885454" y="1524000"/>
                  </a:lnTo>
                  <a:lnTo>
                    <a:pt x="1885454" y="1536700"/>
                  </a:lnTo>
                  <a:lnTo>
                    <a:pt x="1889391" y="1536700"/>
                  </a:lnTo>
                  <a:lnTo>
                    <a:pt x="1894471" y="1549400"/>
                  </a:lnTo>
                  <a:lnTo>
                    <a:pt x="1897519" y="1549400"/>
                  </a:lnTo>
                  <a:lnTo>
                    <a:pt x="1901710" y="1562100"/>
                  </a:lnTo>
                  <a:lnTo>
                    <a:pt x="1910854" y="1562100"/>
                  </a:lnTo>
                  <a:lnTo>
                    <a:pt x="1917077" y="1574800"/>
                  </a:lnTo>
                  <a:lnTo>
                    <a:pt x="1935238" y="1574800"/>
                  </a:lnTo>
                  <a:lnTo>
                    <a:pt x="1942096" y="1587500"/>
                  </a:lnTo>
                  <a:lnTo>
                    <a:pt x="1944509" y="1587500"/>
                  </a:lnTo>
                  <a:lnTo>
                    <a:pt x="1945525" y="1574800"/>
                  </a:lnTo>
                  <a:lnTo>
                    <a:pt x="1944001" y="1574800"/>
                  </a:lnTo>
                  <a:lnTo>
                    <a:pt x="1940572" y="1562100"/>
                  </a:lnTo>
                  <a:lnTo>
                    <a:pt x="1936762" y="1562100"/>
                  </a:lnTo>
                  <a:lnTo>
                    <a:pt x="1936000" y="1549400"/>
                  </a:lnTo>
                  <a:lnTo>
                    <a:pt x="1931174" y="1549400"/>
                  </a:lnTo>
                  <a:lnTo>
                    <a:pt x="1930158" y="1536700"/>
                  </a:lnTo>
                  <a:lnTo>
                    <a:pt x="1930666" y="1536700"/>
                  </a:lnTo>
                  <a:lnTo>
                    <a:pt x="1931682" y="1524000"/>
                  </a:lnTo>
                  <a:lnTo>
                    <a:pt x="1927999" y="1524000"/>
                  </a:lnTo>
                  <a:lnTo>
                    <a:pt x="1924697" y="1511300"/>
                  </a:lnTo>
                  <a:lnTo>
                    <a:pt x="1916061" y="1511300"/>
                  </a:lnTo>
                  <a:lnTo>
                    <a:pt x="1914664" y="1498600"/>
                  </a:lnTo>
                  <a:lnTo>
                    <a:pt x="1899297" y="1498600"/>
                  </a:lnTo>
                  <a:lnTo>
                    <a:pt x="1896757" y="1485900"/>
                  </a:lnTo>
                  <a:lnTo>
                    <a:pt x="1882406" y="1485900"/>
                  </a:lnTo>
                  <a:lnTo>
                    <a:pt x="1882406" y="1473200"/>
                  </a:lnTo>
                  <a:lnTo>
                    <a:pt x="1880882" y="1460500"/>
                  </a:lnTo>
                  <a:lnTo>
                    <a:pt x="1878342" y="1473200"/>
                  </a:lnTo>
                  <a:lnTo>
                    <a:pt x="1878088" y="1460500"/>
                  </a:lnTo>
                  <a:lnTo>
                    <a:pt x="1874024" y="1460500"/>
                  </a:lnTo>
                  <a:lnTo>
                    <a:pt x="1874532" y="1447800"/>
                  </a:lnTo>
                  <a:lnTo>
                    <a:pt x="1864499" y="1447800"/>
                  </a:lnTo>
                  <a:lnTo>
                    <a:pt x="1864499" y="1435100"/>
                  </a:lnTo>
                  <a:lnTo>
                    <a:pt x="1865769" y="1435100"/>
                  </a:lnTo>
                  <a:lnTo>
                    <a:pt x="1873262" y="1409700"/>
                  </a:lnTo>
                  <a:lnTo>
                    <a:pt x="1877580" y="1409700"/>
                  </a:lnTo>
                  <a:lnTo>
                    <a:pt x="1877580" y="1397000"/>
                  </a:lnTo>
                  <a:lnTo>
                    <a:pt x="1877834" y="1397000"/>
                  </a:lnTo>
                  <a:lnTo>
                    <a:pt x="1877326" y="1384300"/>
                  </a:lnTo>
                  <a:lnTo>
                    <a:pt x="1890153" y="1384300"/>
                  </a:lnTo>
                  <a:lnTo>
                    <a:pt x="1891169" y="1397000"/>
                  </a:lnTo>
                  <a:lnTo>
                    <a:pt x="1911870" y="1397000"/>
                  </a:lnTo>
                  <a:lnTo>
                    <a:pt x="1912378" y="1409700"/>
                  </a:lnTo>
                  <a:lnTo>
                    <a:pt x="1924189" y="1409700"/>
                  </a:lnTo>
                  <a:lnTo>
                    <a:pt x="1927237" y="1422400"/>
                  </a:lnTo>
                  <a:lnTo>
                    <a:pt x="1931682" y="1422400"/>
                  </a:lnTo>
                  <a:lnTo>
                    <a:pt x="1933968" y="1435100"/>
                  </a:lnTo>
                  <a:lnTo>
                    <a:pt x="1954161" y="1435100"/>
                  </a:lnTo>
                  <a:lnTo>
                    <a:pt x="1954923" y="1447800"/>
                  </a:lnTo>
                  <a:lnTo>
                    <a:pt x="1953399" y="1460500"/>
                  </a:lnTo>
                  <a:lnTo>
                    <a:pt x="1970417" y="1460500"/>
                  </a:lnTo>
                  <a:lnTo>
                    <a:pt x="1977021" y="1447800"/>
                  </a:lnTo>
                  <a:lnTo>
                    <a:pt x="1979815" y="1447800"/>
                  </a:lnTo>
                  <a:lnTo>
                    <a:pt x="1978291" y="1435100"/>
                  </a:lnTo>
                  <a:lnTo>
                    <a:pt x="1983879" y="1435100"/>
                  </a:lnTo>
                  <a:lnTo>
                    <a:pt x="1988832" y="1422400"/>
                  </a:lnTo>
                  <a:lnTo>
                    <a:pt x="1988070" y="1435100"/>
                  </a:lnTo>
                  <a:lnTo>
                    <a:pt x="2006993" y="1435100"/>
                  </a:lnTo>
                  <a:lnTo>
                    <a:pt x="2010549" y="1422400"/>
                  </a:lnTo>
                  <a:lnTo>
                    <a:pt x="2021344" y="1422400"/>
                  </a:lnTo>
                  <a:lnTo>
                    <a:pt x="2023884" y="1409700"/>
                  </a:lnTo>
                  <a:lnTo>
                    <a:pt x="2025281" y="1397000"/>
                  </a:lnTo>
                  <a:lnTo>
                    <a:pt x="2027821" y="1397000"/>
                  </a:lnTo>
                  <a:lnTo>
                    <a:pt x="2026424" y="1384300"/>
                  </a:lnTo>
                  <a:lnTo>
                    <a:pt x="2024900" y="1384300"/>
                  </a:lnTo>
                  <a:lnTo>
                    <a:pt x="2022360" y="1371600"/>
                  </a:lnTo>
                  <a:lnTo>
                    <a:pt x="2022614" y="1371600"/>
                  </a:lnTo>
                  <a:lnTo>
                    <a:pt x="2020582" y="1358900"/>
                  </a:lnTo>
                  <a:lnTo>
                    <a:pt x="2018296" y="1358900"/>
                  </a:lnTo>
                  <a:lnTo>
                    <a:pt x="2012200" y="1346200"/>
                  </a:lnTo>
                  <a:lnTo>
                    <a:pt x="2010041" y="1346200"/>
                  </a:lnTo>
                  <a:lnTo>
                    <a:pt x="1998611" y="1333500"/>
                  </a:lnTo>
                  <a:lnTo>
                    <a:pt x="1990864" y="1333500"/>
                  </a:lnTo>
                  <a:lnTo>
                    <a:pt x="1988832" y="1320800"/>
                  </a:lnTo>
                  <a:lnTo>
                    <a:pt x="1980577" y="1320800"/>
                  </a:lnTo>
                  <a:lnTo>
                    <a:pt x="1981085" y="1308100"/>
                  </a:lnTo>
                  <a:lnTo>
                    <a:pt x="1971941" y="1308100"/>
                  </a:lnTo>
                  <a:lnTo>
                    <a:pt x="1971687" y="1295400"/>
                  </a:lnTo>
                  <a:lnTo>
                    <a:pt x="1969528" y="1295400"/>
                  </a:lnTo>
                  <a:lnTo>
                    <a:pt x="1968512" y="1282700"/>
                  </a:lnTo>
                  <a:lnTo>
                    <a:pt x="1975497" y="1282700"/>
                  </a:lnTo>
                  <a:lnTo>
                    <a:pt x="1980831" y="1270000"/>
                  </a:lnTo>
                  <a:lnTo>
                    <a:pt x="1982101" y="1270000"/>
                  </a:lnTo>
                  <a:lnTo>
                    <a:pt x="1982101" y="1257300"/>
                  </a:lnTo>
                  <a:lnTo>
                    <a:pt x="2008263" y="1257300"/>
                  </a:lnTo>
                  <a:lnTo>
                    <a:pt x="2009787" y="1244600"/>
                  </a:lnTo>
                  <a:lnTo>
                    <a:pt x="2015502" y="1244600"/>
                  </a:lnTo>
                  <a:lnTo>
                    <a:pt x="2018296" y="1257300"/>
                  </a:lnTo>
                  <a:lnTo>
                    <a:pt x="2027821" y="1257300"/>
                  </a:lnTo>
                  <a:lnTo>
                    <a:pt x="2028583" y="1244600"/>
                  </a:lnTo>
                  <a:lnTo>
                    <a:pt x="2031123" y="1244600"/>
                  </a:lnTo>
                  <a:lnTo>
                    <a:pt x="2034679" y="1257300"/>
                  </a:lnTo>
                  <a:lnTo>
                    <a:pt x="2033028" y="1257300"/>
                  </a:lnTo>
                  <a:lnTo>
                    <a:pt x="2032012" y="1270000"/>
                  </a:lnTo>
                  <a:lnTo>
                    <a:pt x="2042553" y="1270000"/>
                  </a:lnTo>
                  <a:lnTo>
                    <a:pt x="2041410" y="1257300"/>
                  </a:lnTo>
                  <a:lnTo>
                    <a:pt x="2059190" y="1257300"/>
                  </a:lnTo>
                  <a:lnTo>
                    <a:pt x="2063508" y="1244600"/>
                  </a:lnTo>
                  <a:lnTo>
                    <a:pt x="2064143" y="1257300"/>
                  </a:lnTo>
                  <a:lnTo>
                    <a:pt x="2066810" y="1257300"/>
                  </a:lnTo>
                  <a:lnTo>
                    <a:pt x="2069477" y="1244600"/>
                  </a:lnTo>
                  <a:lnTo>
                    <a:pt x="2073287" y="1244600"/>
                  </a:lnTo>
                  <a:lnTo>
                    <a:pt x="2073541" y="1257300"/>
                  </a:lnTo>
                  <a:lnTo>
                    <a:pt x="2076208" y="1244600"/>
                  </a:lnTo>
                  <a:lnTo>
                    <a:pt x="2099957" y="1244600"/>
                  </a:lnTo>
                  <a:lnTo>
                    <a:pt x="2100592" y="1231900"/>
                  </a:lnTo>
                  <a:lnTo>
                    <a:pt x="2141867" y="1231900"/>
                  </a:lnTo>
                  <a:lnTo>
                    <a:pt x="2144534" y="1219200"/>
                  </a:lnTo>
                  <a:lnTo>
                    <a:pt x="2159901" y="1219200"/>
                  </a:lnTo>
                  <a:lnTo>
                    <a:pt x="2161806" y="1206500"/>
                  </a:lnTo>
                  <a:lnTo>
                    <a:pt x="2169172" y="1206500"/>
                  </a:lnTo>
                  <a:lnTo>
                    <a:pt x="2173998" y="1193800"/>
                  </a:lnTo>
                  <a:lnTo>
                    <a:pt x="2190762" y="1193800"/>
                  </a:lnTo>
                  <a:lnTo>
                    <a:pt x="2191778" y="1181100"/>
                  </a:lnTo>
                  <a:lnTo>
                    <a:pt x="2195080" y="1181100"/>
                  </a:lnTo>
                  <a:lnTo>
                    <a:pt x="2195080" y="1168400"/>
                  </a:lnTo>
                  <a:lnTo>
                    <a:pt x="2198763" y="1168400"/>
                  </a:lnTo>
                  <a:lnTo>
                    <a:pt x="2200414" y="1155700"/>
                  </a:lnTo>
                  <a:lnTo>
                    <a:pt x="2209304" y="1155700"/>
                  </a:lnTo>
                  <a:lnTo>
                    <a:pt x="2209939" y="1143000"/>
                  </a:lnTo>
                  <a:lnTo>
                    <a:pt x="2221242" y="1143000"/>
                  </a:lnTo>
                  <a:lnTo>
                    <a:pt x="2222258" y="1130300"/>
                  </a:lnTo>
                  <a:lnTo>
                    <a:pt x="2223655" y="1130300"/>
                  </a:lnTo>
                  <a:lnTo>
                    <a:pt x="2223401" y="1117600"/>
                  </a:lnTo>
                  <a:lnTo>
                    <a:pt x="2226068" y="1117600"/>
                  </a:lnTo>
                  <a:lnTo>
                    <a:pt x="2230894" y="1104900"/>
                  </a:lnTo>
                  <a:lnTo>
                    <a:pt x="2214765" y="1104900"/>
                  </a:lnTo>
                  <a:lnTo>
                    <a:pt x="2211971" y="1104900"/>
                  </a:lnTo>
                  <a:lnTo>
                    <a:pt x="2213368" y="1092200"/>
                  </a:lnTo>
                  <a:lnTo>
                    <a:pt x="2214765" y="1104900"/>
                  </a:lnTo>
                  <a:lnTo>
                    <a:pt x="2215781" y="1092200"/>
                  </a:lnTo>
                  <a:lnTo>
                    <a:pt x="2224163" y="1092200"/>
                  </a:lnTo>
                  <a:lnTo>
                    <a:pt x="2223909" y="1079500"/>
                  </a:lnTo>
                  <a:lnTo>
                    <a:pt x="2227973" y="1079500"/>
                  </a:lnTo>
                  <a:lnTo>
                    <a:pt x="2225052" y="1066800"/>
                  </a:lnTo>
                  <a:lnTo>
                    <a:pt x="2215019" y="1066800"/>
                  </a:lnTo>
                  <a:lnTo>
                    <a:pt x="2214765" y="1054100"/>
                  </a:lnTo>
                  <a:lnTo>
                    <a:pt x="2207780" y="1054100"/>
                  </a:lnTo>
                  <a:lnTo>
                    <a:pt x="2205494" y="1041400"/>
                  </a:lnTo>
                  <a:lnTo>
                    <a:pt x="2205748" y="1041400"/>
                  </a:lnTo>
                  <a:lnTo>
                    <a:pt x="2202827" y="1028700"/>
                  </a:lnTo>
                  <a:lnTo>
                    <a:pt x="2185301" y="1028700"/>
                  </a:lnTo>
                  <a:lnTo>
                    <a:pt x="2186952" y="1016000"/>
                  </a:lnTo>
                  <a:lnTo>
                    <a:pt x="2192921" y="1016000"/>
                  </a:lnTo>
                  <a:lnTo>
                    <a:pt x="2194445" y="1003300"/>
                  </a:lnTo>
                  <a:lnTo>
                    <a:pt x="2206383" y="1003300"/>
                  </a:lnTo>
                  <a:lnTo>
                    <a:pt x="2209685" y="990600"/>
                  </a:lnTo>
                  <a:lnTo>
                    <a:pt x="2234958" y="990600"/>
                  </a:lnTo>
                  <a:lnTo>
                    <a:pt x="2235593" y="977900"/>
                  </a:lnTo>
                  <a:lnTo>
                    <a:pt x="2216670" y="977900"/>
                  </a:lnTo>
                  <a:lnTo>
                    <a:pt x="2213876" y="965200"/>
                  </a:lnTo>
                  <a:lnTo>
                    <a:pt x="2200160" y="965200"/>
                  </a:lnTo>
                  <a:lnTo>
                    <a:pt x="2194699" y="977900"/>
                  </a:lnTo>
                  <a:lnTo>
                    <a:pt x="2181491" y="977900"/>
                  </a:lnTo>
                  <a:lnTo>
                    <a:pt x="2181491" y="965200"/>
                  </a:lnTo>
                  <a:lnTo>
                    <a:pt x="2167267" y="965200"/>
                  </a:lnTo>
                  <a:lnTo>
                    <a:pt x="2164473" y="952500"/>
                  </a:lnTo>
                  <a:lnTo>
                    <a:pt x="2160155" y="952500"/>
                  </a:lnTo>
                  <a:lnTo>
                    <a:pt x="2160790" y="939800"/>
                  </a:lnTo>
                  <a:lnTo>
                    <a:pt x="2186952" y="939800"/>
                  </a:lnTo>
                  <a:lnTo>
                    <a:pt x="2189111" y="927100"/>
                  </a:lnTo>
                  <a:lnTo>
                    <a:pt x="2205494" y="927100"/>
                  </a:lnTo>
                  <a:lnTo>
                    <a:pt x="2207145" y="914400"/>
                  </a:lnTo>
                  <a:lnTo>
                    <a:pt x="2230640" y="914400"/>
                  </a:lnTo>
                  <a:lnTo>
                    <a:pt x="2229624" y="927100"/>
                  </a:lnTo>
                  <a:lnTo>
                    <a:pt x="2220480" y="927100"/>
                  </a:lnTo>
                  <a:lnTo>
                    <a:pt x="2219083" y="939800"/>
                  </a:lnTo>
                  <a:lnTo>
                    <a:pt x="2218575" y="939800"/>
                  </a:lnTo>
                  <a:lnTo>
                    <a:pt x="2214765" y="952500"/>
                  </a:lnTo>
                  <a:lnTo>
                    <a:pt x="2221750" y="952500"/>
                  </a:lnTo>
                  <a:lnTo>
                    <a:pt x="2224417" y="939800"/>
                  </a:lnTo>
                  <a:lnTo>
                    <a:pt x="2240419" y="939800"/>
                  </a:lnTo>
                  <a:lnTo>
                    <a:pt x="2243340" y="927100"/>
                  </a:lnTo>
                  <a:lnTo>
                    <a:pt x="2273312" y="927100"/>
                  </a:lnTo>
                  <a:lnTo>
                    <a:pt x="2282837" y="939800"/>
                  </a:lnTo>
                  <a:lnTo>
                    <a:pt x="2283091" y="939800"/>
                  </a:lnTo>
                  <a:lnTo>
                    <a:pt x="2279789" y="952500"/>
                  </a:lnTo>
                  <a:lnTo>
                    <a:pt x="2275471" y="952500"/>
                  </a:lnTo>
                  <a:lnTo>
                    <a:pt x="2275471" y="965200"/>
                  </a:lnTo>
                  <a:lnTo>
                    <a:pt x="2301506" y="965200"/>
                  </a:lnTo>
                  <a:lnTo>
                    <a:pt x="2300871" y="977900"/>
                  </a:lnTo>
                  <a:lnTo>
                    <a:pt x="2306205" y="977900"/>
                  </a:lnTo>
                  <a:lnTo>
                    <a:pt x="2304046" y="990600"/>
                  </a:lnTo>
                  <a:lnTo>
                    <a:pt x="2302014" y="990600"/>
                  </a:lnTo>
                  <a:lnTo>
                    <a:pt x="2304935" y="1003300"/>
                  </a:lnTo>
                  <a:lnTo>
                    <a:pt x="2304046" y="1016000"/>
                  </a:lnTo>
                  <a:lnTo>
                    <a:pt x="2294902" y="1016000"/>
                  </a:lnTo>
                  <a:lnTo>
                    <a:pt x="2291727" y="1028700"/>
                  </a:lnTo>
                  <a:lnTo>
                    <a:pt x="2320556" y="1028700"/>
                  </a:lnTo>
                  <a:lnTo>
                    <a:pt x="2326017" y="1016000"/>
                  </a:lnTo>
                  <a:lnTo>
                    <a:pt x="2332494" y="1016000"/>
                  </a:lnTo>
                  <a:lnTo>
                    <a:pt x="2334399" y="1028700"/>
                  </a:lnTo>
                  <a:lnTo>
                    <a:pt x="2337066" y="1028700"/>
                  </a:lnTo>
                  <a:lnTo>
                    <a:pt x="2340876" y="1016000"/>
                  </a:lnTo>
                  <a:lnTo>
                    <a:pt x="2354338" y="1016000"/>
                  </a:lnTo>
                  <a:lnTo>
                    <a:pt x="2353830" y="1003300"/>
                  </a:lnTo>
                  <a:lnTo>
                    <a:pt x="2348115" y="1003300"/>
                  </a:lnTo>
                  <a:lnTo>
                    <a:pt x="2350274" y="990600"/>
                  </a:lnTo>
                  <a:lnTo>
                    <a:pt x="2351290" y="990600"/>
                  </a:lnTo>
                  <a:lnTo>
                    <a:pt x="2347861" y="977900"/>
                  </a:lnTo>
                  <a:lnTo>
                    <a:pt x="2345448" y="977900"/>
                  </a:lnTo>
                  <a:lnTo>
                    <a:pt x="2345448" y="965200"/>
                  </a:lnTo>
                  <a:lnTo>
                    <a:pt x="2333002" y="965200"/>
                  </a:lnTo>
                  <a:lnTo>
                    <a:pt x="2333510" y="952500"/>
                  </a:lnTo>
                  <a:lnTo>
                    <a:pt x="2325128" y="952500"/>
                  </a:lnTo>
                  <a:lnTo>
                    <a:pt x="2321953" y="939800"/>
                  </a:lnTo>
                  <a:lnTo>
                    <a:pt x="2319540" y="939800"/>
                  </a:lnTo>
                  <a:lnTo>
                    <a:pt x="2321699" y="927100"/>
                  </a:lnTo>
                  <a:lnTo>
                    <a:pt x="2328938" y="927100"/>
                  </a:lnTo>
                  <a:lnTo>
                    <a:pt x="2333256" y="914400"/>
                  </a:lnTo>
                  <a:lnTo>
                    <a:pt x="2348623" y="914400"/>
                  </a:lnTo>
                  <a:lnTo>
                    <a:pt x="2353830" y="889000"/>
                  </a:lnTo>
                  <a:lnTo>
                    <a:pt x="2364625" y="889000"/>
                  </a:lnTo>
                  <a:lnTo>
                    <a:pt x="2367292" y="876300"/>
                  </a:lnTo>
                  <a:lnTo>
                    <a:pt x="2380500" y="876300"/>
                  </a:lnTo>
                  <a:lnTo>
                    <a:pt x="2387612" y="863600"/>
                  </a:lnTo>
                  <a:lnTo>
                    <a:pt x="2395232" y="863600"/>
                  </a:lnTo>
                  <a:lnTo>
                    <a:pt x="2401328" y="876300"/>
                  </a:lnTo>
                  <a:lnTo>
                    <a:pt x="2419108" y="876300"/>
                  </a:lnTo>
                  <a:lnTo>
                    <a:pt x="2423934" y="863600"/>
                  </a:lnTo>
                  <a:lnTo>
                    <a:pt x="2434221" y="863600"/>
                  </a:lnTo>
                  <a:lnTo>
                    <a:pt x="2437523" y="850900"/>
                  </a:lnTo>
                  <a:lnTo>
                    <a:pt x="2449080" y="850900"/>
                  </a:lnTo>
                  <a:lnTo>
                    <a:pt x="2455049" y="838200"/>
                  </a:lnTo>
                  <a:lnTo>
                    <a:pt x="2463685" y="825500"/>
                  </a:lnTo>
                  <a:lnTo>
                    <a:pt x="2472321" y="825500"/>
                  </a:lnTo>
                  <a:lnTo>
                    <a:pt x="2483370" y="812800"/>
                  </a:lnTo>
                  <a:lnTo>
                    <a:pt x="2487180" y="812800"/>
                  </a:lnTo>
                  <a:lnTo>
                    <a:pt x="2486037" y="800100"/>
                  </a:lnTo>
                  <a:lnTo>
                    <a:pt x="2491498" y="800100"/>
                  </a:lnTo>
                  <a:lnTo>
                    <a:pt x="2494673" y="787400"/>
                  </a:lnTo>
                  <a:lnTo>
                    <a:pt x="2495054" y="787400"/>
                  </a:lnTo>
                  <a:lnTo>
                    <a:pt x="2500388" y="774700"/>
                  </a:lnTo>
                  <a:lnTo>
                    <a:pt x="2499626" y="787400"/>
                  </a:lnTo>
                  <a:lnTo>
                    <a:pt x="2501785" y="774700"/>
                  </a:lnTo>
                  <a:lnTo>
                    <a:pt x="2508008" y="774700"/>
                  </a:lnTo>
                  <a:lnTo>
                    <a:pt x="2517406" y="762000"/>
                  </a:lnTo>
                  <a:lnTo>
                    <a:pt x="2521724" y="762000"/>
                  </a:lnTo>
                  <a:lnTo>
                    <a:pt x="2523883" y="749300"/>
                  </a:lnTo>
                  <a:lnTo>
                    <a:pt x="2525534" y="749300"/>
                  </a:lnTo>
                  <a:lnTo>
                    <a:pt x="2524137" y="736600"/>
                  </a:lnTo>
                  <a:lnTo>
                    <a:pt x="2526296" y="736600"/>
                  </a:lnTo>
                  <a:lnTo>
                    <a:pt x="2526296" y="723900"/>
                  </a:lnTo>
                  <a:lnTo>
                    <a:pt x="2527439" y="723900"/>
                  </a:lnTo>
                  <a:lnTo>
                    <a:pt x="2525280" y="711200"/>
                  </a:lnTo>
                  <a:lnTo>
                    <a:pt x="2528709" y="711200"/>
                  </a:lnTo>
                  <a:lnTo>
                    <a:pt x="2529598" y="698500"/>
                  </a:lnTo>
                  <a:lnTo>
                    <a:pt x="2537980" y="685800"/>
                  </a:lnTo>
                  <a:lnTo>
                    <a:pt x="2540139" y="673100"/>
                  </a:lnTo>
                  <a:lnTo>
                    <a:pt x="2538234" y="673100"/>
                  </a:lnTo>
                  <a:lnTo>
                    <a:pt x="2536837" y="660400"/>
                  </a:lnTo>
                  <a:lnTo>
                    <a:pt x="2535186" y="660400"/>
                  </a:lnTo>
                  <a:lnTo>
                    <a:pt x="2531503" y="647700"/>
                  </a:lnTo>
                  <a:lnTo>
                    <a:pt x="2519565" y="647700"/>
                  </a:lnTo>
                  <a:lnTo>
                    <a:pt x="2517406" y="635000"/>
                  </a:lnTo>
                  <a:lnTo>
                    <a:pt x="2497467" y="635000"/>
                  </a:lnTo>
                  <a:lnTo>
                    <a:pt x="2493149" y="647700"/>
                  </a:lnTo>
                  <a:lnTo>
                    <a:pt x="2479560" y="647700"/>
                  </a:lnTo>
                  <a:lnTo>
                    <a:pt x="2478290" y="635000"/>
                  </a:lnTo>
                  <a:lnTo>
                    <a:pt x="2475877" y="635000"/>
                  </a:lnTo>
                  <a:lnTo>
                    <a:pt x="2473337" y="647700"/>
                  </a:lnTo>
                  <a:lnTo>
                    <a:pt x="2464828" y="647700"/>
                  </a:lnTo>
                  <a:lnTo>
                    <a:pt x="2464447" y="635000"/>
                  </a:lnTo>
                  <a:lnTo>
                    <a:pt x="2468511" y="635000"/>
                  </a:lnTo>
                  <a:lnTo>
                    <a:pt x="2465844" y="622300"/>
                  </a:lnTo>
                  <a:lnTo>
                    <a:pt x="2448318" y="622300"/>
                  </a:lnTo>
                  <a:lnTo>
                    <a:pt x="2452636" y="609600"/>
                  </a:lnTo>
                  <a:lnTo>
                    <a:pt x="2463177" y="609600"/>
                  </a:lnTo>
                  <a:lnTo>
                    <a:pt x="2468003" y="596900"/>
                  </a:lnTo>
                  <a:lnTo>
                    <a:pt x="2478036" y="596900"/>
                  </a:lnTo>
                  <a:lnTo>
                    <a:pt x="2488831" y="584200"/>
                  </a:lnTo>
                  <a:lnTo>
                    <a:pt x="2491244" y="584200"/>
                  </a:lnTo>
                  <a:lnTo>
                    <a:pt x="2495054" y="571500"/>
                  </a:lnTo>
                  <a:lnTo>
                    <a:pt x="2495308" y="584200"/>
                  </a:lnTo>
                  <a:lnTo>
                    <a:pt x="2498483" y="571500"/>
                  </a:lnTo>
                  <a:lnTo>
                    <a:pt x="2503309" y="571500"/>
                  </a:lnTo>
                  <a:lnTo>
                    <a:pt x="2512580" y="558800"/>
                  </a:lnTo>
                  <a:lnTo>
                    <a:pt x="2526550" y="558800"/>
                  </a:lnTo>
                  <a:lnTo>
                    <a:pt x="2528455" y="546100"/>
                  </a:lnTo>
                  <a:lnTo>
                    <a:pt x="2540139" y="546100"/>
                  </a:lnTo>
                  <a:lnTo>
                    <a:pt x="2542044" y="546100"/>
                  </a:lnTo>
                  <a:lnTo>
                    <a:pt x="2542235" y="536079"/>
                  </a:lnTo>
                  <a:lnTo>
                    <a:pt x="2542806" y="533400"/>
                  </a:lnTo>
                  <a:lnTo>
                    <a:pt x="2542273" y="534187"/>
                  </a:lnTo>
                  <a:lnTo>
                    <a:pt x="2542298" y="533400"/>
                  </a:lnTo>
                  <a:lnTo>
                    <a:pt x="2542806" y="533400"/>
                  </a:lnTo>
                  <a:lnTo>
                    <a:pt x="2550299" y="533400"/>
                  </a:lnTo>
                  <a:lnTo>
                    <a:pt x="2553855" y="520700"/>
                  </a:lnTo>
                  <a:lnTo>
                    <a:pt x="2665107" y="520700"/>
                  </a:lnTo>
                  <a:lnTo>
                    <a:pt x="2667012" y="508000"/>
                  </a:lnTo>
                  <a:lnTo>
                    <a:pt x="2684538" y="508000"/>
                  </a:lnTo>
                  <a:lnTo>
                    <a:pt x="2686951" y="520700"/>
                  </a:lnTo>
                  <a:lnTo>
                    <a:pt x="2689872" y="520700"/>
                  </a:lnTo>
                  <a:lnTo>
                    <a:pt x="2693936" y="508000"/>
                  </a:lnTo>
                  <a:lnTo>
                    <a:pt x="2698000" y="508000"/>
                  </a:lnTo>
                  <a:lnTo>
                    <a:pt x="2697238" y="520700"/>
                  </a:lnTo>
                  <a:lnTo>
                    <a:pt x="2698508" y="520700"/>
                  </a:lnTo>
                  <a:lnTo>
                    <a:pt x="2693301" y="533400"/>
                  </a:lnTo>
                  <a:lnTo>
                    <a:pt x="2725559" y="533400"/>
                  </a:lnTo>
                  <a:lnTo>
                    <a:pt x="2728226" y="520700"/>
                  </a:lnTo>
                  <a:lnTo>
                    <a:pt x="2738513" y="520700"/>
                  </a:lnTo>
                  <a:lnTo>
                    <a:pt x="2739656" y="533400"/>
                  </a:lnTo>
                  <a:lnTo>
                    <a:pt x="2740672" y="533400"/>
                  </a:lnTo>
                  <a:lnTo>
                    <a:pt x="2744482" y="520700"/>
                  </a:lnTo>
                  <a:lnTo>
                    <a:pt x="2746641" y="520700"/>
                  </a:lnTo>
                  <a:lnTo>
                    <a:pt x="2746387" y="508000"/>
                  </a:lnTo>
                  <a:lnTo>
                    <a:pt x="2749816" y="508000"/>
                  </a:lnTo>
                  <a:lnTo>
                    <a:pt x="2751467" y="495300"/>
                  </a:lnTo>
                  <a:lnTo>
                    <a:pt x="2765818" y="495300"/>
                  </a:lnTo>
                  <a:lnTo>
                    <a:pt x="2771152" y="482600"/>
                  </a:lnTo>
                  <a:lnTo>
                    <a:pt x="2776105" y="482600"/>
                  </a:lnTo>
                  <a:lnTo>
                    <a:pt x="2784995" y="469900"/>
                  </a:lnTo>
                  <a:lnTo>
                    <a:pt x="2794139" y="469900"/>
                  </a:lnTo>
                  <a:lnTo>
                    <a:pt x="2798203" y="457200"/>
                  </a:lnTo>
                  <a:lnTo>
                    <a:pt x="2834906" y="457200"/>
                  </a:lnTo>
                  <a:lnTo>
                    <a:pt x="2834398" y="469900"/>
                  </a:lnTo>
                  <a:lnTo>
                    <a:pt x="2837573" y="457200"/>
                  </a:lnTo>
                  <a:lnTo>
                    <a:pt x="2844939" y="457200"/>
                  </a:lnTo>
                  <a:lnTo>
                    <a:pt x="2844304" y="469900"/>
                  </a:lnTo>
                  <a:lnTo>
                    <a:pt x="2836811" y="469900"/>
                  </a:lnTo>
                  <a:lnTo>
                    <a:pt x="2835160" y="482600"/>
                  </a:lnTo>
                  <a:lnTo>
                    <a:pt x="2859798" y="482600"/>
                  </a:lnTo>
                  <a:lnTo>
                    <a:pt x="2865386" y="469900"/>
                  </a:lnTo>
                  <a:lnTo>
                    <a:pt x="2885452" y="469900"/>
                  </a:lnTo>
                  <a:lnTo>
                    <a:pt x="2883801" y="457200"/>
                  </a:lnTo>
                  <a:lnTo>
                    <a:pt x="2887357" y="457200"/>
                  </a:lnTo>
                  <a:lnTo>
                    <a:pt x="2889516" y="444500"/>
                  </a:lnTo>
                  <a:lnTo>
                    <a:pt x="2902089" y="444500"/>
                  </a:lnTo>
                  <a:lnTo>
                    <a:pt x="2908566" y="431800"/>
                  </a:lnTo>
                  <a:lnTo>
                    <a:pt x="2910852" y="431800"/>
                  </a:lnTo>
                  <a:lnTo>
                    <a:pt x="2916694" y="444500"/>
                  </a:lnTo>
                  <a:lnTo>
                    <a:pt x="2904883" y="444500"/>
                  </a:lnTo>
                  <a:lnTo>
                    <a:pt x="2904375" y="457200"/>
                  </a:lnTo>
                  <a:lnTo>
                    <a:pt x="2901835" y="457200"/>
                  </a:lnTo>
                  <a:lnTo>
                    <a:pt x="2900819" y="469900"/>
                  </a:lnTo>
                  <a:lnTo>
                    <a:pt x="2898660" y="469900"/>
                  </a:lnTo>
                  <a:lnTo>
                    <a:pt x="2898660" y="482600"/>
                  </a:lnTo>
                  <a:lnTo>
                    <a:pt x="2882150" y="482600"/>
                  </a:lnTo>
                  <a:lnTo>
                    <a:pt x="2879229" y="495300"/>
                  </a:lnTo>
                  <a:lnTo>
                    <a:pt x="2864878" y="495300"/>
                  </a:lnTo>
                  <a:lnTo>
                    <a:pt x="2864624" y="508000"/>
                  </a:lnTo>
                  <a:lnTo>
                    <a:pt x="2851670" y="508000"/>
                  </a:lnTo>
                  <a:lnTo>
                    <a:pt x="2848749" y="520700"/>
                  </a:lnTo>
                  <a:lnTo>
                    <a:pt x="2841129" y="520700"/>
                  </a:lnTo>
                  <a:lnTo>
                    <a:pt x="2828937" y="533400"/>
                  </a:lnTo>
                  <a:lnTo>
                    <a:pt x="2823349" y="533400"/>
                  </a:lnTo>
                  <a:lnTo>
                    <a:pt x="2820936" y="546100"/>
                  </a:lnTo>
                  <a:lnTo>
                    <a:pt x="2805442" y="546100"/>
                  </a:lnTo>
                  <a:lnTo>
                    <a:pt x="2803283" y="558800"/>
                  </a:lnTo>
                  <a:lnTo>
                    <a:pt x="2789821" y="558800"/>
                  </a:lnTo>
                  <a:lnTo>
                    <a:pt x="2789821" y="571500"/>
                  </a:lnTo>
                  <a:lnTo>
                    <a:pt x="2782582" y="571500"/>
                  </a:lnTo>
                  <a:lnTo>
                    <a:pt x="2778772" y="584200"/>
                  </a:lnTo>
                  <a:lnTo>
                    <a:pt x="2772041" y="584200"/>
                  </a:lnTo>
                  <a:lnTo>
                    <a:pt x="2770898" y="596900"/>
                  </a:lnTo>
                  <a:lnTo>
                    <a:pt x="2768485" y="596900"/>
                  </a:lnTo>
                  <a:lnTo>
                    <a:pt x="2767977" y="609600"/>
                  </a:lnTo>
                  <a:lnTo>
                    <a:pt x="2766326" y="609600"/>
                  </a:lnTo>
                  <a:lnTo>
                    <a:pt x="2767723" y="622300"/>
                  </a:lnTo>
                  <a:lnTo>
                    <a:pt x="2768739" y="635000"/>
                  </a:lnTo>
                  <a:lnTo>
                    <a:pt x="2772549" y="635000"/>
                  </a:lnTo>
                  <a:lnTo>
                    <a:pt x="2774962" y="647700"/>
                  </a:lnTo>
                  <a:lnTo>
                    <a:pt x="2774454" y="647700"/>
                  </a:lnTo>
                  <a:lnTo>
                    <a:pt x="2775216" y="660400"/>
                  </a:lnTo>
                  <a:lnTo>
                    <a:pt x="2774200" y="660400"/>
                  </a:lnTo>
                  <a:lnTo>
                    <a:pt x="2773057" y="673100"/>
                  </a:lnTo>
                  <a:lnTo>
                    <a:pt x="2779280" y="673100"/>
                  </a:lnTo>
                  <a:lnTo>
                    <a:pt x="2779534" y="685800"/>
                  </a:lnTo>
                  <a:lnTo>
                    <a:pt x="2779280" y="685800"/>
                  </a:lnTo>
                  <a:lnTo>
                    <a:pt x="2780423" y="698500"/>
                  </a:lnTo>
                  <a:lnTo>
                    <a:pt x="2783344" y="698500"/>
                  </a:lnTo>
                  <a:lnTo>
                    <a:pt x="2783344" y="711200"/>
                  </a:lnTo>
                  <a:lnTo>
                    <a:pt x="2788551" y="711200"/>
                  </a:lnTo>
                  <a:lnTo>
                    <a:pt x="2791726" y="698500"/>
                  </a:lnTo>
                  <a:lnTo>
                    <a:pt x="2808490" y="698500"/>
                  </a:lnTo>
                  <a:lnTo>
                    <a:pt x="2811411" y="685800"/>
                  </a:lnTo>
                  <a:lnTo>
                    <a:pt x="2813316" y="685800"/>
                  </a:lnTo>
                  <a:lnTo>
                    <a:pt x="2813316" y="673100"/>
                  </a:lnTo>
                  <a:lnTo>
                    <a:pt x="2820301" y="673100"/>
                  </a:lnTo>
                  <a:lnTo>
                    <a:pt x="2822587" y="660400"/>
                  </a:lnTo>
                  <a:lnTo>
                    <a:pt x="2838462" y="660400"/>
                  </a:lnTo>
                  <a:lnTo>
                    <a:pt x="2836811" y="647700"/>
                  </a:lnTo>
                  <a:lnTo>
                    <a:pt x="2840113" y="635000"/>
                  </a:lnTo>
                  <a:lnTo>
                    <a:pt x="2866021" y="635000"/>
                  </a:lnTo>
                  <a:lnTo>
                    <a:pt x="2872752" y="622300"/>
                  </a:lnTo>
                  <a:lnTo>
                    <a:pt x="2867291" y="622300"/>
                  </a:lnTo>
                  <a:lnTo>
                    <a:pt x="2865132" y="609600"/>
                  </a:lnTo>
                  <a:lnTo>
                    <a:pt x="2869450" y="609600"/>
                  </a:lnTo>
                  <a:lnTo>
                    <a:pt x="2871101" y="596900"/>
                  </a:lnTo>
                  <a:lnTo>
                    <a:pt x="2874911" y="596900"/>
                  </a:lnTo>
                  <a:lnTo>
                    <a:pt x="2879229" y="584200"/>
                  </a:lnTo>
                  <a:lnTo>
                    <a:pt x="2881388" y="584200"/>
                  </a:lnTo>
                  <a:lnTo>
                    <a:pt x="2880880" y="596900"/>
                  </a:lnTo>
                  <a:lnTo>
                    <a:pt x="2891675" y="596900"/>
                  </a:lnTo>
                  <a:lnTo>
                    <a:pt x="2892437" y="584200"/>
                  </a:lnTo>
                  <a:lnTo>
                    <a:pt x="2885071" y="584200"/>
                  </a:lnTo>
                  <a:lnTo>
                    <a:pt x="2885706" y="571500"/>
                  </a:lnTo>
                  <a:lnTo>
                    <a:pt x="2883547" y="571500"/>
                  </a:lnTo>
                  <a:lnTo>
                    <a:pt x="2887611" y="558800"/>
                  </a:lnTo>
                  <a:lnTo>
                    <a:pt x="2890278" y="558800"/>
                  </a:lnTo>
                  <a:lnTo>
                    <a:pt x="2881896" y="546100"/>
                  </a:lnTo>
                  <a:lnTo>
                    <a:pt x="2879737" y="558800"/>
                  </a:lnTo>
                  <a:lnTo>
                    <a:pt x="2871101" y="558800"/>
                  </a:lnTo>
                  <a:lnTo>
                    <a:pt x="2869958" y="546100"/>
                  </a:lnTo>
                  <a:lnTo>
                    <a:pt x="2872752" y="546100"/>
                  </a:lnTo>
                  <a:lnTo>
                    <a:pt x="2874022" y="533400"/>
                  </a:lnTo>
                  <a:lnTo>
                    <a:pt x="2883547" y="533400"/>
                  </a:lnTo>
                  <a:lnTo>
                    <a:pt x="2886468" y="520700"/>
                  </a:lnTo>
                  <a:lnTo>
                    <a:pt x="2889770" y="520700"/>
                  </a:lnTo>
                  <a:lnTo>
                    <a:pt x="2897517" y="508000"/>
                  </a:lnTo>
                  <a:lnTo>
                    <a:pt x="2919488" y="508000"/>
                  </a:lnTo>
                  <a:lnTo>
                    <a:pt x="2922155" y="495300"/>
                  </a:lnTo>
                  <a:lnTo>
                    <a:pt x="2937522" y="495300"/>
                  </a:lnTo>
                  <a:lnTo>
                    <a:pt x="2936379" y="508000"/>
                  </a:lnTo>
                  <a:lnTo>
                    <a:pt x="2945396" y="508000"/>
                  </a:lnTo>
                  <a:lnTo>
                    <a:pt x="2950222" y="495300"/>
                  </a:lnTo>
                  <a:lnTo>
                    <a:pt x="2964573" y="495300"/>
                  </a:lnTo>
                  <a:lnTo>
                    <a:pt x="2965589" y="482600"/>
                  </a:lnTo>
                  <a:lnTo>
                    <a:pt x="2970161" y="495300"/>
                  </a:lnTo>
                  <a:lnTo>
                    <a:pt x="2987433" y="495300"/>
                  </a:lnTo>
                  <a:lnTo>
                    <a:pt x="3002038" y="508000"/>
                  </a:lnTo>
                  <a:lnTo>
                    <a:pt x="3004832" y="508000"/>
                  </a:lnTo>
                  <a:lnTo>
                    <a:pt x="3004832" y="495300"/>
                  </a:lnTo>
                  <a:lnTo>
                    <a:pt x="3018548" y="495300"/>
                  </a:lnTo>
                  <a:lnTo>
                    <a:pt x="3019818" y="482600"/>
                  </a:lnTo>
                  <a:lnTo>
                    <a:pt x="3035566" y="482600"/>
                  </a:lnTo>
                  <a:lnTo>
                    <a:pt x="3038233" y="469900"/>
                  </a:lnTo>
                  <a:lnTo>
                    <a:pt x="3046869" y="469900"/>
                  </a:lnTo>
                  <a:lnTo>
                    <a:pt x="3051695" y="457200"/>
                  </a:lnTo>
                  <a:lnTo>
                    <a:pt x="3056267" y="469900"/>
                  </a:lnTo>
                  <a:lnTo>
                    <a:pt x="3061728" y="457200"/>
                  </a:lnTo>
                  <a:lnTo>
                    <a:pt x="3079000" y="457200"/>
                  </a:lnTo>
                  <a:lnTo>
                    <a:pt x="3087636" y="444500"/>
                  </a:lnTo>
                  <a:lnTo>
                    <a:pt x="3109480" y="444500"/>
                  </a:lnTo>
                  <a:lnTo>
                    <a:pt x="3112782" y="431800"/>
                  </a:lnTo>
                  <a:lnTo>
                    <a:pt x="3114941" y="431800"/>
                  </a:lnTo>
                  <a:lnTo>
                    <a:pt x="3122434" y="444500"/>
                  </a:lnTo>
                  <a:lnTo>
                    <a:pt x="3146818" y="444500"/>
                  </a:lnTo>
                  <a:lnTo>
                    <a:pt x="3148088" y="431800"/>
                  </a:lnTo>
                  <a:lnTo>
                    <a:pt x="3147326" y="419100"/>
                  </a:lnTo>
                  <a:lnTo>
                    <a:pt x="3132467" y="419100"/>
                  </a:lnTo>
                  <a:lnTo>
                    <a:pt x="3138182" y="406400"/>
                  </a:lnTo>
                  <a:lnTo>
                    <a:pt x="3136785" y="406400"/>
                  </a:lnTo>
                  <a:lnTo>
                    <a:pt x="3131705" y="393700"/>
                  </a:lnTo>
                  <a:lnTo>
                    <a:pt x="3141103" y="393700"/>
                  </a:lnTo>
                  <a:lnTo>
                    <a:pt x="3144659" y="381000"/>
                  </a:lnTo>
                  <a:lnTo>
                    <a:pt x="3164090" y="381000"/>
                  </a:lnTo>
                  <a:lnTo>
                    <a:pt x="3167519" y="368300"/>
                  </a:lnTo>
                  <a:lnTo>
                    <a:pt x="3158375" y="355600"/>
                  </a:lnTo>
                  <a:lnTo>
                    <a:pt x="3163836" y="355600"/>
                  </a:lnTo>
                  <a:lnTo>
                    <a:pt x="3164598" y="342900"/>
                  </a:lnTo>
                  <a:lnTo>
                    <a:pt x="3181362" y="342900"/>
                  </a:lnTo>
                  <a:lnTo>
                    <a:pt x="3184029" y="355600"/>
                  </a:lnTo>
                  <a:lnTo>
                    <a:pt x="3179203" y="355600"/>
                  </a:lnTo>
                  <a:lnTo>
                    <a:pt x="3181616" y="368300"/>
                  </a:lnTo>
                  <a:lnTo>
                    <a:pt x="3224796" y="368300"/>
                  </a:lnTo>
                  <a:lnTo>
                    <a:pt x="3226447" y="381000"/>
                  </a:lnTo>
                  <a:lnTo>
                    <a:pt x="3242703" y="381000"/>
                  </a:lnTo>
                  <a:lnTo>
                    <a:pt x="3248545" y="393700"/>
                  </a:lnTo>
                  <a:lnTo>
                    <a:pt x="3283331" y="393700"/>
                  </a:lnTo>
                  <a:lnTo>
                    <a:pt x="3284982" y="381000"/>
                  </a:lnTo>
                  <a:lnTo>
                    <a:pt x="3285502" y="381000"/>
                  </a:lnTo>
                  <a:lnTo>
                    <a:pt x="3284982" y="368300"/>
                  </a:lnTo>
                  <a:lnTo>
                    <a:pt x="3309886" y="368300"/>
                  </a:lnTo>
                  <a:lnTo>
                    <a:pt x="3314204" y="355600"/>
                  </a:lnTo>
                  <a:lnTo>
                    <a:pt x="3322205" y="355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69279" y="4988559"/>
              <a:ext cx="259079" cy="2667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18100" y="5356859"/>
              <a:ext cx="518160" cy="58166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737360" y="4605019"/>
              <a:ext cx="4079240" cy="1282700"/>
            </a:xfrm>
            <a:custGeom>
              <a:avLst/>
              <a:gdLst/>
              <a:ahLst/>
              <a:cxnLst/>
              <a:rect l="l" t="t" r="r" b="b"/>
              <a:pathLst>
                <a:path w="4079240" h="1282700">
                  <a:moveTo>
                    <a:pt x="635" y="254"/>
                  </a:moveTo>
                  <a:lnTo>
                    <a:pt x="381" y="0"/>
                  </a:lnTo>
                  <a:lnTo>
                    <a:pt x="0" y="127"/>
                  </a:lnTo>
                  <a:lnTo>
                    <a:pt x="127" y="254"/>
                  </a:lnTo>
                  <a:lnTo>
                    <a:pt x="635" y="254"/>
                  </a:lnTo>
                  <a:close/>
                </a:path>
                <a:path w="4079240" h="1282700">
                  <a:moveTo>
                    <a:pt x="2711831" y="389763"/>
                  </a:moveTo>
                  <a:lnTo>
                    <a:pt x="2711450" y="389128"/>
                  </a:lnTo>
                  <a:lnTo>
                    <a:pt x="2711069" y="388747"/>
                  </a:lnTo>
                  <a:lnTo>
                    <a:pt x="2710561" y="388620"/>
                  </a:lnTo>
                  <a:lnTo>
                    <a:pt x="2709799" y="388366"/>
                  </a:lnTo>
                  <a:lnTo>
                    <a:pt x="2710942" y="389382"/>
                  </a:lnTo>
                  <a:lnTo>
                    <a:pt x="2711831" y="389763"/>
                  </a:lnTo>
                  <a:close/>
                </a:path>
                <a:path w="4079240" h="1282700">
                  <a:moveTo>
                    <a:pt x="3166491" y="1044194"/>
                  </a:moveTo>
                  <a:lnTo>
                    <a:pt x="3164840" y="1037590"/>
                  </a:lnTo>
                  <a:lnTo>
                    <a:pt x="3156712" y="1021080"/>
                  </a:lnTo>
                  <a:lnTo>
                    <a:pt x="3155823" y="1017016"/>
                  </a:lnTo>
                  <a:lnTo>
                    <a:pt x="3147568" y="1010412"/>
                  </a:lnTo>
                  <a:lnTo>
                    <a:pt x="3140964" y="1007999"/>
                  </a:lnTo>
                  <a:lnTo>
                    <a:pt x="3137789" y="1005459"/>
                  </a:lnTo>
                  <a:lnTo>
                    <a:pt x="3138551" y="1015365"/>
                  </a:lnTo>
                  <a:lnTo>
                    <a:pt x="3136900" y="1020318"/>
                  </a:lnTo>
                  <a:lnTo>
                    <a:pt x="3129534" y="1017778"/>
                  </a:lnTo>
                  <a:lnTo>
                    <a:pt x="3134360" y="1021080"/>
                  </a:lnTo>
                  <a:lnTo>
                    <a:pt x="3132709" y="1023620"/>
                  </a:lnTo>
                  <a:lnTo>
                    <a:pt x="3137789" y="1030224"/>
                  </a:lnTo>
                  <a:lnTo>
                    <a:pt x="3134360" y="1043305"/>
                  </a:lnTo>
                  <a:lnTo>
                    <a:pt x="3136138" y="1053211"/>
                  </a:lnTo>
                  <a:lnTo>
                    <a:pt x="3134106" y="1062482"/>
                  </a:lnTo>
                  <a:lnTo>
                    <a:pt x="3138551" y="1063879"/>
                  </a:lnTo>
                  <a:lnTo>
                    <a:pt x="3146933" y="1067308"/>
                  </a:lnTo>
                  <a:lnTo>
                    <a:pt x="3150362" y="1069721"/>
                  </a:lnTo>
                  <a:lnTo>
                    <a:pt x="3151886" y="1070483"/>
                  </a:lnTo>
                  <a:lnTo>
                    <a:pt x="3154172" y="1068832"/>
                  </a:lnTo>
                  <a:lnTo>
                    <a:pt x="3159125" y="1064768"/>
                  </a:lnTo>
                  <a:lnTo>
                    <a:pt x="3164078" y="1058926"/>
                  </a:lnTo>
                  <a:lnTo>
                    <a:pt x="3165729" y="1050671"/>
                  </a:lnTo>
                  <a:lnTo>
                    <a:pt x="3166491" y="1044194"/>
                  </a:lnTo>
                  <a:close/>
                </a:path>
                <a:path w="4079240" h="1282700">
                  <a:moveTo>
                    <a:pt x="3890137" y="609092"/>
                  </a:moveTo>
                  <a:lnTo>
                    <a:pt x="3889756" y="607314"/>
                  </a:lnTo>
                  <a:lnTo>
                    <a:pt x="3889375" y="605409"/>
                  </a:lnTo>
                  <a:lnTo>
                    <a:pt x="3888613" y="605790"/>
                  </a:lnTo>
                  <a:lnTo>
                    <a:pt x="3885692" y="605155"/>
                  </a:lnTo>
                  <a:lnTo>
                    <a:pt x="3883660" y="604520"/>
                  </a:lnTo>
                  <a:lnTo>
                    <a:pt x="3878199" y="607314"/>
                  </a:lnTo>
                  <a:lnTo>
                    <a:pt x="3880358" y="612267"/>
                  </a:lnTo>
                  <a:lnTo>
                    <a:pt x="3879215" y="612648"/>
                  </a:lnTo>
                  <a:lnTo>
                    <a:pt x="3889375" y="611886"/>
                  </a:lnTo>
                  <a:lnTo>
                    <a:pt x="3890137" y="609092"/>
                  </a:lnTo>
                  <a:close/>
                </a:path>
                <a:path w="4079240" h="1282700">
                  <a:moveTo>
                    <a:pt x="4079240" y="1281811"/>
                  </a:moveTo>
                  <a:lnTo>
                    <a:pt x="4078478" y="1281557"/>
                  </a:lnTo>
                  <a:lnTo>
                    <a:pt x="4077589" y="1281557"/>
                  </a:lnTo>
                  <a:lnTo>
                    <a:pt x="4077970" y="1282573"/>
                  </a:lnTo>
                  <a:lnTo>
                    <a:pt x="4079240" y="12818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718559" y="4714240"/>
              <a:ext cx="817880" cy="8204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891279" y="4889500"/>
              <a:ext cx="472439" cy="4699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462020" y="4457700"/>
              <a:ext cx="1330960" cy="13335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634740" y="4632959"/>
              <a:ext cx="982980" cy="98298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16579" y="4114800"/>
              <a:ext cx="2021840" cy="2019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89300" y="4287520"/>
              <a:ext cx="1673860" cy="167386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504439" y="3502659"/>
              <a:ext cx="3246119" cy="32461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677160" y="3677920"/>
              <a:ext cx="2898140" cy="28956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861820" y="9169400"/>
              <a:ext cx="3970020" cy="1524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616200" y="9499600"/>
              <a:ext cx="76200" cy="1320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705859" y="9575805"/>
              <a:ext cx="60960" cy="17780"/>
            </a:xfrm>
            <a:custGeom>
              <a:avLst/>
              <a:gdLst/>
              <a:ahLst/>
              <a:cxnLst/>
              <a:rect l="l" t="t" r="r" b="b"/>
              <a:pathLst>
                <a:path w="60960" h="17779">
                  <a:moveTo>
                    <a:pt x="60604" y="0"/>
                  </a:moveTo>
                  <a:lnTo>
                    <a:pt x="0" y="0"/>
                  </a:lnTo>
                  <a:lnTo>
                    <a:pt x="0" y="17330"/>
                  </a:lnTo>
                  <a:lnTo>
                    <a:pt x="60604" y="17330"/>
                  </a:lnTo>
                  <a:lnTo>
                    <a:pt x="60604" y="0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40479" y="9499600"/>
              <a:ext cx="76200" cy="13208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768600" y="9499600"/>
              <a:ext cx="866139" cy="13208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3985259" y="9499600"/>
              <a:ext cx="960119" cy="1320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013200" y="9718040"/>
              <a:ext cx="88898" cy="17017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22420" y="9718040"/>
              <a:ext cx="91439" cy="13208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241800" y="9720580"/>
              <a:ext cx="93979" cy="12954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356100" y="9720580"/>
              <a:ext cx="91439" cy="12954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475479" y="9720580"/>
              <a:ext cx="109220" cy="12954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959100" y="9718040"/>
              <a:ext cx="934720" cy="13208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127500" y="9939019"/>
              <a:ext cx="78740" cy="132080"/>
            </a:xfrm>
            <a:custGeom>
              <a:avLst/>
              <a:gdLst/>
              <a:ahLst/>
              <a:cxnLst/>
              <a:rect l="l" t="t" r="r" b="b"/>
              <a:pathLst>
                <a:path w="78739" h="132079">
                  <a:moveTo>
                    <a:pt x="18173" y="37503"/>
                  </a:moveTo>
                  <a:lnTo>
                    <a:pt x="0" y="37503"/>
                  </a:lnTo>
                  <a:lnTo>
                    <a:pt x="0" y="131013"/>
                  </a:lnTo>
                  <a:lnTo>
                    <a:pt x="18173" y="131013"/>
                  </a:lnTo>
                  <a:lnTo>
                    <a:pt x="18173" y="37503"/>
                  </a:lnTo>
                  <a:close/>
                </a:path>
                <a:path w="78739" h="132079">
                  <a:moveTo>
                    <a:pt x="18173" y="12"/>
                  </a:moveTo>
                  <a:lnTo>
                    <a:pt x="0" y="12"/>
                  </a:lnTo>
                  <a:lnTo>
                    <a:pt x="0" y="18402"/>
                  </a:lnTo>
                  <a:lnTo>
                    <a:pt x="18173" y="18402"/>
                  </a:lnTo>
                  <a:lnTo>
                    <a:pt x="18173" y="12"/>
                  </a:lnTo>
                  <a:close/>
                </a:path>
                <a:path w="78739" h="132079">
                  <a:moveTo>
                    <a:pt x="78232" y="113969"/>
                  </a:moveTo>
                  <a:lnTo>
                    <a:pt x="67945" y="113969"/>
                  </a:lnTo>
                  <a:lnTo>
                    <a:pt x="66548" y="113360"/>
                  </a:lnTo>
                  <a:lnTo>
                    <a:pt x="64516" y="110896"/>
                  </a:lnTo>
                  <a:lnTo>
                    <a:pt x="64008" y="109156"/>
                  </a:lnTo>
                  <a:lnTo>
                    <a:pt x="64008" y="0"/>
                  </a:lnTo>
                  <a:lnTo>
                    <a:pt x="45847" y="0"/>
                  </a:lnTo>
                  <a:lnTo>
                    <a:pt x="45847" y="114566"/>
                  </a:lnTo>
                  <a:lnTo>
                    <a:pt x="47752" y="120650"/>
                  </a:lnTo>
                  <a:lnTo>
                    <a:pt x="55372" y="129286"/>
                  </a:lnTo>
                  <a:lnTo>
                    <a:pt x="60706" y="131483"/>
                  </a:lnTo>
                  <a:lnTo>
                    <a:pt x="78232" y="131483"/>
                  </a:lnTo>
                  <a:lnTo>
                    <a:pt x="78232" y="113969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964179" y="9939019"/>
              <a:ext cx="1135380" cy="16510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4221479" y="10050774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19710" y="0"/>
                  </a:moveTo>
                  <a:lnTo>
                    <a:pt x="0" y="0"/>
                  </a:lnTo>
                  <a:lnTo>
                    <a:pt x="0" y="19715"/>
                  </a:lnTo>
                  <a:lnTo>
                    <a:pt x="19710" y="19715"/>
                  </a:lnTo>
                  <a:lnTo>
                    <a:pt x="19710" y="0"/>
                  </a:lnTo>
                  <a:close/>
                </a:path>
              </a:pathLst>
            </a:custGeom>
            <a:solidFill>
              <a:srgbClr val="151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259579" y="9974580"/>
              <a:ext cx="167639" cy="9652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4452620" y="9974580"/>
              <a:ext cx="129539" cy="9397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045460" y="6855459"/>
              <a:ext cx="1463040" cy="1854200"/>
            </a:xfrm>
            <a:custGeom>
              <a:avLst/>
              <a:gdLst/>
              <a:ahLst/>
              <a:cxnLst/>
              <a:rect l="l" t="t" r="r" b="b"/>
              <a:pathLst>
                <a:path w="1463039" h="1854200">
                  <a:moveTo>
                    <a:pt x="1372742" y="0"/>
                  </a:moveTo>
                  <a:lnTo>
                    <a:pt x="184531" y="0"/>
                  </a:lnTo>
                  <a:lnTo>
                    <a:pt x="177926" y="48895"/>
                  </a:lnTo>
                  <a:lnTo>
                    <a:pt x="159257" y="92837"/>
                  </a:lnTo>
                  <a:lnTo>
                    <a:pt x="130301" y="130302"/>
                  </a:lnTo>
                  <a:lnTo>
                    <a:pt x="92963" y="159131"/>
                  </a:lnTo>
                  <a:lnTo>
                    <a:pt x="48894" y="177800"/>
                  </a:lnTo>
                  <a:lnTo>
                    <a:pt x="0" y="184404"/>
                  </a:lnTo>
                  <a:lnTo>
                    <a:pt x="0" y="1764411"/>
                  </a:lnTo>
                  <a:lnTo>
                    <a:pt x="34925" y="1771523"/>
                  </a:lnTo>
                  <a:lnTo>
                    <a:pt x="63372" y="1790827"/>
                  </a:lnTo>
                  <a:lnTo>
                    <a:pt x="82676" y="1819402"/>
                  </a:lnTo>
                  <a:lnTo>
                    <a:pt x="89788" y="1854200"/>
                  </a:lnTo>
                  <a:lnTo>
                    <a:pt x="1372742" y="1854200"/>
                  </a:lnTo>
                  <a:lnTo>
                    <a:pt x="1379854" y="1819402"/>
                  </a:lnTo>
                  <a:lnTo>
                    <a:pt x="1399159" y="1790827"/>
                  </a:lnTo>
                  <a:lnTo>
                    <a:pt x="1427734" y="1771523"/>
                  </a:lnTo>
                  <a:lnTo>
                    <a:pt x="1462531" y="1764411"/>
                  </a:lnTo>
                  <a:lnTo>
                    <a:pt x="1462531" y="89789"/>
                  </a:lnTo>
                  <a:lnTo>
                    <a:pt x="1427734" y="82677"/>
                  </a:lnTo>
                  <a:lnTo>
                    <a:pt x="1399159" y="63373"/>
                  </a:lnTo>
                  <a:lnTo>
                    <a:pt x="1379854" y="34925"/>
                  </a:lnTo>
                  <a:lnTo>
                    <a:pt x="13727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507740" y="7973061"/>
              <a:ext cx="508000" cy="11429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210560" y="7025640"/>
              <a:ext cx="1099819" cy="100076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149600" y="8112759"/>
              <a:ext cx="1254760" cy="4165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7" name="object 7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11" name="object 11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75100" y="4787900"/>
            <a:ext cx="3070859" cy="65786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975100" y="5732779"/>
            <a:ext cx="3070860" cy="289560"/>
          </a:xfrm>
          <a:custGeom>
            <a:avLst/>
            <a:gdLst/>
            <a:ahLst/>
            <a:cxnLst/>
            <a:rect l="l" t="t" r="r" b="b"/>
            <a:pathLst>
              <a:path w="3070859" h="289560">
                <a:moveTo>
                  <a:pt x="3070605" y="0"/>
                </a:moveTo>
                <a:lnTo>
                  <a:pt x="0" y="0"/>
                </a:lnTo>
                <a:lnTo>
                  <a:pt x="0" y="289179"/>
                </a:lnTo>
                <a:lnTo>
                  <a:pt x="3070605" y="289179"/>
                </a:lnTo>
                <a:lnTo>
                  <a:pt x="3070605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75100" y="6309359"/>
            <a:ext cx="3070860" cy="289560"/>
          </a:xfrm>
          <a:custGeom>
            <a:avLst/>
            <a:gdLst/>
            <a:ahLst/>
            <a:cxnLst/>
            <a:rect l="l" t="t" r="r" b="b"/>
            <a:pathLst>
              <a:path w="3070859" h="289559">
                <a:moveTo>
                  <a:pt x="3070605" y="0"/>
                </a:moveTo>
                <a:lnTo>
                  <a:pt x="0" y="0"/>
                </a:lnTo>
                <a:lnTo>
                  <a:pt x="0" y="289178"/>
                </a:lnTo>
                <a:lnTo>
                  <a:pt x="3070605" y="289178"/>
                </a:lnTo>
                <a:lnTo>
                  <a:pt x="3070605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75100" y="6888480"/>
            <a:ext cx="3070860" cy="287020"/>
          </a:xfrm>
          <a:custGeom>
            <a:avLst/>
            <a:gdLst/>
            <a:ahLst/>
            <a:cxnLst/>
            <a:rect l="l" t="t" r="r" b="b"/>
            <a:pathLst>
              <a:path w="3070859" h="287020">
                <a:moveTo>
                  <a:pt x="3070605" y="0"/>
                </a:moveTo>
                <a:lnTo>
                  <a:pt x="0" y="0"/>
                </a:lnTo>
                <a:lnTo>
                  <a:pt x="0" y="286639"/>
                </a:lnTo>
                <a:lnTo>
                  <a:pt x="3070605" y="286639"/>
                </a:lnTo>
                <a:lnTo>
                  <a:pt x="3070605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75100" y="7465059"/>
            <a:ext cx="3070860" cy="289560"/>
          </a:xfrm>
          <a:custGeom>
            <a:avLst/>
            <a:gdLst/>
            <a:ahLst/>
            <a:cxnLst/>
            <a:rect l="l" t="t" r="r" b="b"/>
            <a:pathLst>
              <a:path w="3070859" h="289559">
                <a:moveTo>
                  <a:pt x="3070605" y="0"/>
                </a:moveTo>
                <a:lnTo>
                  <a:pt x="0" y="0"/>
                </a:lnTo>
                <a:lnTo>
                  <a:pt x="0" y="289179"/>
                </a:lnTo>
                <a:lnTo>
                  <a:pt x="3070605" y="289179"/>
                </a:lnTo>
                <a:lnTo>
                  <a:pt x="3070605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75100" y="8041640"/>
            <a:ext cx="3070860" cy="289560"/>
          </a:xfrm>
          <a:custGeom>
            <a:avLst/>
            <a:gdLst/>
            <a:ahLst/>
            <a:cxnLst/>
            <a:rect l="l" t="t" r="r" b="b"/>
            <a:pathLst>
              <a:path w="3070859" h="289559">
                <a:moveTo>
                  <a:pt x="3070605" y="0"/>
                </a:moveTo>
                <a:lnTo>
                  <a:pt x="0" y="0"/>
                </a:lnTo>
                <a:lnTo>
                  <a:pt x="0" y="289178"/>
                </a:lnTo>
                <a:lnTo>
                  <a:pt x="3070605" y="289178"/>
                </a:lnTo>
                <a:lnTo>
                  <a:pt x="3070605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75100" y="8618219"/>
            <a:ext cx="3070860" cy="289560"/>
          </a:xfrm>
          <a:custGeom>
            <a:avLst/>
            <a:gdLst/>
            <a:ahLst/>
            <a:cxnLst/>
            <a:rect l="l" t="t" r="r" b="b"/>
            <a:pathLst>
              <a:path w="3070859" h="289559">
                <a:moveTo>
                  <a:pt x="3070605" y="0"/>
                </a:moveTo>
                <a:lnTo>
                  <a:pt x="0" y="0"/>
                </a:lnTo>
                <a:lnTo>
                  <a:pt x="0" y="289178"/>
                </a:lnTo>
                <a:lnTo>
                  <a:pt x="3070605" y="289178"/>
                </a:lnTo>
                <a:lnTo>
                  <a:pt x="3070605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75100" y="9194800"/>
            <a:ext cx="3070860" cy="289560"/>
          </a:xfrm>
          <a:custGeom>
            <a:avLst/>
            <a:gdLst/>
            <a:ahLst/>
            <a:cxnLst/>
            <a:rect l="l" t="t" r="r" b="b"/>
            <a:pathLst>
              <a:path w="3070859" h="289559">
                <a:moveTo>
                  <a:pt x="3070605" y="0"/>
                </a:moveTo>
                <a:lnTo>
                  <a:pt x="0" y="0"/>
                </a:lnTo>
                <a:lnTo>
                  <a:pt x="0" y="289178"/>
                </a:lnTo>
                <a:lnTo>
                  <a:pt x="3070605" y="289178"/>
                </a:lnTo>
                <a:lnTo>
                  <a:pt x="3070605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04640" y="5557519"/>
            <a:ext cx="269240" cy="62865"/>
          </a:xfrm>
          <a:custGeom>
            <a:avLst/>
            <a:gdLst/>
            <a:ahLst/>
            <a:cxnLst/>
            <a:rect l="l" t="t" r="r" b="b"/>
            <a:pathLst>
              <a:path w="269239" h="62864">
                <a:moveTo>
                  <a:pt x="22733" y="0"/>
                </a:moveTo>
                <a:lnTo>
                  <a:pt x="17780" y="0"/>
                </a:lnTo>
                <a:lnTo>
                  <a:pt x="16510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113" y="13716"/>
                </a:lnTo>
                <a:lnTo>
                  <a:pt x="15113" y="61849"/>
                </a:lnTo>
                <a:lnTo>
                  <a:pt x="22682" y="61849"/>
                </a:lnTo>
                <a:lnTo>
                  <a:pt x="22682" y="13716"/>
                </a:lnTo>
                <a:lnTo>
                  <a:pt x="22733" y="0"/>
                </a:lnTo>
                <a:close/>
              </a:path>
              <a:path w="269239" h="62864">
                <a:moveTo>
                  <a:pt x="82296" y="24130"/>
                </a:moveTo>
                <a:lnTo>
                  <a:pt x="81915" y="20447"/>
                </a:lnTo>
                <a:lnTo>
                  <a:pt x="80010" y="13335"/>
                </a:lnTo>
                <a:lnTo>
                  <a:pt x="78740" y="10287"/>
                </a:lnTo>
                <a:lnTo>
                  <a:pt x="76200" y="6223"/>
                </a:lnTo>
                <a:lnTo>
                  <a:pt x="75565" y="5207"/>
                </a:lnTo>
                <a:lnTo>
                  <a:pt x="74549" y="4254"/>
                </a:lnTo>
                <a:lnTo>
                  <a:pt x="74549" y="21336"/>
                </a:lnTo>
                <a:lnTo>
                  <a:pt x="74549" y="41529"/>
                </a:lnTo>
                <a:lnTo>
                  <a:pt x="73406" y="48260"/>
                </a:lnTo>
                <a:lnTo>
                  <a:pt x="68707" y="54991"/>
                </a:lnTo>
                <a:lnTo>
                  <a:pt x="65786" y="56642"/>
                </a:lnTo>
                <a:lnTo>
                  <a:pt x="58801" y="56642"/>
                </a:lnTo>
                <a:lnTo>
                  <a:pt x="55880" y="54991"/>
                </a:lnTo>
                <a:lnTo>
                  <a:pt x="51181" y="48260"/>
                </a:lnTo>
                <a:lnTo>
                  <a:pt x="49911" y="41529"/>
                </a:lnTo>
                <a:lnTo>
                  <a:pt x="49911" y="21336"/>
                </a:lnTo>
                <a:lnTo>
                  <a:pt x="51181" y="14478"/>
                </a:lnTo>
                <a:lnTo>
                  <a:pt x="55880" y="7747"/>
                </a:lnTo>
                <a:lnTo>
                  <a:pt x="58674" y="6223"/>
                </a:lnTo>
                <a:lnTo>
                  <a:pt x="65659" y="6223"/>
                </a:lnTo>
                <a:lnTo>
                  <a:pt x="68707" y="7874"/>
                </a:lnTo>
                <a:lnTo>
                  <a:pt x="73406" y="14605"/>
                </a:lnTo>
                <a:lnTo>
                  <a:pt x="74549" y="21336"/>
                </a:lnTo>
                <a:lnTo>
                  <a:pt x="74549" y="4254"/>
                </a:lnTo>
                <a:lnTo>
                  <a:pt x="73533" y="3302"/>
                </a:lnTo>
                <a:lnTo>
                  <a:pt x="68453" y="635"/>
                </a:lnTo>
                <a:lnTo>
                  <a:pt x="65532" y="0"/>
                </a:lnTo>
                <a:lnTo>
                  <a:pt x="57785" y="0"/>
                </a:lnTo>
                <a:lnTo>
                  <a:pt x="42164" y="24130"/>
                </a:lnTo>
                <a:lnTo>
                  <a:pt x="42164" y="31496"/>
                </a:lnTo>
                <a:lnTo>
                  <a:pt x="56388" y="62865"/>
                </a:lnTo>
                <a:lnTo>
                  <a:pt x="66802" y="62865"/>
                </a:lnTo>
                <a:lnTo>
                  <a:pt x="82296" y="39497"/>
                </a:lnTo>
                <a:lnTo>
                  <a:pt x="82296" y="24130"/>
                </a:lnTo>
                <a:close/>
              </a:path>
              <a:path w="269239" h="62864">
                <a:moveTo>
                  <a:pt x="130175" y="24130"/>
                </a:moveTo>
                <a:lnTo>
                  <a:pt x="122555" y="4381"/>
                </a:lnTo>
                <a:lnTo>
                  <a:pt x="122555" y="21336"/>
                </a:lnTo>
                <a:lnTo>
                  <a:pt x="122555" y="41529"/>
                </a:lnTo>
                <a:lnTo>
                  <a:pt x="121412" y="48260"/>
                </a:lnTo>
                <a:lnTo>
                  <a:pt x="116586" y="54991"/>
                </a:lnTo>
                <a:lnTo>
                  <a:pt x="113665" y="56642"/>
                </a:lnTo>
                <a:lnTo>
                  <a:pt x="106680" y="56642"/>
                </a:lnTo>
                <a:lnTo>
                  <a:pt x="103759" y="54991"/>
                </a:lnTo>
                <a:lnTo>
                  <a:pt x="99060" y="48260"/>
                </a:lnTo>
                <a:lnTo>
                  <a:pt x="97917" y="41529"/>
                </a:lnTo>
                <a:lnTo>
                  <a:pt x="97917" y="21336"/>
                </a:lnTo>
                <a:lnTo>
                  <a:pt x="99187" y="14478"/>
                </a:lnTo>
                <a:lnTo>
                  <a:pt x="103886" y="7747"/>
                </a:lnTo>
                <a:lnTo>
                  <a:pt x="106680" y="6223"/>
                </a:lnTo>
                <a:lnTo>
                  <a:pt x="113665" y="6223"/>
                </a:lnTo>
                <a:lnTo>
                  <a:pt x="116586" y="7874"/>
                </a:lnTo>
                <a:lnTo>
                  <a:pt x="121412" y="14605"/>
                </a:lnTo>
                <a:lnTo>
                  <a:pt x="122555" y="21336"/>
                </a:lnTo>
                <a:lnTo>
                  <a:pt x="122555" y="4381"/>
                </a:lnTo>
                <a:lnTo>
                  <a:pt x="121412" y="3302"/>
                </a:lnTo>
                <a:lnTo>
                  <a:pt x="116459" y="635"/>
                </a:lnTo>
                <a:lnTo>
                  <a:pt x="113538" y="0"/>
                </a:lnTo>
                <a:lnTo>
                  <a:pt x="105664" y="0"/>
                </a:lnTo>
                <a:lnTo>
                  <a:pt x="90043" y="24130"/>
                </a:lnTo>
                <a:lnTo>
                  <a:pt x="90043" y="31496"/>
                </a:lnTo>
                <a:lnTo>
                  <a:pt x="104267" y="62865"/>
                </a:lnTo>
                <a:lnTo>
                  <a:pt x="114681" y="62865"/>
                </a:lnTo>
                <a:lnTo>
                  <a:pt x="130175" y="39497"/>
                </a:lnTo>
                <a:lnTo>
                  <a:pt x="130175" y="24130"/>
                </a:lnTo>
                <a:close/>
              </a:path>
              <a:path w="269239" h="62864">
                <a:moveTo>
                  <a:pt x="176911" y="61849"/>
                </a:moveTo>
                <a:lnTo>
                  <a:pt x="164592" y="44196"/>
                </a:lnTo>
                <a:lnTo>
                  <a:pt x="160274" y="38227"/>
                </a:lnTo>
                <a:lnTo>
                  <a:pt x="164338" y="32639"/>
                </a:lnTo>
                <a:lnTo>
                  <a:pt x="175768" y="17272"/>
                </a:lnTo>
                <a:lnTo>
                  <a:pt x="166624" y="17272"/>
                </a:lnTo>
                <a:lnTo>
                  <a:pt x="158115" y="29210"/>
                </a:lnTo>
                <a:lnTo>
                  <a:pt x="155702" y="32639"/>
                </a:lnTo>
                <a:lnTo>
                  <a:pt x="153924" y="29718"/>
                </a:lnTo>
                <a:lnTo>
                  <a:pt x="145796" y="17272"/>
                </a:lnTo>
                <a:lnTo>
                  <a:pt x="136271" y="17272"/>
                </a:lnTo>
                <a:lnTo>
                  <a:pt x="151384" y="38608"/>
                </a:lnTo>
                <a:lnTo>
                  <a:pt x="135128" y="61849"/>
                </a:lnTo>
                <a:lnTo>
                  <a:pt x="144272" y="61849"/>
                </a:lnTo>
                <a:lnTo>
                  <a:pt x="155956" y="44196"/>
                </a:lnTo>
                <a:lnTo>
                  <a:pt x="167640" y="61849"/>
                </a:lnTo>
                <a:lnTo>
                  <a:pt x="176911" y="61849"/>
                </a:lnTo>
                <a:close/>
              </a:path>
              <a:path w="269239" h="62864">
                <a:moveTo>
                  <a:pt x="214884" y="56769"/>
                </a:moveTo>
                <a:lnTo>
                  <a:pt x="189611" y="46863"/>
                </a:lnTo>
                <a:lnTo>
                  <a:pt x="182245" y="47625"/>
                </a:lnTo>
                <a:lnTo>
                  <a:pt x="182880" y="52451"/>
                </a:lnTo>
                <a:lnTo>
                  <a:pt x="184785" y="56134"/>
                </a:lnTo>
                <a:lnTo>
                  <a:pt x="190881" y="61595"/>
                </a:lnTo>
                <a:lnTo>
                  <a:pt x="194818" y="62865"/>
                </a:lnTo>
                <a:lnTo>
                  <a:pt x="204216" y="62865"/>
                </a:lnTo>
                <a:lnTo>
                  <a:pt x="208153" y="61595"/>
                </a:lnTo>
                <a:lnTo>
                  <a:pt x="214884" y="56769"/>
                </a:lnTo>
                <a:close/>
              </a:path>
              <a:path w="269239" h="62864">
                <a:moveTo>
                  <a:pt x="221742" y="22225"/>
                </a:moveTo>
                <a:lnTo>
                  <a:pt x="220853" y="16510"/>
                </a:lnTo>
                <a:lnTo>
                  <a:pt x="217424" y="8509"/>
                </a:lnTo>
                <a:lnTo>
                  <a:pt x="215519" y="6223"/>
                </a:lnTo>
                <a:lnTo>
                  <a:pt x="214884" y="5461"/>
                </a:lnTo>
                <a:lnTo>
                  <a:pt x="213233" y="4356"/>
                </a:lnTo>
                <a:lnTo>
                  <a:pt x="213233" y="16129"/>
                </a:lnTo>
                <a:lnTo>
                  <a:pt x="213233" y="25019"/>
                </a:lnTo>
                <a:lnTo>
                  <a:pt x="212217" y="28194"/>
                </a:lnTo>
                <a:lnTo>
                  <a:pt x="207645" y="33020"/>
                </a:lnTo>
                <a:lnTo>
                  <a:pt x="204724" y="34290"/>
                </a:lnTo>
                <a:lnTo>
                  <a:pt x="197739" y="34290"/>
                </a:lnTo>
                <a:lnTo>
                  <a:pt x="194818" y="33020"/>
                </a:lnTo>
                <a:lnTo>
                  <a:pt x="190119" y="28194"/>
                </a:lnTo>
                <a:lnTo>
                  <a:pt x="188976" y="25019"/>
                </a:lnTo>
                <a:lnTo>
                  <a:pt x="188976" y="16510"/>
                </a:lnTo>
                <a:lnTo>
                  <a:pt x="190119" y="13081"/>
                </a:lnTo>
                <a:lnTo>
                  <a:pt x="195199" y="7620"/>
                </a:lnTo>
                <a:lnTo>
                  <a:pt x="198120" y="6223"/>
                </a:lnTo>
                <a:lnTo>
                  <a:pt x="204724" y="6223"/>
                </a:lnTo>
                <a:lnTo>
                  <a:pt x="207518" y="7493"/>
                </a:lnTo>
                <a:lnTo>
                  <a:pt x="212090" y="12700"/>
                </a:lnTo>
                <a:lnTo>
                  <a:pt x="213233" y="16129"/>
                </a:lnTo>
                <a:lnTo>
                  <a:pt x="213233" y="4356"/>
                </a:lnTo>
                <a:lnTo>
                  <a:pt x="208280" y="1016"/>
                </a:lnTo>
                <a:lnTo>
                  <a:pt x="204597" y="0"/>
                </a:lnTo>
                <a:lnTo>
                  <a:pt x="194945" y="0"/>
                </a:lnTo>
                <a:lnTo>
                  <a:pt x="190373" y="1905"/>
                </a:lnTo>
                <a:lnTo>
                  <a:pt x="183007" y="9525"/>
                </a:lnTo>
                <a:lnTo>
                  <a:pt x="181102" y="14605"/>
                </a:lnTo>
                <a:lnTo>
                  <a:pt x="181102" y="26797"/>
                </a:lnTo>
                <a:lnTo>
                  <a:pt x="182880" y="31750"/>
                </a:lnTo>
                <a:lnTo>
                  <a:pt x="189992" y="39116"/>
                </a:lnTo>
                <a:lnTo>
                  <a:pt x="194310" y="40894"/>
                </a:lnTo>
                <a:lnTo>
                  <a:pt x="202438" y="40894"/>
                </a:lnTo>
                <a:lnTo>
                  <a:pt x="205359" y="40259"/>
                </a:lnTo>
                <a:lnTo>
                  <a:pt x="210566" y="37211"/>
                </a:lnTo>
                <a:lnTo>
                  <a:pt x="212598" y="35306"/>
                </a:lnTo>
                <a:lnTo>
                  <a:pt x="213233" y="34290"/>
                </a:lnTo>
                <a:lnTo>
                  <a:pt x="214122" y="32893"/>
                </a:lnTo>
                <a:lnTo>
                  <a:pt x="214122" y="37719"/>
                </a:lnTo>
                <a:lnTo>
                  <a:pt x="213868" y="40513"/>
                </a:lnTo>
                <a:lnTo>
                  <a:pt x="202057" y="56642"/>
                </a:lnTo>
                <a:lnTo>
                  <a:pt x="215011" y="56642"/>
                </a:lnTo>
                <a:lnTo>
                  <a:pt x="217424" y="53213"/>
                </a:lnTo>
                <a:lnTo>
                  <a:pt x="220853" y="43942"/>
                </a:lnTo>
                <a:lnTo>
                  <a:pt x="221742" y="37719"/>
                </a:lnTo>
                <a:lnTo>
                  <a:pt x="221742" y="32893"/>
                </a:lnTo>
                <a:lnTo>
                  <a:pt x="221742" y="22225"/>
                </a:lnTo>
                <a:close/>
              </a:path>
              <a:path w="269239" h="62864">
                <a:moveTo>
                  <a:pt x="269240" y="24130"/>
                </a:moveTo>
                <a:lnTo>
                  <a:pt x="268859" y="20447"/>
                </a:lnTo>
                <a:lnTo>
                  <a:pt x="266954" y="13335"/>
                </a:lnTo>
                <a:lnTo>
                  <a:pt x="265684" y="10287"/>
                </a:lnTo>
                <a:lnTo>
                  <a:pt x="263144" y="6223"/>
                </a:lnTo>
                <a:lnTo>
                  <a:pt x="262509" y="5207"/>
                </a:lnTo>
                <a:lnTo>
                  <a:pt x="261493" y="4254"/>
                </a:lnTo>
                <a:lnTo>
                  <a:pt x="261493" y="21336"/>
                </a:lnTo>
                <a:lnTo>
                  <a:pt x="261493" y="41529"/>
                </a:lnTo>
                <a:lnTo>
                  <a:pt x="260350" y="48260"/>
                </a:lnTo>
                <a:lnTo>
                  <a:pt x="255651" y="54991"/>
                </a:lnTo>
                <a:lnTo>
                  <a:pt x="252730" y="56642"/>
                </a:lnTo>
                <a:lnTo>
                  <a:pt x="245745" y="56642"/>
                </a:lnTo>
                <a:lnTo>
                  <a:pt x="242824" y="54991"/>
                </a:lnTo>
                <a:lnTo>
                  <a:pt x="237998" y="48260"/>
                </a:lnTo>
                <a:lnTo>
                  <a:pt x="236855" y="41529"/>
                </a:lnTo>
                <a:lnTo>
                  <a:pt x="236855" y="21336"/>
                </a:lnTo>
                <a:lnTo>
                  <a:pt x="238125" y="14478"/>
                </a:lnTo>
                <a:lnTo>
                  <a:pt x="242824" y="7747"/>
                </a:lnTo>
                <a:lnTo>
                  <a:pt x="245618" y="6223"/>
                </a:lnTo>
                <a:lnTo>
                  <a:pt x="252603" y="6223"/>
                </a:lnTo>
                <a:lnTo>
                  <a:pt x="255651" y="7874"/>
                </a:lnTo>
                <a:lnTo>
                  <a:pt x="260350" y="14605"/>
                </a:lnTo>
                <a:lnTo>
                  <a:pt x="261493" y="21336"/>
                </a:lnTo>
                <a:lnTo>
                  <a:pt x="261493" y="4254"/>
                </a:lnTo>
                <a:lnTo>
                  <a:pt x="260477" y="3302"/>
                </a:lnTo>
                <a:lnTo>
                  <a:pt x="255397" y="635"/>
                </a:lnTo>
                <a:lnTo>
                  <a:pt x="252476" y="0"/>
                </a:lnTo>
                <a:lnTo>
                  <a:pt x="244729" y="0"/>
                </a:lnTo>
                <a:lnTo>
                  <a:pt x="229108" y="24130"/>
                </a:lnTo>
                <a:lnTo>
                  <a:pt x="229108" y="31496"/>
                </a:lnTo>
                <a:lnTo>
                  <a:pt x="243205" y="62865"/>
                </a:lnTo>
                <a:lnTo>
                  <a:pt x="253746" y="62865"/>
                </a:lnTo>
                <a:lnTo>
                  <a:pt x="269240" y="39497"/>
                </a:lnTo>
                <a:lnTo>
                  <a:pt x="269240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65980" y="55575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4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716"/>
                </a:lnTo>
                <a:lnTo>
                  <a:pt x="22479" y="0"/>
                </a:lnTo>
                <a:close/>
              </a:path>
              <a:path w="129539" h="62864">
                <a:moveTo>
                  <a:pt x="81280" y="24130"/>
                </a:moveTo>
                <a:lnTo>
                  <a:pt x="80899" y="20447"/>
                </a:lnTo>
                <a:lnTo>
                  <a:pt x="79121" y="13335"/>
                </a:lnTo>
                <a:lnTo>
                  <a:pt x="77851" y="10287"/>
                </a:lnTo>
                <a:lnTo>
                  <a:pt x="75311" y="6223"/>
                </a:lnTo>
                <a:lnTo>
                  <a:pt x="74676" y="5207"/>
                </a:lnTo>
                <a:lnTo>
                  <a:pt x="73660" y="4254"/>
                </a:lnTo>
                <a:lnTo>
                  <a:pt x="73660" y="21336"/>
                </a:lnTo>
                <a:lnTo>
                  <a:pt x="73660" y="41529"/>
                </a:lnTo>
                <a:lnTo>
                  <a:pt x="72517" y="48260"/>
                </a:lnTo>
                <a:lnTo>
                  <a:pt x="67818" y="54991"/>
                </a:lnTo>
                <a:lnTo>
                  <a:pt x="64897" y="56642"/>
                </a:lnTo>
                <a:lnTo>
                  <a:pt x="58039" y="56642"/>
                </a:lnTo>
                <a:lnTo>
                  <a:pt x="55245" y="54991"/>
                </a:lnTo>
                <a:lnTo>
                  <a:pt x="50546" y="48260"/>
                </a:lnTo>
                <a:lnTo>
                  <a:pt x="49276" y="41529"/>
                </a:lnTo>
                <a:lnTo>
                  <a:pt x="49276" y="21336"/>
                </a:lnTo>
                <a:lnTo>
                  <a:pt x="50546" y="14478"/>
                </a:lnTo>
                <a:lnTo>
                  <a:pt x="55245" y="7747"/>
                </a:lnTo>
                <a:lnTo>
                  <a:pt x="58039" y="6223"/>
                </a:lnTo>
                <a:lnTo>
                  <a:pt x="64897" y="6223"/>
                </a:lnTo>
                <a:lnTo>
                  <a:pt x="67818" y="7874"/>
                </a:lnTo>
                <a:lnTo>
                  <a:pt x="72517" y="14605"/>
                </a:lnTo>
                <a:lnTo>
                  <a:pt x="73660" y="21336"/>
                </a:lnTo>
                <a:lnTo>
                  <a:pt x="73660" y="4254"/>
                </a:lnTo>
                <a:lnTo>
                  <a:pt x="72644" y="3302"/>
                </a:lnTo>
                <a:lnTo>
                  <a:pt x="67691" y="635"/>
                </a:lnTo>
                <a:lnTo>
                  <a:pt x="64770" y="0"/>
                </a:lnTo>
                <a:lnTo>
                  <a:pt x="57023" y="0"/>
                </a:lnTo>
                <a:lnTo>
                  <a:pt x="41656" y="24130"/>
                </a:lnTo>
                <a:lnTo>
                  <a:pt x="41656" y="31496"/>
                </a:lnTo>
                <a:lnTo>
                  <a:pt x="55626" y="62865"/>
                </a:lnTo>
                <a:lnTo>
                  <a:pt x="66040" y="62865"/>
                </a:lnTo>
                <a:lnTo>
                  <a:pt x="69723" y="61595"/>
                </a:lnTo>
                <a:lnTo>
                  <a:pt x="75565" y="56769"/>
                </a:lnTo>
                <a:lnTo>
                  <a:pt x="75565" y="56642"/>
                </a:lnTo>
                <a:lnTo>
                  <a:pt x="77724" y="53340"/>
                </a:lnTo>
                <a:lnTo>
                  <a:pt x="80645" y="44577"/>
                </a:lnTo>
                <a:lnTo>
                  <a:pt x="81280" y="39497"/>
                </a:lnTo>
                <a:lnTo>
                  <a:pt x="81280" y="24130"/>
                </a:lnTo>
                <a:close/>
              </a:path>
              <a:path w="129539" h="62864">
                <a:moveTo>
                  <a:pt x="129413" y="35052"/>
                </a:moveTo>
                <a:lnTo>
                  <a:pt x="127635" y="30353"/>
                </a:lnTo>
                <a:lnTo>
                  <a:pt x="124968" y="27686"/>
                </a:lnTo>
                <a:lnTo>
                  <a:pt x="122301" y="24892"/>
                </a:lnTo>
                <a:lnTo>
                  <a:pt x="120269" y="22860"/>
                </a:lnTo>
                <a:lnTo>
                  <a:pt x="115824" y="20955"/>
                </a:lnTo>
                <a:lnTo>
                  <a:pt x="106426" y="20955"/>
                </a:lnTo>
                <a:lnTo>
                  <a:pt x="102616" y="22352"/>
                </a:lnTo>
                <a:lnTo>
                  <a:pt x="98933" y="24892"/>
                </a:lnTo>
                <a:lnTo>
                  <a:pt x="102235" y="8255"/>
                </a:lnTo>
                <a:lnTo>
                  <a:pt x="126492" y="8255"/>
                </a:lnTo>
                <a:lnTo>
                  <a:pt x="126492" y="1143"/>
                </a:lnTo>
                <a:lnTo>
                  <a:pt x="96266" y="1143"/>
                </a:lnTo>
                <a:lnTo>
                  <a:pt x="90297" y="32766"/>
                </a:lnTo>
                <a:lnTo>
                  <a:pt x="97409" y="33655"/>
                </a:lnTo>
                <a:lnTo>
                  <a:pt x="98425" y="31877"/>
                </a:lnTo>
                <a:lnTo>
                  <a:pt x="99949" y="30480"/>
                </a:lnTo>
                <a:lnTo>
                  <a:pt x="103886" y="28194"/>
                </a:lnTo>
                <a:lnTo>
                  <a:pt x="106045" y="27686"/>
                </a:lnTo>
                <a:lnTo>
                  <a:pt x="112395" y="27686"/>
                </a:lnTo>
                <a:lnTo>
                  <a:pt x="115443" y="28956"/>
                </a:lnTo>
                <a:lnTo>
                  <a:pt x="120269" y="33909"/>
                </a:lnTo>
                <a:lnTo>
                  <a:pt x="121539" y="37338"/>
                </a:lnTo>
                <a:lnTo>
                  <a:pt x="121539" y="46228"/>
                </a:lnTo>
                <a:lnTo>
                  <a:pt x="120269" y="49784"/>
                </a:lnTo>
                <a:lnTo>
                  <a:pt x="115316" y="55245"/>
                </a:lnTo>
                <a:lnTo>
                  <a:pt x="112141" y="56642"/>
                </a:lnTo>
                <a:lnTo>
                  <a:pt x="105537" y="56642"/>
                </a:lnTo>
                <a:lnTo>
                  <a:pt x="102997" y="55626"/>
                </a:lnTo>
                <a:lnTo>
                  <a:pt x="98806" y="51816"/>
                </a:lnTo>
                <a:lnTo>
                  <a:pt x="97409" y="48895"/>
                </a:lnTo>
                <a:lnTo>
                  <a:pt x="96901" y="45085"/>
                </a:lnTo>
                <a:lnTo>
                  <a:pt x="89027" y="45720"/>
                </a:lnTo>
                <a:lnTo>
                  <a:pt x="89535" y="50927"/>
                </a:lnTo>
                <a:lnTo>
                  <a:pt x="91440" y="54991"/>
                </a:lnTo>
                <a:lnTo>
                  <a:pt x="98552" y="61341"/>
                </a:lnTo>
                <a:lnTo>
                  <a:pt x="102997" y="62865"/>
                </a:lnTo>
                <a:lnTo>
                  <a:pt x="115316" y="62865"/>
                </a:lnTo>
                <a:lnTo>
                  <a:pt x="120650" y="60452"/>
                </a:lnTo>
                <a:lnTo>
                  <a:pt x="123571" y="56642"/>
                </a:lnTo>
                <a:lnTo>
                  <a:pt x="127762" y="51308"/>
                </a:lnTo>
                <a:lnTo>
                  <a:pt x="129413" y="46482"/>
                </a:lnTo>
                <a:lnTo>
                  <a:pt x="129413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43500" y="5557519"/>
            <a:ext cx="86360" cy="62865"/>
          </a:xfrm>
          <a:custGeom>
            <a:avLst/>
            <a:gdLst/>
            <a:ahLst/>
            <a:cxnLst/>
            <a:rect l="l" t="t" r="r" b="b"/>
            <a:pathLst>
              <a:path w="86360" h="62864">
                <a:moveTo>
                  <a:pt x="33020" y="56769"/>
                </a:moveTo>
                <a:lnTo>
                  <a:pt x="8255" y="46863"/>
                </a:lnTo>
                <a:lnTo>
                  <a:pt x="1143" y="47625"/>
                </a:lnTo>
                <a:lnTo>
                  <a:pt x="1778" y="52451"/>
                </a:lnTo>
                <a:lnTo>
                  <a:pt x="3556" y="56134"/>
                </a:lnTo>
                <a:lnTo>
                  <a:pt x="9525" y="61595"/>
                </a:lnTo>
                <a:lnTo>
                  <a:pt x="13335" y="62865"/>
                </a:lnTo>
                <a:lnTo>
                  <a:pt x="22479" y="62865"/>
                </a:lnTo>
                <a:lnTo>
                  <a:pt x="26416" y="61595"/>
                </a:lnTo>
                <a:lnTo>
                  <a:pt x="33020" y="56769"/>
                </a:lnTo>
                <a:close/>
              </a:path>
              <a:path w="86360" h="62864">
                <a:moveTo>
                  <a:pt x="39624" y="22225"/>
                </a:moveTo>
                <a:lnTo>
                  <a:pt x="31369" y="4419"/>
                </a:lnTo>
                <a:lnTo>
                  <a:pt x="31369" y="16129"/>
                </a:lnTo>
                <a:lnTo>
                  <a:pt x="31369" y="25019"/>
                </a:lnTo>
                <a:lnTo>
                  <a:pt x="30353" y="28194"/>
                </a:lnTo>
                <a:lnTo>
                  <a:pt x="25908" y="33020"/>
                </a:lnTo>
                <a:lnTo>
                  <a:pt x="23114" y="34290"/>
                </a:lnTo>
                <a:lnTo>
                  <a:pt x="16256" y="34290"/>
                </a:lnTo>
                <a:lnTo>
                  <a:pt x="13462" y="33020"/>
                </a:lnTo>
                <a:lnTo>
                  <a:pt x="8763" y="28194"/>
                </a:lnTo>
                <a:lnTo>
                  <a:pt x="7620" y="25019"/>
                </a:lnTo>
                <a:lnTo>
                  <a:pt x="7747" y="16510"/>
                </a:lnTo>
                <a:lnTo>
                  <a:pt x="8763" y="13081"/>
                </a:lnTo>
                <a:lnTo>
                  <a:pt x="13716" y="7620"/>
                </a:lnTo>
                <a:lnTo>
                  <a:pt x="16637" y="6223"/>
                </a:lnTo>
                <a:lnTo>
                  <a:pt x="22987" y="6223"/>
                </a:lnTo>
                <a:lnTo>
                  <a:pt x="25781" y="7493"/>
                </a:lnTo>
                <a:lnTo>
                  <a:pt x="30226" y="12700"/>
                </a:lnTo>
                <a:lnTo>
                  <a:pt x="31369" y="16129"/>
                </a:lnTo>
                <a:lnTo>
                  <a:pt x="31369" y="4419"/>
                </a:lnTo>
                <a:lnTo>
                  <a:pt x="26416" y="1016"/>
                </a:lnTo>
                <a:lnTo>
                  <a:pt x="22860" y="0"/>
                </a:lnTo>
                <a:lnTo>
                  <a:pt x="13462" y="0"/>
                </a:lnTo>
                <a:lnTo>
                  <a:pt x="9017" y="1905"/>
                </a:lnTo>
                <a:lnTo>
                  <a:pt x="1778" y="9525"/>
                </a:lnTo>
                <a:lnTo>
                  <a:pt x="0" y="14605"/>
                </a:lnTo>
                <a:lnTo>
                  <a:pt x="0" y="26797"/>
                </a:lnTo>
                <a:lnTo>
                  <a:pt x="1778" y="31750"/>
                </a:lnTo>
                <a:lnTo>
                  <a:pt x="8636" y="39116"/>
                </a:lnTo>
                <a:lnTo>
                  <a:pt x="12827" y="40894"/>
                </a:lnTo>
                <a:lnTo>
                  <a:pt x="20828" y="40894"/>
                </a:lnTo>
                <a:lnTo>
                  <a:pt x="23622" y="40259"/>
                </a:lnTo>
                <a:lnTo>
                  <a:pt x="28702" y="37211"/>
                </a:lnTo>
                <a:lnTo>
                  <a:pt x="30734" y="35306"/>
                </a:lnTo>
                <a:lnTo>
                  <a:pt x="31369" y="34290"/>
                </a:lnTo>
                <a:lnTo>
                  <a:pt x="32258" y="32893"/>
                </a:lnTo>
                <a:lnTo>
                  <a:pt x="32258" y="37719"/>
                </a:lnTo>
                <a:lnTo>
                  <a:pt x="31877" y="40513"/>
                </a:lnTo>
                <a:lnTo>
                  <a:pt x="20447" y="56642"/>
                </a:lnTo>
                <a:lnTo>
                  <a:pt x="33020" y="56642"/>
                </a:lnTo>
                <a:lnTo>
                  <a:pt x="35433" y="53213"/>
                </a:lnTo>
                <a:lnTo>
                  <a:pt x="38735" y="43942"/>
                </a:lnTo>
                <a:lnTo>
                  <a:pt x="39624" y="37719"/>
                </a:lnTo>
                <a:lnTo>
                  <a:pt x="39624" y="32893"/>
                </a:lnTo>
                <a:lnTo>
                  <a:pt x="39624" y="22225"/>
                </a:lnTo>
                <a:close/>
              </a:path>
              <a:path w="86360" h="62864">
                <a:moveTo>
                  <a:pt x="86233" y="35941"/>
                </a:moveTo>
                <a:lnTo>
                  <a:pt x="84455" y="31115"/>
                </a:lnTo>
                <a:lnTo>
                  <a:pt x="82042" y="28575"/>
                </a:lnTo>
                <a:lnTo>
                  <a:pt x="78613" y="24853"/>
                </a:lnTo>
                <a:lnTo>
                  <a:pt x="78613" y="37973"/>
                </a:lnTo>
                <a:lnTo>
                  <a:pt x="78613" y="46990"/>
                </a:lnTo>
                <a:lnTo>
                  <a:pt x="77597" y="50165"/>
                </a:lnTo>
                <a:lnTo>
                  <a:pt x="73025" y="55372"/>
                </a:lnTo>
                <a:lnTo>
                  <a:pt x="70358" y="56642"/>
                </a:lnTo>
                <a:lnTo>
                  <a:pt x="65151" y="56642"/>
                </a:lnTo>
                <a:lnTo>
                  <a:pt x="54991" y="44450"/>
                </a:lnTo>
                <a:lnTo>
                  <a:pt x="54991" y="37973"/>
                </a:lnTo>
                <a:lnTo>
                  <a:pt x="56134" y="34671"/>
                </a:lnTo>
                <a:lnTo>
                  <a:pt x="60579" y="30099"/>
                </a:lnTo>
                <a:lnTo>
                  <a:pt x="60833" y="29845"/>
                </a:lnTo>
                <a:lnTo>
                  <a:pt x="63627" y="28575"/>
                </a:lnTo>
                <a:lnTo>
                  <a:pt x="70358" y="28575"/>
                </a:lnTo>
                <a:lnTo>
                  <a:pt x="73152" y="29845"/>
                </a:lnTo>
                <a:lnTo>
                  <a:pt x="77597" y="34671"/>
                </a:lnTo>
                <a:lnTo>
                  <a:pt x="78613" y="37973"/>
                </a:lnTo>
                <a:lnTo>
                  <a:pt x="78613" y="24853"/>
                </a:lnTo>
                <a:lnTo>
                  <a:pt x="77597" y="23749"/>
                </a:lnTo>
                <a:lnTo>
                  <a:pt x="73406" y="21844"/>
                </a:lnTo>
                <a:lnTo>
                  <a:pt x="65659" y="21844"/>
                </a:lnTo>
                <a:lnTo>
                  <a:pt x="62992" y="22606"/>
                </a:lnTo>
                <a:lnTo>
                  <a:pt x="57785" y="25273"/>
                </a:lnTo>
                <a:lnTo>
                  <a:pt x="55626" y="27305"/>
                </a:lnTo>
                <a:lnTo>
                  <a:pt x="53848" y="30099"/>
                </a:lnTo>
                <a:lnTo>
                  <a:pt x="65278" y="6223"/>
                </a:lnTo>
                <a:lnTo>
                  <a:pt x="70612" y="6223"/>
                </a:lnTo>
                <a:lnTo>
                  <a:pt x="73025" y="7239"/>
                </a:lnTo>
                <a:lnTo>
                  <a:pt x="76200" y="10795"/>
                </a:lnTo>
                <a:lnTo>
                  <a:pt x="77216" y="12954"/>
                </a:lnTo>
                <a:lnTo>
                  <a:pt x="77851" y="15875"/>
                </a:lnTo>
                <a:lnTo>
                  <a:pt x="85217" y="15367"/>
                </a:lnTo>
                <a:lnTo>
                  <a:pt x="72898" y="0"/>
                </a:lnTo>
                <a:lnTo>
                  <a:pt x="61722" y="0"/>
                </a:lnTo>
                <a:lnTo>
                  <a:pt x="56642" y="2413"/>
                </a:lnTo>
                <a:lnTo>
                  <a:pt x="46482" y="43688"/>
                </a:lnTo>
                <a:lnTo>
                  <a:pt x="48387" y="51308"/>
                </a:lnTo>
                <a:lnTo>
                  <a:pt x="56261" y="60579"/>
                </a:lnTo>
                <a:lnTo>
                  <a:pt x="61214" y="62865"/>
                </a:lnTo>
                <a:lnTo>
                  <a:pt x="70993" y="62865"/>
                </a:lnTo>
                <a:lnTo>
                  <a:pt x="86233" y="45720"/>
                </a:lnTo>
                <a:lnTo>
                  <a:pt x="86233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00700" y="5560059"/>
            <a:ext cx="88900" cy="60960"/>
          </a:xfrm>
          <a:custGeom>
            <a:avLst/>
            <a:gdLst/>
            <a:ahLst/>
            <a:cxnLst/>
            <a:rect l="l" t="t" r="r" b="b"/>
            <a:pathLst>
              <a:path w="88900" h="60960">
                <a:moveTo>
                  <a:pt x="40132" y="0"/>
                </a:moveTo>
                <a:lnTo>
                  <a:pt x="0" y="0"/>
                </a:lnTo>
                <a:lnTo>
                  <a:pt x="0" y="7112"/>
                </a:lnTo>
                <a:lnTo>
                  <a:pt x="30353" y="7112"/>
                </a:lnTo>
                <a:lnTo>
                  <a:pt x="26543" y="11430"/>
                </a:lnTo>
                <a:lnTo>
                  <a:pt x="9652" y="49022"/>
                </a:lnTo>
                <a:lnTo>
                  <a:pt x="8636" y="59563"/>
                </a:lnTo>
                <a:lnTo>
                  <a:pt x="16510" y="59563"/>
                </a:lnTo>
                <a:lnTo>
                  <a:pt x="16891" y="53594"/>
                </a:lnTo>
                <a:lnTo>
                  <a:pt x="17907" y="48006"/>
                </a:lnTo>
                <a:lnTo>
                  <a:pt x="36195" y="9906"/>
                </a:lnTo>
                <a:lnTo>
                  <a:pt x="40132" y="5715"/>
                </a:lnTo>
                <a:lnTo>
                  <a:pt x="40132" y="0"/>
                </a:lnTo>
                <a:close/>
              </a:path>
              <a:path w="88900" h="60960">
                <a:moveTo>
                  <a:pt x="88773" y="33401"/>
                </a:moveTo>
                <a:lnTo>
                  <a:pt x="86868" y="28702"/>
                </a:lnTo>
                <a:lnTo>
                  <a:pt x="84328" y="26162"/>
                </a:lnTo>
                <a:lnTo>
                  <a:pt x="81534" y="23368"/>
                </a:lnTo>
                <a:lnTo>
                  <a:pt x="79502" y="21336"/>
                </a:lnTo>
                <a:lnTo>
                  <a:pt x="74930" y="19558"/>
                </a:lnTo>
                <a:lnTo>
                  <a:pt x="65405" y="19558"/>
                </a:lnTo>
                <a:lnTo>
                  <a:pt x="61468" y="20828"/>
                </a:lnTo>
                <a:lnTo>
                  <a:pt x="57785" y="23368"/>
                </a:lnTo>
                <a:lnTo>
                  <a:pt x="61087" y="7112"/>
                </a:lnTo>
                <a:lnTo>
                  <a:pt x="85852" y="7112"/>
                </a:lnTo>
                <a:lnTo>
                  <a:pt x="85852" y="0"/>
                </a:lnTo>
                <a:lnTo>
                  <a:pt x="54991" y="0"/>
                </a:lnTo>
                <a:lnTo>
                  <a:pt x="49022" y="30988"/>
                </a:lnTo>
                <a:lnTo>
                  <a:pt x="56134" y="31877"/>
                </a:lnTo>
                <a:lnTo>
                  <a:pt x="57277" y="30226"/>
                </a:lnTo>
                <a:lnTo>
                  <a:pt x="58801" y="28829"/>
                </a:lnTo>
                <a:lnTo>
                  <a:pt x="62865" y="26670"/>
                </a:lnTo>
                <a:lnTo>
                  <a:pt x="65024" y="26162"/>
                </a:lnTo>
                <a:lnTo>
                  <a:pt x="71374" y="26162"/>
                </a:lnTo>
                <a:lnTo>
                  <a:pt x="74676" y="27305"/>
                </a:lnTo>
                <a:lnTo>
                  <a:pt x="79502" y="32131"/>
                </a:lnTo>
                <a:lnTo>
                  <a:pt x="80772" y="35560"/>
                </a:lnTo>
                <a:lnTo>
                  <a:pt x="80772" y="44196"/>
                </a:lnTo>
                <a:lnTo>
                  <a:pt x="79375" y="47752"/>
                </a:lnTo>
                <a:lnTo>
                  <a:pt x="74422" y="53086"/>
                </a:lnTo>
                <a:lnTo>
                  <a:pt x="71247" y="54483"/>
                </a:lnTo>
                <a:lnTo>
                  <a:pt x="64516" y="54483"/>
                </a:lnTo>
                <a:lnTo>
                  <a:pt x="61976" y="53467"/>
                </a:lnTo>
                <a:lnTo>
                  <a:pt x="57658" y="49784"/>
                </a:lnTo>
                <a:lnTo>
                  <a:pt x="56261" y="46863"/>
                </a:lnTo>
                <a:lnTo>
                  <a:pt x="55626" y="43053"/>
                </a:lnTo>
                <a:lnTo>
                  <a:pt x="47625" y="43688"/>
                </a:lnTo>
                <a:lnTo>
                  <a:pt x="48133" y="48768"/>
                </a:lnTo>
                <a:lnTo>
                  <a:pt x="50165" y="52832"/>
                </a:lnTo>
                <a:lnTo>
                  <a:pt x="57277" y="59055"/>
                </a:lnTo>
                <a:lnTo>
                  <a:pt x="61976" y="60579"/>
                </a:lnTo>
                <a:lnTo>
                  <a:pt x="74422" y="60579"/>
                </a:lnTo>
                <a:lnTo>
                  <a:pt x="79883" y="58166"/>
                </a:lnTo>
                <a:lnTo>
                  <a:pt x="82931" y="54483"/>
                </a:lnTo>
                <a:lnTo>
                  <a:pt x="87122" y="49276"/>
                </a:lnTo>
                <a:lnTo>
                  <a:pt x="88773" y="44577"/>
                </a:lnTo>
                <a:lnTo>
                  <a:pt x="88773" y="3340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67120" y="5557520"/>
            <a:ext cx="40640" cy="62865"/>
          </a:xfrm>
          <a:custGeom>
            <a:avLst/>
            <a:gdLst/>
            <a:ahLst/>
            <a:cxnLst/>
            <a:rect l="l" t="t" r="r" b="b"/>
            <a:pathLst>
              <a:path w="40639" h="62864">
                <a:moveTo>
                  <a:pt x="22605" y="0"/>
                </a:moveTo>
                <a:lnTo>
                  <a:pt x="14350" y="0"/>
                </a:lnTo>
                <a:lnTo>
                  <a:pt x="10287" y="1396"/>
                </a:lnTo>
                <a:lnTo>
                  <a:pt x="3809" y="6984"/>
                </a:lnTo>
                <a:lnTo>
                  <a:pt x="1650" y="10921"/>
                </a:lnTo>
                <a:lnTo>
                  <a:pt x="762" y="16001"/>
                </a:lnTo>
                <a:lnTo>
                  <a:pt x="8254" y="17271"/>
                </a:lnTo>
                <a:lnTo>
                  <a:pt x="8889" y="13588"/>
                </a:lnTo>
                <a:lnTo>
                  <a:pt x="10159" y="10794"/>
                </a:lnTo>
                <a:lnTo>
                  <a:pt x="14096" y="7112"/>
                </a:lnTo>
                <a:lnTo>
                  <a:pt x="16509" y="6222"/>
                </a:lnTo>
                <a:lnTo>
                  <a:pt x="22351" y="6222"/>
                </a:lnTo>
                <a:lnTo>
                  <a:pt x="24891" y="7112"/>
                </a:lnTo>
                <a:lnTo>
                  <a:pt x="28575" y="10794"/>
                </a:lnTo>
                <a:lnTo>
                  <a:pt x="29463" y="13080"/>
                </a:lnTo>
                <a:lnTo>
                  <a:pt x="29463" y="19303"/>
                </a:lnTo>
                <a:lnTo>
                  <a:pt x="28193" y="21970"/>
                </a:lnTo>
                <a:lnTo>
                  <a:pt x="23113" y="25272"/>
                </a:lnTo>
                <a:lnTo>
                  <a:pt x="20192" y="26162"/>
                </a:lnTo>
                <a:lnTo>
                  <a:pt x="17017" y="26162"/>
                </a:lnTo>
                <a:lnTo>
                  <a:pt x="15747" y="26034"/>
                </a:lnTo>
                <a:lnTo>
                  <a:pt x="14858" y="32638"/>
                </a:lnTo>
                <a:lnTo>
                  <a:pt x="17017" y="32130"/>
                </a:lnTo>
                <a:lnTo>
                  <a:pt x="18795" y="31876"/>
                </a:lnTo>
                <a:lnTo>
                  <a:pt x="23749" y="31876"/>
                </a:lnTo>
                <a:lnTo>
                  <a:pt x="26669" y="33019"/>
                </a:lnTo>
                <a:lnTo>
                  <a:pt x="31241" y="37464"/>
                </a:lnTo>
                <a:lnTo>
                  <a:pt x="32257" y="40385"/>
                </a:lnTo>
                <a:lnTo>
                  <a:pt x="32257" y="47497"/>
                </a:lnTo>
                <a:lnTo>
                  <a:pt x="31114" y="50545"/>
                </a:lnTo>
                <a:lnTo>
                  <a:pt x="26162" y="55371"/>
                </a:lnTo>
                <a:lnTo>
                  <a:pt x="23113" y="56641"/>
                </a:lnTo>
                <a:lnTo>
                  <a:pt x="16637" y="56641"/>
                </a:lnTo>
                <a:lnTo>
                  <a:pt x="14096" y="55752"/>
                </a:lnTo>
                <a:lnTo>
                  <a:pt x="9905" y="51942"/>
                </a:lnTo>
                <a:lnTo>
                  <a:pt x="8381" y="48894"/>
                </a:lnTo>
                <a:lnTo>
                  <a:pt x="7619" y="44576"/>
                </a:lnTo>
                <a:lnTo>
                  <a:pt x="0" y="45592"/>
                </a:lnTo>
                <a:lnTo>
                  <a:pt x="507" y="50672"/>
                </a:lnTo>
                <a:lnTo>
                  <a:pt x="2539" y="54863"/>
                </a:lnTo>
                <a:lnTo>
                  <a:pt x="9651" y="61340"/>
                </a:lnTo>
                <a:lnTo>
                  <a:pt x="14224" y="62864"/>
                </a:lnTo>
                <a:lnTo>
                  <a:pt x="25526" y="62864"/>
                </a:lnTo>
                <a:lnTo>
                  <a:pt x="30479" y="61087"/>
                </a:lnTo>
                <a:lnTo>
                  <a:pt x="38353" y="53593"/>
                </a:lnTo>
                <a:lnTo>
                  <a:pt x="40385" y="49021"/>
                </a:lnTo>
                <a:lnTo>
                  <a:pt x="40385" y="39624"/>
                </a:lnTo>
                <a:lnTo>
                  <a:pt x="39369" y="36321"/>
                </a:lnTo>
                <a:lnTo>
                  <a:pt x="35305" y="31114"/>
                </a:lnTo>
                <a:lnTo>
                  <a:pt x="32512" y="29337"/>
                </a:lnTo>
                <a:lnTo>
                  <a:pt x="28828" y="28447"/>
                </a:lnTo>
                <a:lnTo>
                  <a:pt x="31622" y="27177"/>
                </a:lnTo>
                <a:lnTo>
                  <a:pt x="33654" y="25400"/>
                </a:lnTo>
                <a:lnTo>
                  <a:pt x="36575" y="21081"/>
                </a:lnTo>
                <a:lnTo>
                  <a:pt x="37337" y="18668"/>
                </a:lnTo>
                <a:lnTo>
                  <a:pt x="37337" y="13207"/>
                </a:lnTo>
                <a:lnTo>
                  <a:pt x="36575" y="10540"/>
                </a:lnTo>
                <a:lnTo>
                  <a:pt x="33527" y="5587"/>
                </a:lnTo>
                <a:lnTo>
                  <a:pt x="31368" y="3555"/>
                </a:lnTo>
                <a:lnTo>
                  <a:pt x="25780" y="762"/>
                </a:lnTo>
                <a:lnTo>
                  <a:pt x="22605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92900" y="5557521"/>
            <a:ext cx="160020" cy="76198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4081780" y="5847079"/>
            <a:ext cx="317500" cy="62865"/>
          </a:xfrm>
          <a:custGeom>
            <a:avLst/>
            <a:gdLst/>
            <a:ahLst/>
            <a:cxnLst/>
            <a:rect l="l" t="t" r="r" b="b"/>
            <a:pathLst>
              <a:path w="317500" h="62864">
                <a:moveTo>
                  <a:pt x="22682" y="13677"/>
                </a:moveTo>
                <a:lnTo>
                  <a:pt x="15113" y="13677"/>
                </a:lnTo>
                <a:lnTo>
                  <a:pt x="15113" y="61849"/>
                </a:lnTo>
                <a:lnTo>
                  <a:pt x="22682" y="61849"/>
                </a:lnTo>
                <a:lnTo>
                  <a:pt x="22682" y="13677"/>
                </a:lnTo>
                <a:close/>
              </a:path>
              <a:path w="317500" h="62864">
                <a:moveTo>
                  <a:pt x="22733" y="0"/>
                </a:moveTo>
                <a:lnTo>
                  <a:pt x="17780" y="0"/>
                </a:lnTo>
                <a:lnTo>
                  <a:pt x="16510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113" y="13589"/>
                </a:lnTo>
                <a:lnTo>
                  <a:pt x="22733" y="13589"/>
                </a:lnTo>
                <a:lnTo>
                  <a:pt x="22733" y="0"/>
                </a:lnTo>
                <a:close/>
              </a:path>
              <a:path w="317500" h="62864">
                <a:moveTo>
                  <a:pt x="81915" y="54610"/>
                </a:moveTo>
                <a:lnTo>
                  <a:pt x="51689" y="54610"/>
                </a:lnTo>
                <a:lnTo>
                  <a:pt x="53594" y="51816"/>
                </a:lnTo>
                <a:lnTo>
                  <a:pt x="56134" y="49149"/>
                </a:lnTo>
                <a:lnTo>
                  <a:pt x="59055" y="46482"/>
                </a:lnTo>
                <a:lnTo>
                  <a:pt x="69088" y="38100"/>
                </a:lnTo>
                <a:lnTo>
                  <a:pt x="73025" y="34544"/>
                </a:lnTo>
                <a:lnTo>
                  <a:pt x="77597" y="29210"/>
                </a:lnTo>
                <a:lnTo>
                  <a:pt x="79375" y="26797"/>
                </a:lnTo>
                <a:lnTo>
                  <a:pt x="81407" y="21971"/>
                </a:lnTo>
                <a:lnTo>
                  <a:pt x="81788" y="19812"/>
                </a:lnTo>
                <a:lnTo>
                  <a:pt x="81788" y="12065"/>
                </a:lnTo>
                <a:lnTo>
                  <a:pt x="80137" y="8128"/>
                </a:lnTo>
                <a:lnTo>
                  <a:pt x="78105" y="6223"/>
                </a:lnTo>
                <a:lnTo>
                  <a:pt x="73279" y="1651"/>
                </a:lnTo>
                <a:lnTo>
                  <a:pt x="68580" y="0"/>
                </a:lnTo>
                <a:lnTo>
                  <a:pt x="56769" y="0"/>
                </a:lnTo>
                <a:lnTo>
                  <a:pt x="52070" y="1524"/>
                </a:lnTo>
                <a:lnTo>
                  <a:pt x="45085" y="7620"/>
                </a:lnTo>
                <a:lnTo>
                  <a:pt x="43053" y="12065"/>
                </a:lnTo>
                <a:lnTo>
                  <a:pt x="42545" y="17780"/>
                </a:lnTo>
                <a:lnTo>
                  <a:pt x="50419" y="18542"/>
                </a:lnTo>
                <a:lnTo>
                  <a:pt x="50419" y="14732"/>
                </a:lnTo>
                <a:lnTo>
                  <a:pt x="51562" y="11684"/>
                </a:lnTo>
                <a:lnTo>
                  <a:pt x="55880" y="7366"/>
                </a:lnTo>
                <a:lnTo>
                  <a:pt x="58801" y="6223"/>
                </a:lnTo>
                <a:lnTo>
                  <a:pt x="65913" y="6223"/>
                </a:lnTo>
                <a:lnTo>
                  <a:pt x="68707" y="7239"/>
                </a:lnTo>
                <a:lnTo>
                  <a:pt x="73025" y="11430"/>
                </a:lnTo>
                <a:lnTo>
                  <a:pt x="74041" y="13970"/>
                </a:lnTo>
                <a:lnTo>
                  <a:pt x="74041" y="19812"/>
                </a:lnTo>
                <a:lnTo>
                  <a:pt x="72898" y="22860"/>
                </a:lnTo>
                <a:lnTo>
                  <a:pt x="68072" y="29210"/>
                </a:lnTo>
                <a:lnTo>
                  <a:pt x="63627" y="33528"/>
                </a:lnTo>
                <a:lnTo>
                  <a:pt x="52578" y="42545"/>
                </a:lnTo>
                <a:lnTo>
                  <a:pt x="49276" y="45720"/>
                </a:lnTo>
                <a:lnTo>
                  <a:pt x="44704" y="51054"/>
                </a:lnTo>
                <a:lnTo>
                  <a:pt x="43053" y="53848"/>
                </a:lnTo>
                <a:lnTo>
                  <a:pt x="41402" y="58293"/>
                </a:lnTo>
                <a:lnTo>
                  <a:pt x="41148" y="59944"/>
                </a:lnTo>
                <a:lnTo>
                  <a:pt x="41148" y="61849"/>
                </a:lnTo>
                <a:lnTo>
                  <a:pt x="81915" y="61849"/>
                </a:lnTo>
                <a:lnTo>
                  <a:pt x="81915" y="54610"/>
                </a:lnTo>
                <a:close/>
              </a:path>
              <a:path w="317500" h="62864">
                <a:moveTo>
                  <a:pt x="130175" y="24130"/>
                </a:moveTo>
                <a:lnTo>
                  <a:pt x="129794" y="20447"/>
                </a:lnTo>
                <a:lnTo>
                  <a:pt x="128016" y="13335"/>
                </a:lnTo>
                <a:lnTo>
                  <a:pt x="126746" y="10287"/>
                </a:lnTo>
                <a:lnTo>
                  <a:pt x="124079" y="6223"/>
                </a:lnTo>
                <a:lnTo>
                  <a:pt x="123444" y="5207"/>
                </a:lnTo>
                <a:lnTo>
                  <a:pt x="122555" y="4381"/>
                </a:lnTo>
                <a:lnTo>
                  <a:pt x="122555" y="21336"/>
                </a:lnTo>
                <a:lnTo>
                  <a:pt x="122555" y="41529"/>
                </a:lnTo>
                <a:lnTo>
                  <a:pt x="121285" y="48260"/>
                </a:lnTo>
                <a:lnTo>
                  <a:pt x="116586" y="54991"/>
                </a:lnTo>
                <a:lnTo>
                  <a:pt x="113665" y="56642"/>
                </a:lnTo>
                <a:lnTo>
                  <a:pt x="106680" y="56642"/>
                </a:lnTo>
                <a:lnTo>
                  <a:pt x="103759" y="54991"/>
                </a:lnTo>
                <a:lnTo>
                  <a:pt x="99060" y="48260"/>
                </a:lnTo>
                <a:lnTo>
                  <a:pt x="97790" y="41529"/>
                </a:lnTo>
                <a:lnTo>
                  <a:pt x="97790" y="21336"/>
                </a:lnTo>
                <a:lnTo>
                  <a:pt x="99187" y="14478"/>
                </a:lnTo>
                <a:lnTo>
                  <a:pt x="103759" y="7747"/>
                </a:lnTo>
                <a:lnTo>
                  <a:pt x="106553" y="6223"/>
                </a:lnTo>
                <a:lnTo>
                  <a:pt x="113665" y="6223"/>
                </a:lnTo>
                <a:lnTo>
                  <a:pt x="116586" y="7874"/>
                </a:lnTo>
                <a:lnTo>
                  <a:pt x="121285" y="14605"/>
                </a:lnTo>
                <a:lnTo>
                  <a:pt x="122555" y="21336"/>
                </a:lnTo>
                <a:lnTo>
                  <a:pt x="122555" y="4381"/>
                </a:lnTo>
                <a:lnTo>
                  <a:pt x="121412" y="3302"/>
                </a:lnTo>
                <a:lnTo>
                  <a:pt x="116332" y="635"/>
                </a:lnTo>
                <a:lnTo>
                  <a:pt x="113411" y="0"/>
                </a:lnTo>
                <a:lnTo>
                  <a:pt x="105664" y="0"/>
                </a:lnTo>
                <a:lnTo>
                  <a:pt x="90043" y="24130"/>
                </a:lnTo>
                <a:lnTo>
                  <a:pt x="90043" y="31496"/>
                </a:lnTo>
                <a:lnTo>
                  <a:pt x="104267" y="62865"/>
                </a:lnTo>
                <a:lnTo>
                  <a:pt x="114681" y="62865"/>
                </a:lnTo>
                <a:lnTo>
                  <a:pt x="130175" y="39497"/>
                </a:lnTo>
                <a:lnTo>
                  <a:pt x="130175" y="24130"/>
                </a:lnTo>
                <a:close/>
              </a:path>
              <a:path w="317500" h="62864">
                <a:moveTo>
                  <a:pt x="176911" y="61849"/>
                </a:moveTo>
                <a:lnTo>
                  <a:pt x="164465" y="44196"/>
                </a:lnTo>
                <a:lnTo>
                  <a:pt x="160274" y="38227"/>
                </a:lnTo>
                <a:lnTo>
                  <a:pt x="164338" y="32639"/>
                </a:lnTo>
                <a:lnTo>
                  <a:pt x="175641" y="17272"/>
                </a:lnTo>
                <a:lnTo>
                  <a:pt x="166624" y="17272"/>
                </a:lnTo>
                <a:lnTo>
                  <a:pt x="159131" y="27813"/>
                </a:lnTo>
                <a:lnTo>
                  <a:pt x="157988" y="29210"/>
                </a:lnTo>
                <a:lnTo>
                  <a:pt x="156972" y="30861"/>
                </a:lnTo>
                <a:lnTo>
                  <a:pt x="155702" y="32639"/>
                </a:lnTo>
                <a:lnTo>
                  <a:pt x="153924" y="29718"/>
                </a:lnTo>
                <a:lnTo>
                  <a:pt x="145669" y="17272"/>
                </a:lnTo>
                <a:lnTo>
                  <a:pt x="136271" y="17272"/>
                </a:lnTo>
                <a:lnTo>
                  <a:pt x="151384" y="38608"/>
                </a:lnTo>
                <a:lnTo>
                  <a:pt x="135001" y="61849"/>
                </a:lnTo>
                <a:lnTo>
                  <a:pt x="144145" y="61849"/>
                </a:lnTo>
                <a:lnTo>
                  <a:pt x="155956" y="44196"/>
                </a:lnTo>
                <a:lnTo>
                  <a:pt x="158369" y="48006"/>
                </a:lnTo>
                <a:lnTo>
                  <a:pt x="167513" y="61849"/>
                </a:lnTo>
                <a:lnTo>
                  <a:pt x="176911" y="61849"/>
                </a:lnTo>
                <a:close/>
              </a:path>
              <a:path w="317500" h="62864">
                <a:moveTo>
                  <a:pt x="209550" y="0"/>
                </a:moveTo>
                <a:lnTo>
                  <a:pt x="204724" y="0"/>
                </a:lnTo>
                <a:lnTo>
                  <a:pt x="203454" y="2667"/>
                </a:lnTo>
                <a:lnTo>
                  <a:pt x="201168" y="5461"/>
                </a:lnTo>
                <a:lnTo>
                  <a:pt x="194818" y="11049"/>
                </a:lnTo>
                <a:lnTo>
                  <a:pt x="191135" y="13462"/>
                </a:lnTo>
                <a:lnTo>
                  <a:pt x="186817" y="15494"/>
                </a:lnTo>
                <a:lnTo>
                  <a:pt x="186817" y="22733"/>
                </a:lnTo>
                <a:lnTo>
                  <a:pt x="202057" y="13589"/>
                </a:lnTo>
                <a:lnTo>
                  <a:pt x="209550" y="13589"/>
                </a:lnTo>
                <a:lnTo>
                  <a:pt x="209550" y="0"/>
                </a:lnTo>
                <a:close/>
              </a:path>
              <a:path w="317500" h="62864">
                <a:moveTo>
                  <a:pt x="209626" y="13677"/>
                </a:moveTo>
                <a:lnTo>
                  <a:pt x="202057" y="13677"/>
                </a:lnTo>
                <a:lnTo>
                  <a:pt x="202057" y="61849"/>
                </a:lnTo>
                <a:lnTo>
                  <a:pt x="209626" y="61849"/>
                </a:lnTo>
                <a:lnTo>
                  <a:pt x="209626" y="13677"/>
                </a:lnTo>
                <a:close/>
              </a:path>
              <a:path w="317500" h="62864">
                <a:moveTo>
                  <a:pt x="269113" y="24130"/>
                </a:moveTo>
                <a:lnTo>
                  <a:pt x="268732" y="20447"/>
                </a:lnTo>
                <a:lnTo>
                  <a:pt x="266954" y="13335"/>
                </a:lnTo>
                <a:lnTo>
                  <a:pt x="265684" y="10287"/>
                </a:lnTo>
                <a:lnTo>
                  <a:pt x="263017" y="6223"/>
                </a:lnTo>
                <a:lnTo>
                  <a:pt x="262382" y="5207"/>
                </a:lnTo>
                <a:lnTo>
                  <a:pt x="261493" y="4381"/>
                </a:lnTo>
                <a:lnTo>
                  <a:pt x="261493" y="21336"/>
                </a:lnTo>
                <a:lnTo>
                  <a:pt x="261493" y="41529"/>
                </a:lnTo>
                <a:lnTo>
                  <a:pt x="260223" y="48260"/>
                </a:lnTo>
                <a:lnTo>
                  <a:pt x="255524" y="54991"/>
                </a:lnTo>
                <a:lnTo>
                  <a:pt x="252603" y="56642"/>
                </a:lnTo>
                <a:lnTo>
                  <a:pt x="245618" y="56642"/>
                </a:lnTo>
                <a:lnTo>
                  <a:pt x="242697" y="54991"/>
                </a:lnTo>
                <a:lnTo>
                  <a:pt x="237998" y="48260"/>
                </a:lnTo>
                <a:lnTo>
                  <a:pt x="236728" y="41529"/>
                </a:lnTo>
                <a:lnTo>
                  <a:pt x="236728" y="21336"/>
                </a:lnTo>
                <a:lnTo>
                  <a:pt x="238125" y="14478"/>
                </a:lnTo>
                <a:lnTo>
                  <a:pt x="242824" y="7747"/>
                </a:lnTo>
                <a:lnTo>
                  <a:pt x="245491" y="6223"/>
                </a:lnTo>
                <a:lnTo>
                  <a:pt x="252603" y="6223"/>
                </a:lnTo>
                <a:lnTo>
                  <a:pt x="255524" y="7874"/>
                </a:lnTo>
                <a:lnTo>
                  <a:pt x="260223" y="14605"/>
                </a:lnTo>
                <a:lnTo>
                  <a:pt x="261493" y="21336"/>
                </a:lnTo>
                <a:lnTo>
                  <a:pt x="261493" y="4381"/>
                </a:lnTo>
                <a:lnTo>
                  <a:pt x="260350" y="3302"/>
                </a:lnTo>
                <a:lnTo>
                  <a:pt x="255270" y="635"/>
                </a:lnTo>
                <a:lnTo>
                  <a:pt x="252476" y="0"/>
                </a:lnTo>
                <a:lnTo>
                  <a:pt x="244602" y="0"/>
                </a:lnTo>
                <a:lnTo>
                  <a:pt x="228981" y="24130"/>
                </a:lnTo>
                <a:lnTo>
                  <a:pt x="228981" y="31496"/>
                </a:lnTo>
                <a:lnTo>
                  <a:pt x="243205" y="62865"/>
                </a:lnTo>
                <a:lnTo>
                  <a:pt x="253619" y="62865"/>
                </a:lnTo>
                <a:lnTo>
                  <a:pt x="269113" y="39497"/>
                </a:lnTo>
                <a:lnTo>
                  <a:pt x="269113" y="24130"/>
                </a:lnTo>
                <a:close/>
              </a:path>
              <a:path w="317500" h="62864">
                <a:moveTo>
                  <a:pt x="316992" y="24130"/>
                </a:moveTo>
                <a:lnTo>
                  <a:pt x="309372" y="4381"/>
                </a:lnTo>
                <a:lnTo>
                  <a:pt x="309372" y="21336"/>
                </a:lnTo>
                <a:lnTo>
                  <a:pt x="309372" y="41529"/>
                </a:lnTo>
                <a:lnTo>
                  <a:pt x="308229" y="48260"/>
                </a:lnTo>
                <a:lnTo>
                  <a:pt x="303403" y="54991"/>
                </a:lnTo>
                <a:lnTo>
                  <a:pt x="300482" y="56642"/>
                </a:lnTo>
                <a:lnTo>
                  <a:pt x="293497" y="56642"/>
                </a:lnTo>
                <a:lnTo>
                  <a:pt x="290703" y="54991"/>
                </a:lnTo>
                <a:lnTo>
                  <a:pt x="285877" y="48260"/>
                </a:lnTo>
                <a:lnTo>
                  <a:pt x="284734" y="41529"/>
                </a:lnTo>
                <a:lnTo>
                  <a:pt x="284734" y="21336"/>
                </a:lnTo>
                <a:lnTo>
                  <a:pt x="286004" y="14478"/>
                </a:lnTo>
                <a:lnTo>
                  <a:pt x="290703" y="7747"/>
                </a:lnTo>
                <a:lnTo>
                  <a:pt x="293497" y="6223"/>
                </a:lnTo>
                <a:lnTo>
                  <a:pt x="300482" y="6223"/>
                </a:lnTo>
                <a:lnTo>
                  <a:pt x="303403" y="7874"/>
                </a:lnTo>
                <a:lnTo>
                  <a:pt x="308229" y="14605"/>
                </a:lnTo>
                <a:lnTo>
                  <a:pt x="309372" y="21336"/>
                </a:lnTo>
                <a:lnTo>
                  <a:pt x="309372" y="4381"/>
                </a:lnTo>
                <a:lnTo>
                  <a:pt x="308229" y="3302"/>
                </a:lnTo>
                <a:lnTo>
                  <a:pt x="303276" y="635"/>
                </a:lnTo>
                <a:lnTo>
                  <a:pt x="300355" y="0"/>
                </a:lnTo>
                <a:lnTo>
                  <a:pt x="292608" y="0"/>
                </a:lnTo>
                <a:lnTo>
                  <a:pt x="276860" y="24130"/>
                </a:lnTo>
                <a:lnTo>
                  <a:pt x="276860" y="31496"/>
                </a:lnTo>
                <a:lnTo>
                  <a:pt x="291084" y="62865"/>
                </a:lnTo>
                <a:lnTo>
                  <a:pt x="301625" y="62865"/>
                </a:lnTo>
                <a:lnTo>
                  <a:pt x="316992" y="39497"/>
                </a:lnTo>
                <a:lnTo>
                  <a:pt x="316992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65980" y="584707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4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9539" h="62864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9539" h="62864">
                <a:moveTo>
                  <a:pt x="81026" y="54610"/>
                </a:moveTo>
                <a:lnTo>
                  <a:pt x="51054" y="54610"/>
                </a:lnTo>
                <a:lnTo>
                  <a:pt x="52959" y="51816"/>
                </a:lnTo>
                <a:lnTo>
                  <a:pt x="55499" y="49149"/>
                </a:lnTo>
                <a:lnTo>
                  <a:pt x="58420" y="46482"/>
                </a:lnTo>
                <a:lnTo>
                  <a:pt x="68326" y="38100"/>
                </a:lnTo>
                <a:lnTo>
                  <a:pt x="72136" y="34544"/>
                </a:lnTo>
                <a:lnTo>
                  <a:pt x="76708" y="29210"/>
                </a:lnTo>
                <a:lnTo>
                  <a:pt x="78359" y="26797"/>
                </a:lnTo>
                <a:lnTo>
                  <a:pt x="80391" y="21971"/>
                </a:lnTo>
                <a:lnTo>
                  <a:pt x="80899" y="19812"/>
                </a:lnTo>
                <a:lnTo>
                  <a:pt x="80772" y="12065"/>
                </a:lnTo>
                <a:lnTo>
                  <a:pt x="79248" y="8128"/>
                </a:lnTo>
                <a:lnTo>
                  <a:pt x="77216" y="6223"/>
                </a:lnTo>
                <a:lnTo>
                  <a:pt x="72390" y="1651"/>
                </a:lnTo>
                <a:lnTo>
                  <a:pt x="67691" y="0"/>
                </a:lnTo>
                <a:lnTo>
                  <a:pt x="56134" y="0"/>
                </a:lnTo>
                <a:lnTo>
                  <a:pt x="51435" y="1524"/>
                </a:lnTo>
                <a:lnTo>
                  <a:pt x="44577" y="7620"/>
                </a:lnTo>
                <a:lnTo>
                  <a:pt x="42545" y="12065"/>
                </a:lnTo>
                <a:lnTo>
                  <a:pt x="42037" y="17780"/>
                </a:lnTo>
                <a:lnTo>
                  <a:pt x="49784" y="18542"/>
                </a:lnTo>
                <a:lnTo>
                  <a:pt x="49784" y="14732"/>
                </a:lnTo>
                <a:lnTo>
                  <a:pt x="50927" y="11684"/>
                </a:lnTo>
                <a:lnTo>
                  <a:pt x="55245" y="7366"/>
                </a:lnTo>
                <a:lnTo>
                  <a:pt x="58166" y="6223"/>
                </a:lnTo>
                <a:lnTo>
                  <a:pt x="65151" y="6223"/>
                </a:lnTo>
                <a:lnTo>
                  <a:pt x="67945" y="7239"/>
                </a:lnTo>
                <a:lnTo>
                  <a:pt x="72136" y="11430"/>
                </a:lnTo>
                <a:lnTo>
                  <a:pt x="73152" y="13970"/>
                </a:lnTo>
                <a:lnTo>
                  <a:pt x="73152" y="19812"/>
                </a:lnTo>
                <a:lnTo>
                  <a:pt x="72009" y="22860"/>
                </a:lnTo>
                <a:lnTo>
                  <a:pt x="67310" y="29210"/>
                </a:lnTo>
                <a:lnTo>
                  <a:pt x="62865" y="33528"/>
                </a:lnTo>
                <a:lnTo>
                  <a:pt x="51943" y="42545"/>
                </a:lnTo>
                <a:lnTo>
                  <a:pt x="48768" y="45720"/>
                </a:lnTo>
                <a:lnTo>
                  <a:pt x="44196" y="51054"/>
                </a:lnTo>
                <a:lnTo>
                  <a:pt x="42545" y="53848"/>
                </a:lnTo>
                <a:lnTo>
                  <a:pt x="40894" y="58293"/>
                </a:lnTo>
                <a:lnTo>
                  <a:pt x="40640" y="59944"/>
                </a:lnTo>
                <a:lnTo>
                  <a:pt x="40640" y="61849"/>
                </a:lnTo>
                <a:lnTo>
                  <a:pt x="81026" y="61849"/>
                </a:lnTo>
                <a:lnTo>
                  <a:pt x="81026" y="54610"/>
                </a:lnTo>
                <a:close/>
              </a:path>
              <a:path w="129539" h="62864">
                <a:moveTo>
                  <a:pt x="129032" y="49530"/>
                </a:moveTo>
                <a:lnTo>
                  <a:pt x="128905" y="40005"/>
                </a:lnTo>
                <a:lnTo>
                  <a:pt x="128143" y="37211"/>
                </a:lnTo>
                <a:lnTo>
                  <a:pt x="124206" y="31750"/>
                </a:lnTo>
                <a:lnTo>
                  <a:pt x="121412" y="29718"/>
                </a:lnTo>
                <a:lnTo>
                  <a:pt x="121412" y="47879"/>
                </a:lnTo>
                <a:lnTo>
                  <a:pt x="120269" y="50800"/>
                </a:lnTo>
                <a:lnTo>
                  <a:pt x="115570" y="55499"/>
                </a:lnTo>
                <a:lnTo>
                  <a:pt x="112649" y="56642"/>
                </a:lnTo>
                <a:lnTo>
                  <a:pt x="106807" y="56642"/>
                </a:lnTo>
                <a:lnTo>
                  <a:pt x="96647" y="46228"/>
                </a:lnTo>
                <a:lnTo>
                  <a:pt x="96647" y="40386"/>
                </a:lnTo>
                <a:lnTo>
                  <a:pt x="97790" y="37592"/>
                </a:lnTo>
                <a:lnTo>
                  <a:pt x="102362" y="32893"/>
                </a:lnTo>
                <a:lnTo>
                  <a:pt x="105283" y="31750"/>
                </a:lnTo>
                <a:lnTo>
                  <a:pt x="112395" y="31750"/>
                </a:lnTo>
                <a:lnTo>
                  <a:pt x="115443" y="32893"/>
                </a:lnTo>
                <a:lnTo>
                  <a:pt x="120269" y="37719"/>
                </a:lnTo>
                <a:lnTo>
                  <a:pt x="121285" y="40386"/>
                </a:lnTo>
                <a:lnTo>
                  <a:pt x="121412" y="47879"/>
                </a:lnTo>
                <a:lnTo>
                  <a:pt x="121412" y="29718"/>
                </a:lnTo>
                <a:lnTo>
                  <a:pt x="117602" y="28448"/>
                </a:lnTo>
                <a:lnTo>
                  <a:pt x="120650" y="27305"/>
                </a:lnTo>
                <a:lnTo>
                  <a:pt x="122936" y="25654"/>
                </a:lnTo>
                <a:lnTo>
                  <a:pt x="106045" y="25527"/>
                </a:lnTo>
                <a:lnTo>
                  <a:pt x="103632" y="24638"/>
                </a:lnTo>
                <a:lnTo>
                  <a:pt x="99949" y="20955"/>
                </a:lnTo>
                <a:lnTo>
                  <a:pt x="99060" y="18669"/>
                </a:lnTo>
                <a:lnTo>
                  <a:pt x="99060" y="13081"/>
                </a:lnTo>
                <a:lnTo>
                  <a:pt x="99949" y="10795"/>
                </a:lnTo>
                <a:lnTo>
                  <a:pt x="103759" y="7112"/>
                </a:lnTo>
                <a:lnTo>
                  <a:pt x="106045" y="6223"/>
                </a:lnTo>
                <a:lnTo>
                  <a:pt x="111760" y="6223"/>
                </a:lnTo>
                <a:lnTo>
                  <a:pt x="111887" y="25527"/>
                </a:lnTo>
                <a:lnTo>
                  <a:pt x="122936" y="25527"/>
                </a:lnTo>
                <a:lnTo>
                  <a:pt x="125857" y="21463"/>
                </a:lnTo>
                <a:lnTo>
                  <a:pt x="126619" y="18923"/>
                </a:lnTo>
                <a:lnTo>
                  <a:pt x="126492" y="11430"/>
                </a:lnTo>
                <a:lnTo>
                  <a:pt x="124968" y="7874"/>
                </a:lnTo>
                <a:lnTo>
                  <a:pt x="123317" y="6223"/>
                </a:lnTo>
                <a:lnTo>
                  <a:pt x="118491" y="1524"/>
                </a:lnTo>
                <a:lnTo>
                  <a:pt x="114173" y="0"/>
                </a:lnTo>
                <a:lnTo>
                  <a:pt x="103632" y="0"/>
                </a:lnTo>
                <a:lnTo>
                  <a:pt x="99314" y="1524"/>
                </a:lnTo>
                <a:lnTo>
                  <a:pt x="92964" y="7620"/>
                </a:lnTo>
                <a:lnTo>
                  <a:pt x="91440" y="11430"/>
                </a:lnTo>
                <a:lnTo>
                  <a:pt x="91440" y="18923"/>
                </a:lnTo>
                <a:lnTo>
                  <a:pt x="100584" y="28448"/>
                </a:lnTo>
                <a:lnTo>
                  <a:pt x="96774" y="29464"/>
                </a:lnTo>
                <a:lnTo>
                  <a:pt x="93980" y="31242"/>
                </a:lnTo>
                <a:lnTo>
                  <a:pt x="89916" y="36703"/>
                </a:lnTo>
                <a:lnTo>
                  <a:pt x="88900" y="40005"/>
                </a:lnTo>
                <a:lnTo>
                  <a:pt x="88900" y="49530"/>
                </a:lnTo>
                <a:lnTo>
                  <a:pt x="90805" y="53848"/>
                </a:lnTo>
                <a:lnTo>
                  <a:pt x="98171" y="61087"/>
                </a:lnTo>
                <a:lnTo>
                  <a:pt x="102997" y="62865"/>
                </a:lnTo>
                <a:lnTo>
                  <a:pt x="115062" y="62865"/>
                </a:lnTo>
                <a:lnTo>
                  <a:pt x="119888" y="61087"/>
                </a:lnTo>
                <a:lnTo>
                  <a:pt x="124460" y="56642"/>
                </a:lnTo>
                <a:lnTo>
                  <a:pt x="127254" y="53848"/>
                </a:lnTo>
                <a:lnTo>
                  <a:pt x="129032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23180" y="5847079"/>
            <a:ext cx="132080" cy="62865"/>
          </a:xfrm>
          <a:custGeom>
            <a:avLst/>
            <a:gdLst/>
            <a:ahLst/>
            <a:cxnLst/>
            <a:rect l="l" t="t" r="r" b="b"/>
            <a:pathLst>
              <a:path w="132079" h="62864">
                <a:moveTo>
                  <a:pt x="22860" y="0"/>
                </a:moveTo>
                <a:lnTo>
                  <a:pt x="17907" y="0"/>
                </a:lnTo>
                <a:lnTo>
                  <a:pt x="16637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31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240" y="13589"/>
                </a:lnTo>
                <a:lnTo>
                  <a:pt x="22860" y="13589"/>
                </a:lnTo>
                <a:lnTo>
                  <a:pt x="22860" y="0"/>
                </a:lnTo>
                <a:close/>
              </a:path>
              <a:path w="132079" h="62864">
                <a:moveTo>
                  <a:pt x="22872" y="13677"/>
                </a:moveTo>
                <a:lnTo>
                  <a:pt x="15240" y="13677"/>
                </a:lnTo>
                <a:lnTo>
                  <a:pt x="15240" y="61849"/>
                </a:lnTo>
                <a:lnTo>
                  <a:pt x="22872" y="61849"/>
                </a:lnTo>
                <a:lnTo>
                  <a:pt x="22872" y="13677"/>
                </a:lnTo>
                <a:close/>
              </a:path>
              <a:path w="132079" h="62864">
                <a:moveTo>
                  <a:pt x="82931" y="39497"/>
                </a:moveTo>
                <a:lnTo>
                  <a:pt x="76708" y="6223"/>
                </a:lnTo>
                <a:lnTo>
                  <a:pt x="76073" y="5207"/>
                </a:lnTo>
                <a:lnTo>
                  <a:pt x="75184" y="4381"/>
                </a:lnTo>
                <a:lnTo>
                  <a:pt x="75184" y="21336"/>
                </a:lnTo>
                <a:lnTo>
                  <a:pt x="75184" y="41529"/>
                </a:lnTo>
                <a:lnTo>
                  <a:pt x="73914" y="48260"/>
                </a:lnTo>
                <a:lnTo>
                  <a:pt x="69215" y="54991"/>
                </a:lnTo>
                <a:lnTo>
                  <a:pt x="66167" y="56642"/>
                </a:lnTo>
                <a:lnTo>
                  <a:pt x="59182" y="56642"/>
                </a:lnTo>
                <a:lnTo>
                  <a:pt x="56261" y="54991"/>
                </a:lnTo>
                <a:lnTo>
                  <a:pt x="51435" y="48260"/>
                </a:lnTo>
                <a:lnTo>
                  <a:pt x="50292" y="41529"/>
                </a:lnTo>
                <a:lnTo>
                  <a:pt x="50292" y="21336"/>
                </a:lnTo>
                <a:lnTo>
                  <a:pt x="51562" y="14478"/>
                </a:lnTo>
                <a:lnTo>
                  <a:pt x="56261" y="7747"/>
                </a:lnTo>
                <a:lnTo>
                  <a:pt x="59182" y="6223"/>
                </a:lnTo>
                <a:lnTo>
                  <a:pt x="66167" y="6223"/>
                </a:lnTo>
                <a:lnTo>
                  <a:pt x="69215" y="7874"/>
                </a:lnTo>
                <a:lnTo>
                  <a:pt x="73914" y="14605"/>
                </a:lnTo>
                <a:lnTo>
                  <a:pt x="75184" y="21336"/>
                </a:lnTo>
                <a:lnTo>
                  <a:pt x="75184" y="4381"/>
                </a:lnTo>
                <a:lnTo>
                  <a:pt x="74041" y="3302"/>
                </a:lnTo>
                <a:lnTo>
                  <a:pt x="68961" y="635"/>
                </a:lnTo>
                <a:lnTo>
                  <a:pt x="66040" y="0"/>
                </a:lnTo>
                <a:lnTo>
                  <a:pt x="58166" y="0"/>
                </a:lnTo>
                <a:lnTo>
                  <a:pt x="42418" y="24130"/>
                </a:lnTo>
                <a:lnTo>
                  <a:pt x="42418" y="31496"/>
                </a:lnTo>
                <a:lnTo>
                  <a:pt x="56769" y="62865"/>
                </a:lnTo>
                <a:lnTo>
                  <a:pt x="67310" y="62865"/>
                </a:lnTo>
                <a:lnTo>
                  <a:pt x="70993" y="61595"/>
                </a:lnTo>
                <a:lnTo>
                  <a:pt x="77089" y="56642"/>
                </a:lnTo>
                <a:lnTo>
                  <a:pt x="79248" y="53340"/>
                </a:lnTo>
                <a:lnTo>
                  <a:pt x="82296" y="44577"/>
                </a:lnTo>
                <a:lnTo>
                  <a:pt x="82931" y="39497"/>
                </a:lnTo>
                <a:close/>
              </a:path>
              <a:path w="132079" h="62864">
                <a:moveTo>
                  <a:pt x="124714" y="56769"/>
                </a:moveTo>
                <a:lnTo>
                  <a:pt x="99187" y="46863"/>
                </a:lnTo>
                <a:lnTo>
                  <a:pt x="91948" y="47625"/>
                </a:lnTo>
                <a:lnTo>
                  <a:pt x="92456" y="52451"/>
                </a:lnTo>
                <a:lnTo>
                  <a:pt x="94361" y="56134"/>
                </a:lnTo>
                <a:lnTo>
                  <a:pt x="100584" y="61468"/>
                </a:lnTo>
                <a:lnTo>
                  <a:pt x="104521" y="62865"/>
                </a:lnTo>
                <a:lnTo>
                  <a:pt x="113919" y="62865"/>
                </a:lnTo>
                <a:lnTo>
                  <a:pt x="117983" y="61595"/>
                </a:lnTo>
                <a:lnTo>
                  <a:pt x="124714" y="56769"/>
                </a:lnTo>
                <a:close/>
              </a:path>
              <a:path w="132079" h="62864">
                <a:moveTo>
                  <a:pt x="131572" y="22225"/>
                </a:moveTo>
                <a:lnTo>
                  <a:pt x="123063" y="4381"/>
                </a:lnTo>
                <a:lnTo>
                  <a:pt x="123063" y="16129"/>
                </a:lnTo>
                <a:lnTo>
                  <a:pt x="123063" y="25019"/>
                </a:lnTo>
                <a:lnTo>
                  <a:pt x="122047" y="28194"/>
                </a:lnTo>
                <a:lnTo>
                  <a:pt x="117475" y="33020"/>
                </a:lnTo>
                <a:lnTo>
                  <a:pt x="114554" y="34290"/>
                </a:lnTo>
                <a:lnTo>
                  <a:pt x="107442" y="34290"/>
                </a:lnTo>
                <a:lnTo>
                  <a:pt x="104521" y="33020"/>
                </a:lnTo>
                <a:lnTo>
                  <a:pt x="99822" y="28194"/>
                </a:lnTo>
                <a:lnTo>
                  <a:pt x="98552" y="25019"/>
                </a:lnTo>
                <a:lnTo>
                  <a:pt x="98679" y="16510"/>
                </a:lnTo>
                <a:lnTo>
                  <a:pt x="99822" y="13081"/>
                </a:lnTo>
                <a:lnTo>
                  <a:pt x="104902" y="7620"/>
                </a:lnTo>
                <a:lnTo>
                  <a:pt x="107823" y="6223"/>
                </a:lnTo>
                <a:lnTo>
                  <a:pt x="114427" y="6223"/>
                </a:lnTo>
                <a:lnTo>
                  <a:pt x="117348" y="7493"/>
                </a:lnTo>
                <a:lnTo>
                  <a:pt x="121920" y="12700"/>
                </a:lnTo>
                <a:lnTo>
                  <a:pt x="123063" y="16129"/>
                </a:lnTo>
                <a:lnTo>
                  <a:pt x="123063" y="4381"/>
                </a:lnTo>
                <a:lnTo>
                  <a:pt x="117983" y="1016"/>
                </a:lnTo>
                <a:lnTo>
                  <a:pt x="114300" y="0"/>
                </a:lnTo>
                <a:lnTo>
                  <a:pt x="104648" y="0"/>
                </a:lnTo>
                <a:lnTo>
                  <a:pt x="100076" y="1905"/>
                </a:lnTo>
                <a:lnTo>
                  <a:pt x="92583" y="9525"/>
                </a:lnTo>
                <a:lnTo>
                  <a:pt x="90678" y="14605"/>
                </a:lnTo>
                <a:lnTo>
                  <a:pt x="90678" y="26797"/>
                </a:lnTo>
                <a:lnTo>
                  <a:pt x="92456" y="31750"/>
                </a:lnTo>
                <a:lnTo>
                  <a:pt x="99695" y="39116"/>
                </a:lnTo>
                <a:lnTo>
                  <a:pt x="104013" y="40894"/>
                </a:lnTo>
                <a:lnTo>
                  <a:pt x="112268" y="40894"/>
                </a:lnTo>
                <a:lnTo>
                  <a:pt x="115062" y="40259"/>
                </a:lnTo>
                <a:lnTo>
                  <a:pt x="120396" y="37211"/>
                </a:lnTo>
                <a:lnTo>
                  <a:pt x="122428" y="35306"/>
                </a:lnTo>
                <a:lnTo>
                  <a:pt x="123063" y="34290"/>
                </a:lnTo>
                <a:lnTo>
                  <a:pt x="123952" y="32893"/>
                </a:lnTo>
                <a:lnTo>
                  <a:pt x="124079" y="37719"/>
                </a:lnTo>
                <a:lnTo>
                  <a:pt x="123698" y="40513"/>
                </a:lnTo>
                <a:lnTo>
                  <a:pt x="111887" y="56642"/>
                </a:lnTo>
                <a:lnTo>
                  <a:pt x="124841" y="56642"/>
                </a:lnTo>
                <a:lnTo>
                  <a:pt x="127254" y="53213"/>
                </a:lnTo>
                <a:lnTo>
                  <a:pt x="130810" y="43942"/>
                </a:lnTo>
                <a:lnTo>
                  <a:pt x="131572" y="37719"/>
                </a:lnTo>
                <a:lnTo>
                  <a:pt x="131572" y="32893"/>
                </a:lnTo>
                <a:lnTo>
                  <a:pt x="131572" y="22225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00700" y="5847079"/>
            <a:ext cx="88900" cy="62865"/>
          </a:xfrm>
          <a:custGeom>
            <a:avLst/>
            <a:gdLst/>
            <a:ahLst/>
            <a:cxnLst/>
            <a:rect l="l" t="t" r="r" b="b"/>
            <a:pathLst>
              <a:path w="88900" h="62864">
                <a:moveTo>
                  <a:pt x="40513" y="49530"/>
                </a:moveTo>
                <a:lnTo>
                  <a:pt x="40386" y="40005"/>
                </a:lnTo>
                <a:lnTo>
                  <a:pt x="39624" y="37211"/>
                </a:lnTo>
                <a:lnTo>
                  <a:pt x="35687" y="31750"/>
                </a:lnTo>
                <a:lnTo>
                  <a:pt x="32893" y="29806"/>
                </a:lnTo>
                <a:lnTo>
                  <a:pt x="32893" y="47879"/>
                </a:lnTo>
                <a:lnTo>
                  <a:pt x="31623" y="50800"/>
                </a:lnTo>
                <a:lnTo>
                  <a:pt x="26924" y="55499"/>
                </a:lnTo>
                <a:lnTo>
                  <a:pt x="24003" y="56642"/>
                </a:lnTo>
                <a:lnTo>
                  <a:pt x="18034" y="56642"/>
                </a:lnTo>
                <a:lnTo>
                  <a:pt x="7747" y="46228"/>
                </a:lnTo>
                <a:lnTo>
                  <a:pt x="7874" y="40386"/>
                </a:lnTo>
                <a:lnTo>
                  <a:pt x="8890" y="37592"/>
                </a:lnTo>
                <a:lnTo>
                  <a:pt x="13589" y="32893"/>
                </a:lnTo>
                <a:lnTo>
                  <a:pt x="16510" y="31750"/>
                </a:lnTo>
                <a:lnTo>
                  <a:pt x="23749" y="31750"/>
                </a:lnTo>
                <a:lnTo>
                  <a:pt x="26797" y="32893"/>
                </a:lnTo>
                <a:lnTo>
                  <a:pt x="31623" y="37719"/>
                </a:lnTo>
                <a:lnTo>
                  <a:pt x="32766" y="40386"/>
                </a:lnTo>
                <a:lnTo>
                  <a:pt x="32893" y="47879"/>
                </a:lnTo>
                <a:lnTo>
                  <a:pt x="32893" y="29806"/>
                </a:lnTo>
                <a:lnTo>
                  <a:pt x="32766" y="29718"/>
                </a:lnTo>
                <a:lnTo>
                  <a:pt x="28956" y="28448"/>
                </a:lnTo>
                <a:lnTo>
                  <a:pt x="32004" y="27305"/>
                </a:lnTo>
                <a:lnTo>
                  <a:pt x="34290" y="25654"/>
                </a:lnTo>
                <a:lnTo>
                  <a:pt x="17272" y="25527"/>
                </a:lnTo>
                <a:lnTo>
                  <a:pt x="14859" y="24638"/>
                </a:lnTo>
                <a:lnTo>
                  <a:pt x="11176" y="20955"/>
                </a:lnTo>
                <a:lnTo>
                  <a:pt x="10287" y="18669"/>
                </a:lnTo>
                <a:lnTo>
                  <a:pt x="10160" y="13081"/>
                </a:lnTo>
                <a:lnTo>
                  <a:pt x="11176" y="10795"/>
                </a:lnTo>
                <a:lnTo>
                  <a:pt x="14986" y="7112"/>
                </a:lnTo>
                <a:lnTo>
                  <a:pt x="17399" y="6223"/>
                </a:lnTo>
                <a:lnTo>
                  <a:pt x="23114" y="6223"/>
                </a:lnTo>
                <a:lnTo>
                  <a:pt x="25527" y="7112"/>
                </a:lnTo>
                <a:lnTo>
                  <a:pt x="29337" y="10922"/>
                </a:lnTo>
                <a:lnTo>
                  <a:pt x="30226" y="13081"/>
                </a:lnTo>
                <a:lnTo>
                  <a:pt x="30226" y="18923"/>
                </a:lnTo>
                <a:lnTo>
                  <a:pt x="29337" y="20955"/>
                </a:lnTo>
                <a:lnTo>
                  <a:pt x="25654" y="24638"/>
                </a:lnTo>
                <a:lnTo>
                  <a:pt x="23241" y="25527"/>
                </a:lnTo>
                <a:lnTo>
                  <a:pt x="34417" y="25527"/>
                </a:lnTo>
                <a:lnTo>
                  <a:pt x="37338" y="21463"/>
                </a:lnTo>
                <a:lnTo>
                  <a:pt x="38100" y="18923"/>
                </a:lnTo>
                <a:lnTo>
                  <a:pt x="37973" y="11430"/>
                </a:lnTo>
                <a:lnTo>
                  <a:pt x="36449" y="7874"/>
                </a:lnTo>
                <a:lnTo>
                  <a:pt x="34798" y="6223"/>
                </a:lnTo>
                <a:lnTo>
                  <a:pt x="29845" y="1524"/>
                </a:lnTo>
                <a:lnTo>
                  <a:pt x="25527" y="0"/>
                </a:lnTo>
                <a:lnTo>
                  <a:pt x="14859" y="0"/>
                </a:lnTo>
                <a:lnTo>
                  <a:pt x="10541" y="1524"/>
                </a:lnTo>
                <a:lnTo>
                  <a:pt x="4064" y="7620"/>
                </a:lnTo>
                <a:lnTo>
                  <a:pt x="2540" y="11430"/>
                </a:lnTo>
                <a:lnTo>
                  <a:pt x="2540" y="18923"/>
                </a:lnTo>
                <a:lnTo>
                  <a:pt x="11684" y="28448"/>
                </a:lnTo>
                <a:lnTo>
                  <a:pt x="8001" y="29464"/>
                </a:lnTo>
                <a:lnTo>
                  <a:pt x="5080" y="31242"/>
                </a:lnTo>
                <a:lnTo>
                  <a:pt x="1016" y="36703"/>
                </a:lnTo>
                <a:lnTo>
                  <a:pt x="0" y="40005"/>
                </a:lnTo>
                <a:lnTo>
                  <a:pt x="0" y="49530"/>
                </a:lnTo>
                <a:lnTo>
                  <a:pt x="1905" y="53848"/>
                </a:lnTo>
                <a:lnTo>
                  <a:pt x="9271" y="61087"/>
                </a:lnTo>
                <a:lnTo>
                  <a:pt x="14224" y="62865"/>
                </a:lnTo>
                <a:lnTo>
                  <a:pt x="26416" y="62865"/>
                </a:lnTo>
                <a:lnTo>
                  <a:pt x="31242" y="61087"/>
                </a:lnTo>
                <a:lnTo>
                  <a:pt x="35814" y="56642"/>
                </a:lnTo>
                <a:lnTo>
                  <a:pt x="38735" y="53848"/>
                </a:lnTo>
                <a:lnTo>
                  <a:pt x="40513" y="49530"/>
                </a:lnTo>
                <a:close/>
              </a:path>
              <a:path w="88900" h="62864">
                <a:moveTo>
                  <a:pt x="81534" y="56769"/>
                </a:moveTo>
                <a:lnTo>
                  <a:pt x="56261" y="46863"/>
                </a:lnTo>
                <a:lnTo>
                  <a:pt x="49022" y="47625"/>
                </a:lnTo>
                <a:lnTo>
                  <a:pt x="49657" y="52451"/>
                </a:lnTo>
                <a:lnTo>
                  <a:pt x="51562" y="56134"/>
                </a:lnTo>
                <a:lnTo>
                  <a:pt x="57658" y="61468"/>
                </a:lnTo>
                <a:lnTo>
                  <a:pt x="61595" y="62865"/>
                </a:lnTo>
                <a:lnTo>
                  <a:pt x="70866" y="62865"/>
                </a:lnTo>
                <a:lnTo>
                  <a:pt x="74803" y="61595"/>
                </a:lnTo>
                <a:lnTo>
                  <a:pt x="81534" y="56769"/>
                </a:lnTo>
                <a:close/>
              </a:path>
              <a:path w="88900" h="62864">
                <a:moveTo>
                  <a:pt x="88392" y="22225"/>
                </a:moveTo>
                <a:lnTo>
                  <a:pt x="80010" y="4445"/>
                </a:lnTo>
                <a:lnTo>
                  <a:pt x="80010" y="16129"/>
                </a:lnTo>
                <a:lnTo>
                  <a:pt x="79883" y="25019"/>
                </a:lnTo>
                <a:lnTo>
                  <a:pt x="78867" y="28194"/>
                </a:lnTo>
                <a:lnTo>
                  <a:pt x="74295" y="33020"/>
                </a:lnTo>
                <a:lnTo>
                  <a:pt x="71501" y="34290"/>
                </a:lnTo>
                <a:lnTo>
                  <a:pt x="64516" y="34290"/>
                </a:lnTo>
                <a:lnTo>
                  <a:pt x="61595" y="33020"/>
                </a:lnTo>
                <a:lnTo>
                  <a:pt x="56896" y="28194"/>
                </a:lnTo>
                <a:lnTo>
                  <a:pt x="55626" y="25019"/>
                </a:lnTo>
                <a:lnTo>
                  <a:pt x="55753" y="16510"/>
                </a:lnTo>
                <a:lnTo>
                  <a:pt x="56896" y="13081"/>
                </a:lnTo>
                <a:lnTo>
                  <a:pt x="61976" y="7620"/>
                </a:lnTo>
                <a:lnTo>
                  <a:pt x="64897" y="6223"/>
                </a:lnTo>
                <a:lnTo>
                  <a:pt x="71374" y="6223"/>
                </a:lnTo>
                <a:lnTo>
                  <a:pt x="74168" y="7493"/>
                </a:lnTo>
                <a:lnTo>
                  <a:pt x="78867" y="12700"/>
                </a:lnTo>
                <a:lnTo>
                  <a:pt x="80010" y="16129"/>
                </a:lnTo>
                <a:lnTo>
                  <a:pt x="80010" y="4445"/>
                </a:lnTo>
                <a:lnTo>
                  <a:pt x="74930" y="1016"/>
                </a:lnTo>
                <a:lnTo>
                  <a:pt x="71247" y="0"/>
                </a:lnTo>
                <a:lnTo>
                  <a:pt x="61722" y="0"/>
                </a:lnTo>
                <a:lnTo>
                  <a:pt x="57150" y="1905"/>
                </a:lnTo>
                <a:lnTo>
                  <a:pt x="49784" y="9525"/>
                </a:lnTo>
                <a:lnTo>
                  <a:pt x="47879" y="14605"/>
                </a:lnTo>
                <a:lnTo>
                  <a:pt x="47879" y="26797"/>
                </a:lnTo>
                <a:lnTo>
                  <a:pt x="49657" y="31750"/>
                </a:lnTo>
                <a:lnTo>
                  <a:pt x="56769" y="39116"/>
                </a:lnTo>
                <a:lnTo>
                  <a:pt x="61087" y="40894"/>
                </a:lnTo>
                <a:lnTo>
                  <a:pt x="69215" y="40894"/>
                </a:lnTo>
                <a:lnTo>
                  <a:pt x="72009" y="40259"/>
                </a:lnTo>
                <a:lnTo>
                  <a:pt x="77216" y="37211"/>
                </a:lnTo>
                <a:lnTo>
                  <a:pt x="79375" y="35306"/>
                </a:lnTo>
                <a:lnTo>
                  <a:pt x="79883" y="34290"/>
                </a:lnTo>
                <a:lnTo>
                  <a:pt x="80899" y="32893"/>
                </a:lnTo>
                <a:lnTo>
                  <a:pt x="80899" y="37719"/>
                </a:lnTo>
                <a:lnTo>
                  <a:pt x="80518" y="40513"/>
                </a:lnTo>
                <a:lnTo>
                  <a:pt x="68834" y="56642"/>
                </a:lnTo>
                <a:lnTo>
                  <a:pt x="81661" y="56642"/>
                </a:lnTo>
                <a:lnTo>
                  <a:pt x="84074" y="53213"/>
                </a:lnTo>
                <a:lnTo>
                  <a:pt x="87503" y="43942"/>
                </a:lnTo>
                <a:lnTo>
                  <a:pt x="88392" y="37719"/>
                </a:lnTo>
                <a:lnTo>
                  <a:pt x="88392" y="32893"/>
                </a:lnTo>
                <a:lnTo>
                  <a:pt x="88392" y="22225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64580" y="5847079"/>
            <a:ext cx="42545" cy="60960"/>
          </a:xfrm>
          <a:custGeom>
            <a:avLst/>
            <a:gdLst/>
            <a:ahLst/>
            <a:cxnLst/>
            <a:rect l="l" t="t" r="r" b="b"/>
            <a:pathLst>
              <a:path w="42545" h="60960">
                <a:moveTo>
                  <a:pt x="34213" y="46367"/>
                </a:moveTo>
                <a:lnTo>
                  <a:pt x="26670" y="46367"/>
                </a:lnTo>
                <a:lnTo>
                  <a:pt x="26670" y="60960"/>
                </a:lnTo>
                <a:lnTo>
                  <a:pt x="34213" y="60960"/>
                </a:lnTo>
                <a:lnTo>
                  <a:pt x="34213" y="46367"/>
                </a:lnTo>
                <a:close/>
              </a:path>
              <a:path w="42545" h="60960">
                <a:moveTo>
                  <a:pt x="42545" y="39497"/>
                </a:moveTo>
                <a:lnTo>
                  <a:pt x="34213" y="39497"/>
                </a:lnTo>
                <a:lnTo>
                  <a:pt x="34213" y="12065"/>
                </a:lnTo>
                <a:lnTo>
                  <a:pt x="34290" y="0"/>
                </a:lnTo>
                <a:lnTo>
                  <a:pt x="28067" y="0"/>
                </a:lnTo>
                <a:lnTo>
                  <a:pt x="26670" y="1968"/>
                </a:lnTo>
                <a:lnTo>
                  <a:pt x="26670" y="12065"/>
                </a:lnTo>
                <a:lnTo>
                  <a:pt x="26670" y="39497"/>
                </a:lnTo>
                <a:lnTo>
                  <a:pt x="7493" y="39497"/>
                </a:lnTo>
                <a:lnTo>
                  <a:pt x="26670" y="12065"/>
                </a:lnTo>
                <a:lnTo>
                  <a:pt x="26670" y="1968"/>
                </a:lnTo>
                <a:lnTo>
                  <a:pt x="0" y="39497"/>
                </a:lnTo>
                <a:lnTo>
                  <a:pt x="0" y="46355"/>
                </a:lnTo>
                <a:lnTo>
                  <a:pt x="42545" y="46355"/>
                </a:lnTo>
                <a:lnTo>
                  <a:pt x="42545" y="39497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7500" y="5847081"/>
            <a:ext cx="208279" cy="73658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4081780" y="6136639"/>
            <a:ext cx="317500" cy="62865"/>
          </a:xfrm>
          <a:custGeom>
            <a:avLst/>
            <a:gdLst/>
            <a:ahLst/>
            <a:cxnLst/>
            <a:rect l="l" t="t" r="r" b="b"/>
            <a:pathLst>
              <a:path w="317500" h="62864">
                <a:moveTo>
                  <a:pt x="22682" y="13677"/>
                </a:moveTo>
                <a:lnTo>
                  <a:pt x="15113" y="13677"/>
                </a:lnTo>
                <a:lnTo>
                  <a:pt x="15113" y="61849"/>
                </a:lnTo>
                <a:lnTo>
                  <a:pt x="22682" y="61849"/>
                </a:lnTo>
                <a:lnTo>
                  <a:pt x="22682" y="13677"/>
                </a:lnTo>
                <a:close/>
              </a:path>
              <a:path w="317500" h="62864">
                <a:moveTo>
                  <a:pt x="22733" y="0"/>
                </a:moveTo>
                <a:lnTo>
                  <a:pt x="17780" y="0"/>
                </a:lnTo>
                <a:lnTo>
                  <a:pt x="16510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113" y="13589"/>
                </a:lnTo>
                <a:lnTo>
                  <a:pt x="22733" y="13589"/>
                </a:lnTo>
                <a:lnTo>
                  <a:pt x="22733" y="0"/>
                </a:lnTo>
                <a:close/>
              </a:path>
              <a:path w="317500" h="62864">
                <a:moveTo>
                  <a:pt x="82296" y="40132"/>
                </a:moveTo>
                <a:lnTo>
                  <a:pt x="73990" y="40132"/>
                </a:lnTo>
                <a:lnTo>
                  <a:pt x="73990" y="12395"/>
                </a:lnTo>
                <a:lnTo>
                  <a:pt x="73914" y="254"/>
                </a:lnTo>
                <a:lnTo>
                  <a:pt x="67818" y="254"/>
                </a:lnTo>
                <a:lnTo>
                  <a:pt x="66421" y="2235"/>
                </a:lnTo>
                <a:lnTo>
                  <a:pt x="66421" y="12446"/>
                </a:lnTo>
                <a:lnTo>
                  <a:pt x="66421" y="40132"/>
                </a:lnTo>
                <a:lnTo>
                  <a:pt x="47117" y="40132"/>
                </a:lnTo>
                <a:lnTo>
                  <a:pt x="66421" y="12446"/>
                </a:lnTo>
                <a:lnTo>
                  <a:pt x="66421" y="2235"/>
                </a:lnTo>
                <a:lnTo>
                  <a:pt x="39624" y="40132"/>
                </a:lnTo>
                <a:lnTo>
                  <a:pt x="39624" y="47117"/>
                </a:lnTo>
                <a:lnTo>
                  <a:pt x="66421" y="47117"/>
                </a:lnTo>
                <a:lnTo>
                  <a:pt x="66421" y="61849"/>
                </a:lnTo>
                <a:lnTo>
                  <a:pt x="73990" y="61849"/>
                </a:lnTo>
                <a:lnTo>
                  <a:pt x="73990" y="47117"/>
                </a:lnTo>
                <a:lnTo>
                  <a:pt x="82296" y="47117"/>
                </a:lnTo>
                <a:lnTo>
                  <a:pt x="82296" y="40132"/>
                </a:lnTo>
                <a:close/>
              </a:path>
              <a:path w="317500" h="62864">
                <a:moveTo>
                  <a:pt x="130175" y="24130"/>
                </a:moveTo>
                <a:lnTo>
                  <a:pt x="129794" y="20447"/>
                </a:lnTo>
                <a:lnTo>
                  <a:pt x="128016" y="13335"/>
                </a:lnTo>
                <a:lnTo>
                  <a:pt x="126746" y="10287"/>
                </a:lnTo>
                <a:lnTo>
                  <a:pt x="124079" y="6223"/>
                </a:lnTo>
                <a:lnTo>
                  <a:pt x="123444" y="5207"/>
                </a:lnTo>
                <a:lnTo>
                  <a:pt x="122555" y="4381"/>
                </a:lnTo>
                <a:lnTo>
                  <a:pt x="122555" y="21336"/>
                </a:lnTo>
                <a:lnTo>
                  <a:pt x="122555" y="41529"/>
                </a:lnTo>
                <a:lnTo>
                  <a:pt x="121285" y="48260"/>
                </a:lnTo>
                <a:lnTo>
                  <a:pt x="116586" y="54991"/>
                </a:lnTo>
                <a:lnTo>
                  <a:pt x="113665" y="56642"/>
                </a:lnTo>
                <a:lnTo>
                  <a:pt x="106680" y="56642"/>
                </a:lnTo>
                <a:lnTo>
                  <a:pt x="103759" y="54991"/>
                </a:lnTo>
                <a:lnTo>
                  <a:pt x="99060" y="48260"/>
                </a:lnTo>
                <a:lnTo>
                  <a:pt x="97790" y="41529"/>
                </a:lnTo>
                <a:lnTo>
                  <a:pt x="97790" y="21336"/>
                </a:lnTo>
                <a:lnTo>
                  <a:pt x="99187" y="14478"/>
                </a:lnTo>
                <a:lnTo>
                  <a:pt x="103759" y="7747"/>
                </a:lnTo>
                <a:lnTo>
                  <a:pt x="106553" y="6223"/>
                </a:lnTo>
                <a:lnTo>
                  <a:pt x="113665" y="6223"/>
                </a:lnTo>
                <a:lnTo>
                  <a:pt x="116586" y="7874"/>
                </a:lnTo>
                <a:lnTo>
                  <a:pt x="121285" y="14605"/>
                </a:lnTo>
                <a:lnTo>
                  <a:pt x="122555" y="21336"/>
                </a:lnTo>
                <a:lnTo>
                  <a:pt x="122555" y="4381"/>
                </a:lnTo>
                <a:lnTo>
                  <a:pt x="121412" y="3302"/>
                </a:lnTo>
                <a:lnTo>
                  <a:pt x="116332" y="635"/>
                </a:lnTo>
                <a:lnTo>
                  <a:pt x="113411" y="0"/>
                </a:lnTo>
                <a:lnTo>
                  <a:pt x="105664" y="0"/>
                </a:lnTo>
                <a:lnTo>
                  <a:pt x="90043" y="24130"/>
                </a:lnTo>
                <a:lnTo>
                  <a:pt x="90043" y="31496"/>
                </a:lnTo>
                <a:lnTo>
                  <a:pt x="104267" y="62865"/>
                </a:lnTo>
                <a:lnTo>
                  <a:pt x="114681" y="62865"/>
                </a:lnTo>
                <a:lnTo>
                  <a:pt x="130175" y="39497"/>
                </a:lnTo>
                <a:lnTo>
                  <a:pt x="130175" y="24130"/>
                </a:lnTo>
                <a:close/>
              </a:path>
              <a:path w="317500" h="62864">
                <a:moveTo>
                  <a:pt x="176911" y="61849"/>
                </a:moveTo>
                <a:lnTo>
                  <a:pt x="164465" y="44196"/>
                </a:lnTo>
                <a:lnTo>
                  <a:pt x="160274" y="38227"/>
                </a:lnTo>
                <a:lnTo>
                  <a:pt x="164338" y="32639"/>
                </a:lnTo>
                <a:lnTo>
                  <a:pt x="175641" y="17272"/>
                </a:lnTo>
                <a:lnTo>
                  <a:pt x="166624" y="17272"/>
                </a:lnTo>
                <a:lnTo>
                  <a:pt x="159131" y="27813"/>
                </a:lnTo>
                <a:lnTo>
                  <a:pt x="157988" y="29210"/>
                </a:lnTo>
                <a:lnTo>
                  <a:pt x="156972" y="30861"/>
                </a:lnTo>
                <a:lnTo>
                  <a:pt x="155702" y="32639"/>
                </a:lnTo>
                <a:lnTo>
                  <a:pt x="153924" y="29718"/>
                </a:lnTo>
                <a:lnTo>
                  <a:pt x="145669" y="17272"/>
                </a:lnTo>
                <a:lnTo>
                  <a:pt x="136271" y="17272"/>
                </a:lnTo>
                <a:lnTo>
                  <a:pt x="151384" y="38608"/>
                </a:lnTo>
                <a:lnTo>
                  <a:pt x="135001" y="61849"/>
                </a:lnTo>
                <a:lnTo>
                  <a:pt x="144145" y="61849"/>
                </a:lnTo>
                <a:lnTo>
                  <a:pt x="155956" y="44196"/>
                </a:lnTo>
                <a:lnTo>
                  <a:pt x="158369" y="48006"/>
                </a:lnTo>
                <a:lnTo>
                  <a:pt x="167513" y="61849"/>
                </a:lnTo>
                <a:lnTo>
                  <a:pt x="176911" y="61849"/>
                </a:lnTo>
                <a:close/>
              </a:path>
              <a:path w="317500" h="62864">
                <a:moveTo>
                  <a:pt x="209550" y="0"/>
                </a:moveTo>
                <a:lnTo>
                  <a:pt x="204724" y="0"/>
                </a:lnTo>
                <a:lnTo>
                  <a:pt x="203454" y="2667"/>
                </a:lnTo>
                <a:lnTo>
                  <a:pt x="201168" y="5461"/>
                </a:lnTo>
                <a:lnTo>
                  <a:pt x="194818" y="11049"/>
                </a:lnTo>
                <a:lnTo>
                  <a:pt x="191135" y="13462"/>
                </a:lnTo>
                <a:lnTo>
                  <a:pt x="186817" y="15494"/>
                </a:lnTo>
                <a:lnTo>
                  <a:pt x="186817" y="22733"/>
                </a:lnTo>
                <a:lnTo>
                  <a:pt x="202057" y="13589"/>
                </a:lnTo>
                <a:lnTo>
                  <a:pt x="209550" y="13589"/>
                </a:lnTo>
                <a:lnTo>
                  <a:pt x="209550" y="0"/>
                </a:lnTo>
                <a:close/>
              </a:path>
              <a:path w="317500" h="62864">
                <a:moveTo>
                  <a:pt x="209626" y="13677"/>
                </a:moveTo>
                <a:lnTo>
                  <a:pt x="202057" y="13677"/>
                </a:lnTo>
                <a:lnTo>
                  <a:pt x="202057" y="61849"/>
                </a:lnTo>
                <a:lnTo>
                  <a:pt x="209626" y="61849"/>
                </a:lnTo>
                <a:lnTo>
                  <a:pt x="209626" y="13677"/>
                </a:lnTo>
                <a:close/>
              </a:path>
              <a:path w="317500" h="62864">
                <a:moveTo>
                  <a:pt x="268859" y="54610"/>
                </a:moveTo>
                <a:lnTo>
                  <a:pt x="238506" y="54610"/>
                </a:lnTo>
                <a:lnTo>
                  <a:pt x="240411" y="51816"/>
                </a:lnTo>
                <a:lnTo>
                  <a:pt x="243078" y="49149"/>
                </a:lnTo>
                <a:lnTo>
                  <a:pt x="245999" y="46482"/>
                </a:lnTo>
                <a:lnTo>
                  <a:pt x="255905" y="38100"/>
                </a:lnTo>
                <a:lnTo>
                  <a:pt x="259842" y="34544"/>
                </a:lnTo>
                <a:lnTo>
                  <a:pt x="264541" y="29210"/>
                </a:lnTo>
                <a:lnTo>
                  <a:pt x="266192" y="26797"/>
                </a:lnTo>
                <a:lnTo>
                  <a:pt x="268224" y="21971"/>
                </a:lnTo>
                <a:lnTo>
                  <a:pt x="268732" y="19812"/>
                </a:lnTo>
                <a:lnTo>
                  <a:pt x="268605" y="12065"/>
                </a:lnTo>
                <a:lnTo>
                  <a:pt x="266954" y="8128"/>
                </a:lnTo>
                <a:lnTo>
                  <a:pt x="264922" y="6223"/>
                </a:lnTo>
                <a:lnTo>
                  <a:pt x="260096" y="1651"/>
                </a:lnTo>
                <a:lnTo>
                  <a:pt x="255397" y="0"/>
                </a:lnTo>
                <a:lnTo>
                  <a:pt x="243586" y="0"/>
                </a:lnTo>
                <a:lnTo>
                  <a:pt x="239014" y="1524"/>
                </a:lnTo>
                <a:lnTo>
                  <a:pt x="232029" y="7620"/>
                </a:lnTo>
                <a:lnTo>
                  <a:pt x="229997" y="12065"/>
                </a:lnTo>
                <a:lnTo>
                  <a:pt x="229489" y="17780"/>
                </a:lnTo>
                <a:lnTo>
                  <a:pt x="237236" y="18542"/>
                </a:lnTo>
                <a:lnTo>
                  <a:pt x="237236" y="14732"/>
                </a:lnTo>
                <a:lnTo>
                  <a:pt x="238379" y="11684"/>
                </a:lnTo>
                <a:lnTo>
                  <a:pt x="242697" y="7366"/>
                </a:lnTo>
                <a:lnTo>
                  <a:pt x="245618" y="6223"/>
                </a:lnTo>
                <a:lnTo>
                  <a:pt x="252730" y="6223"/>
                </a:lnTo>
                <a:lnTo>
                  <a:pt x="255524" y="7239"/>
                </a:lnTo>
                <a:lnTo>
                  <a:pt x="259842" y="11430"/>
                </a:lnTo>
                <a:lnTo>
                  <a:pt x="260985" y="13970"/>
                </a:lnTo>
                <a:lnTo>
                  <a:pt x="260985" y="19812"/>
                </a:lnTo>
                <a:lnTo>
                  <a:pt x="259715" y="22860"/>
                </a:lnTo>
                <a:lnTo>
                  <a:pt x="255016" y="29210"/>
                </a:lnTo>
                <a:lnTo>
                  <a:pt x="250571" y="33528"/>
                </a:lnTo>
                <a:lnTo>
                  <a:pt x="239522" y="42545"/>
                </a:lnTo>
                <a:lnTo>
                  <a:pt x="236220" y="45720"/>
                </a:lnTo>
                <a:lnTo>
                  <a:pt x="231648" y="51054"/>
                </a:lnTo>
                <a:lnTo>
                  <a:pt x="229997" y="53848"/>
                </a:lnTo>
                <a:lnTo>
                  <a:pt x="228219" y="58293"/>
                </a:lnTo>
                <a:lnTo>
                  <a:pt x="227965" y="59944"/>
                </a:lnTo>
                <a:lnTo>
                  <a:pt x="228092" y="61849"/>
                </a:lnTo>
                <a:lnTo>
                  <a:pt x="268859" y="61849"/>
                </a:lnTo>
                <a:lnTo>
                  <a:pt x="268859" y="54610"/>
                </a:lnTo>
                <a:close/>
              </a:path>
              <a:path w="317500" h="62864">
                <a:moveTo>
                  <a:pt x="316992" y="24130"/>
                </a:moveTo>
                <a:lnTo>
                  <a:pt x="309372" y="4381"/>
                </a:lnTo>
                <a:lnTo>
                  <a:pt x="309372" y="21336"/>
                </a:lnTo>
                <a:lnTo>
                  <a:pt x="309372" y="41529"/>
                </a:lnTo>
                <a:lnTo>
                  <a:pt x="308229" y="48260"/>
                </a:lnTo>
                <a:lnTo>
                  <a:pt x="303403" y="54991"/>
                </a:lnTo>
                <a:lnTo>
                  <a:pt x="300482" y="56642"/>
                </a:lnTo>
                <a:lnTo>
                  <a:pt x="293497" y="56642"/>
                </a:lnTo>
                <a:lnTo>
                  <a:pt x="290703" y="54991"/>
                </a:lnTo>
                <a:lnTo>
                  <a:pt x="285877" y="48260"/>
                </a:lnTo>
                <a:lnTo>
                  <a:pt x="284734" y="41529"/>
                </a:lnTo>
                <a:lnTo>
                  <a:pt x="284734" y="21336"/>
                </a:lnTo>
                <a:lnTo>
                  <a:pt x="286004" y="14478"/>
                </a:lnTo>
                <a:lnTo>
                  <a:pt x="290703" y="7747"/>
                </a:lnTo>
                <a:lnTo>
                  <a:pt x="293497" y="6223"/>
                </a:lnTo>
                <a:lnTo>
                  <a:pt x="300482" y="6223"/>
                </a:lnTo>
                <a:lnTo>
                  <a:pt x="303403" y="7874"/>
                </a:lnTo>
                <a:lnTo>
                  <a:pt x="308229" y="14605"/>
                </a:lnTo>
                <a:lnTo>
                  <a:pt x="309372" y="21336"/>
                </a:lnTo>
                <a:lnTo>
                  <a:pt x="309372" y="4381"/>
                </a:lnTo>
                <a:lnTo>
                  <a:pt x="308229" y="3302"/>
                </a:lnTo>
                <a:lnTo>
                  <a:pt x="303276" y="635"/>
                </a:lnTo>
                <a:lnTo>
                  <a:pt x="300355" y="0"/>
                </a:lnTo>
                <a:lnTo>
                  <a:pt x="292608" y="0"/>
                </a:lnTo>
                <a:lnTo>
                  <a:pt x="276860" y="24130"/>
                </a:lnTo>
                <a:lnTo>
                  <a:pt x="276860" y="31496"/>
                </a:lnTo>
                <a:lnTo>
                  <a:pt x="291084" y="62865"/>
                </a:lnTo>
                <a:lnTo>
                  <a:pt x="301625" y="62865"/>
                </a:lnTo>
                <a:lnTo>
                  <a:pt x="316992" y="39497"/>
                </a:lnTo>
                <a:lnTo>
                  <a:pt x="316992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65980" y="6136639"/>
            <a:ext cx="128905" cy="60960"/>
          </a:xfrm>
          <a:custGeom>
            <a:avLst/>
            <a:gdLst/>
            <a:ahLst/>
            <a:cxnLst/>
            <a:rect l="l" t="t" r="r" b="b"/>
            <a:pathLst>
              <a:path w="128904" h="60960">
                <a:moveTo>
                  <a:pt x="22466" y="13385"/>
                </a:moveTo>
                <a:lnTo>
                  <a:pt x="14986" y="13385"/>
                </a:lnTo>
                <a:lnTo>
                  <a:pt x="14986" y="60579"/>
                </a:lnTo>
                <a:lnTo>
                  <a:pt x="22466" y="60579"/>
                </a:lnTo>
                <a:lnTo>
                  <a:pt x="22466" y="13385"/>
                </a:lnTo>
                <a:close/>
              </a:path>
              <a:path w="128904" h="60960">
                <a:moveTo>
                  <a:pt x="22479" y="0"/>
                </a:moveTo>
                <a:lnTo>
                  <a:pt x="17653" y="0"/>
                </a:lnTo>
                <a:lnTo>
                  <a:pt x="16383" y="2540"/>
                </a:lnTo>
                <a:lnTo>
                  <a:pt x="14097" y="5334"/>
                </a:lnTo>
                <a:lnTo>
                  <a:pt x="7874" y="10795"/>
                </a:lnTo>
                <a:lnTo>
                  <a:pt x="4191" y="13208"/>
                </a:lnTo>
                <a:lnTo>
                  <a:pt x="0" y="15113"/>
                </a:lnTo>
                <a:lnTo>
                  <a:pt x="0" y="22352"/>
                </a:lnTo>
                <a:lnTo>
                  <a:pt x="14986" y="13335"/>
                </a:lnTo>
                <a:lnTo>
                  <a:pt x="22479" y="13335"/>
                </a:lnTo>
                <a:lnTo>
                  <a:pt x="22479" y="0"/>
                </a:lnTo>
                <a:close/>
              </a:path>
              <a:path w="128904" h="60960">
                <a:moveTo>
                  <a:pt x="73139" y="46139"/>
                </a:moveTo>
                <a:lnTo>
                  <a:pt x="65659" y="46139"/>
                </a:lnTo>
                <a:lnTo>
                  <a:pt x="65659" y="60579"/>
                </a:lnTo>
                <a:lnTo>
                  <a:pt x="73139" y="60579"/>
                </a:lnTo>
                <a:lnTo>
                  <a:pt x="73139" y="46139"/>
                </a:lnTo>
                <a:close/>
              </a:path>
              <a:path w="128904" h="60960">
                <a:moveTo>
                  <a:pt x="81280" y="39370"/>
                </a:moveTo>
                <a:lnTo>
                  <a:pt x="73139" y="39370"/>
                </a:lnTo>
                <a:lnTo>
                  <a:pt x="73139" y="12204"/>
                </a:lnTo>
                <a:lnTo>
                  <a:pt x="65659" y="12204"/>
                </a:lnTo>
                <a:lnTo>
                  <a:pt x="65659" y="39370"/>
                </a:lnTo>
                <a:lnTo>
                  <a:pt x="46609" y="39370"/>
                </a:lnTo>
                <a:lnTo>
                  <a:pt x="65659" y="12192"/>
                </a:lnTo>
                <a:lnTo>
                  <a:pt x="73152" y="12192"/>
                </a:lnTo>
                <a:lnTo>
                  <a:pt x="73152" y="254"/>
                </a:lnTo>
                <a:lnTo>
                  <a:pt x="67056" y="254"/>
                </a:lnTo>
                <a:lnTo>
                  <a:pt x="39243" y="39370"/>
                </a:lnTo>
                <a:lnTo>
                  <a:pt x="39243" y="46101"/>
                </a:lnTo>
                <a:lnTo>
                  <a:pt x="81280" y="46101"/>
                </a:lnTo>
                <a:lnTo>
                  <a:pt x="81280" y="39370"/>
                </a:lnTo>
                <a:close/>
              </a:path>
              <a:path w="128904" h="60960">
                <a:moveTo>
                  <a:pt x="128905" y="1016"/>
                </a:moveTo>
                <a:lnTo>
                  <a:pt x="89535" y="1016"/>
                </a:lnTo>
                <a:lnTo>
                  <a:pt x="89535" y="8128"/>
                </a:lnTo>
                <a:lnTo>
                  <a:pt x="119380" y="8128"/>
                </a:lnTo>
                <a:lnTo>
                  <a:pt x="115570" y="12446"/>
                </a:lnTo>
                <a:lnTo>
                  <a:pt x="99060" y="50038"/>
                </a:lnTo>
                <a:lnTo>
                  <a:pt x="98044" y="60579"/>
                </a:lnTo>
                <a:lnTo>
                  <a:pt x="105664" y="60579"/>
                </a:lnTo>
                <a:lnTo>
                  <a:pt x="106172" y="54610"/>
                </a:lnTo>
                <a:lnTo>
                  <a:pt x="107061" y="49022"/>
                </a:lnTo>
                <a:lnTo>
                  <a:pt x="125095" y="10922"/>
                </a:lnTo>
                <a:lnTo>
                  <a:pt x="128905" y="6858"/>
                </a:lnTo>
                <a:lnTo>
                  <a:pt x="128905" y="1016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23180" y="6136639"/>
            <a:ext cx="131445" cy="60960"/>
          </a:xfrm>
          <a:custGeom>
            <a:avLst/>
            <a:gdLst/>
            <a:ahLst/>
            <a:cxnLst/>
            <a:rect l="l" t="t" r="r" b="b"/>
            <a:pathLst>
              <a:path w="131445" h="60960">
                <a:moveTo>
                  <a:pt x="22860" y="13385"/>
                </a:moveTo>
                <a:lnTo>
                  <a:pt x="15240" y="13385"/>
                </a:lnTo>
                <a:lnTo>
                  <a:pt x="15240" y="60579"/>
                </a:lnTo>
                <a:lnTo>
                  <a:pt x="22860" y="60579"/>
                </a:lnTo>
                <a:lnTo>
                  <a:pt x="22860" y="13385"/>
                </a:lnTo>
                <a:close/>
              </a:path>
              <a:path w="131445" h="60960">
                <a:moveTo>
                  <a:pt x="22860" y="0"/>
                </a:moveTo>
                <a:lnTo>
                  <a:pt x="17907" y="0"/>
                </a:lnTo>
                <a:lnTo>
                  <a:pt x="16637" y="2540"/>
                </a:lnTo>
                <a:lnTo>
                  <a:pt x="14351" y="5334"/>
                </a:lnTo>
                <a:lnTo>
                  <a:pt x="8001" y="10795"/>
                </a:lnTo>
                <a:lnTo>
                  <a:pt x="4318" y="13208"/>
                </a:lnTo>
                <a:lnTo>
                  <a:pt x="0" y="15113"/>
                </a:lnTo>
                <a:lnTo>
                  <a:pt x="0" y="22352"/>
                </a:lnTo>
                <a:lnTo>
                  <a:pt x="15240" y="13335"/>
                </a:lnTo>
                <a:lnTo>
                  <a:pt x="22860" y="13335"/>
                </a:lnTo>
                <a:lnTo>
                  <a:pt x="22860" y="0"/>
                </a:lnTo>
                <a:close/>
              </a:path>
              <a:path w="131445" h="60960">
                <a:moveTo>
                  <a:pt x="82550" y="53467"/>
                </a:moveTo>
                <a:lnTo>
                  <a:pt x="52070" y="53467"/>
                </a:lnTo>
                <a:lnTo>
                  <a:pt x="52959" y="52070"/>
                </a:lnTo>
                <a:lnTo>
                  <a:pt x="53975" y="50800"/>
                </a:lnTo>
                <a:lnTo>
                  <a:pt x="56642" y="48133"/>
                </a:lnTo>
                <a:lnTo>
                  <a:pt x="59563" y="45593"/>
                </a:lnTo>
                <a:lnTo>
                  <a:pt x="69596" y="37338"/>
                </a:lnTo>
                <a:lnTo>
                  <a:pt x="73533" y="33782"/>
                </a:lnTo>
                <a:lnTo>
                  <a:pt x="78232" y="28575"/>
                </a:lnTo>
                <a:lnTo>
                  <a:pt x="79883" y="26162"/>
                </a:lnTo>
                <a:lnTo>
                  <a:pt x="81915" y="21590"/>
                </a:lnTo>
                <a:lnTo>
                  <a:pt x="82423" y="19431"/>
                </a:lnTo>
                <a:lnTo>
                  <a:pt x="82423" y="11811"/>
                </a:lnTo>
                <a:lnTo>
                  <a:pt x="80772" y="8001"/>
                </a:lnTo>
                <a:lnTo>
                  <a:pt x="78740" y="6096"/>
                </a:lnTo>
                <a:lnTo>
                  <a:pt x="73787" y="1651"/>
                </a:lnTo>
                <a:lnTo>
                  <a:pt x="69088" y="0"/>
                </a:lnTo>
                <a:lnTo>
                  <a:pt x="57150" y="0"/>
                </a:lnTo>
                <a:lnTo>
                  <a:pt x="52451" y="1524"/>
                </a:lnTo>
                <a:lnTo>
                  <a:pt x="45466" y="7493"/>
                </a:lnTo>
                <a:lnTo>
                  <a:pt x="43434" y="11811"/>
                </a:lnTo>
                <a:lnTo>
                  <a:pt x="42926" y="17399"/>
                </a:lnTo>
                <a:lnTo>
                  <a:pt x="50800" y="18161"/>
                </a:lnTo>
                <a:lnTo>
                  <a:pt x="50800" y="14478"/>
                </a:lnTo>
                <a:lnTo>
                  <a:pt x="51943" y="11430"/>
                </a:lnTo>
                <a:lnTo>
                  <a:pt x="56261" y="7239"/>
                </a:lnTo>
                <a:lnTo>
                  <a:pt x="59309" y="6096"/>
                </a:lnTo>
                <a:lnTo>
                  <a:pt x="66421" y="6096"/>
                </a:lnTo>
                <a:lnTo>
                  <a:pt x="69215" y="7112"/>
                </a:lnTo>
                <a:lnTo>
                  <a:pt x="73533" y="11176"/>
                </a:lnTo>
                <a:lnTo>
                  <a:pt x="74676" y="13716"/>
                </a:lnTo>
                <a:lnTo>
                  <a:pt x="74676" y="19431"/>
                </a:lnTo>
                <a:lnTo>
                  <a:pt x="73406" y="22352"/>
                </a:lnTo>
                <a:lnTo>
                  <a:pt x="68707" y="28702"/>
                </a:lnTo>
                <a:lnTo>
                  <a:pt x="64135" y="32893"/>
                </a:lnTo>
                <a:lnTo>
                  <a:pt x="53086" y="41783"/>
                </a:lnTo>
                <a:lnTo>
                  <a:pt x="49657" y="44704"/>
                </a:lnTo>
                <a:lnTo>
                  <a:pt x="45085" y="50038"/>
                </a:lnTo>
                <a:lnTo>
                  <a:pt x="43434" y="52705"/>
                </a:lnTo>
                <a:lnTo>
                  <a:pt x="42418" y="55372"/>
                </a:lnTo>
                <a:lnTo>
                  <a:pt x="41656" y="57023"/>
                </a:lnTo>
                <a:lnTo>
                  <a:pt x="41402" y="58801"/>
                </a:lnTo>
                <a:lnTo>
                  <a:pt x="41529" y="60579"/>
                </a:lnTo>
                <a:lnTo>
                  <a:pt x="82550" y="60579"/>
                </a:lnTo>
                <a:lnTo>
                  <a:pt x="82550" y="53467"/>
                </a:lnTo>
                <a:close/>
              </a:path>
              <a:path w="131445" h="60960">
                <a:moveTo>
                  <a:pt x="131445" y="1016"/>
                </a:moveTo>
                <a:lnTo>
                  <a:pt x="91313" y="1016"/>
                </a:lnTo>
                <a:lnTo>
                  <a:pt x="91313" y="8128"/>
                </a:lnTo>
                <a:lnTo>
                  <a:pt x="121666" y="8128"/>
                </a:lnTo>
                <a:lnTo>
                  <a:pt x="117856" y="12446"/>
                </a:lnTo>
                <a:lnTo>
                  <a:pt x="100965" y="50038"/>
                </a:lnTo>
                <a:lnTo>
                  <a:pt x="99949" y="60579"/>
                </a:lnTo>
                <a:lnTo>
                  <a:pt x="107823" y="60579"/>
                </a:lnTo>
                <a:lnTo>
                  <a:pt x="108204" y="54610"/>
                </a:lnTo>
                <a:lnTo>
                  <a:pt x="109220" y="49022"/>
                </a:lnTo>
                <a:lnTo>
                  <a:pt x="127508" y="10922"/>
                </a:lnTo>
                <a:lnTo>
                  <a:pt x="131445" y="6858"/>
                </a:lnTo>
                <a:lnTo>
                  <a:pt x="131445" y="1016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00700" y="6136639"/>
            <a:ext cx="88900" cy="62865"/>
          </a:xfrm>
          <a:custGeom>
            <a:avLst/>
            <a:gdLst/>
            <a:ahLst/>
            <a:cxnLst/>
            <a:rect l="l" t="t" r="r" b="b"/>
            <a:pathLst>
              <a:path w="88900" h="62864">
                <a:moveTo>
                  <a:pt x="40386" y="1016"/>
                </a:moveTo>
                <a:lnTo>
                  <a:pt x="0" y="1016"/>
                </a:lnTo>
                <a:lnTo>
                  <a:pt x="0" y="8255"/>
                </a:lnTo>
                <a:lnTo>
                  <a:pt x="30607" y="8255"/>
                </a:lnTo>
                <a:lnTo>
                  <a:pt x="26670" y="12700"/>
                </a:lnTo>
                <a:lnTo>
                  <a:pt x="9779" y="51181"/>
                </a:lnTo>
                <a:lnTo>
                  <a:pt x="8763" y="61849"/>
                </a:lnTo>
                <a:lnTo>
                  <a:pt x="16637" y="61849"/>
                </a:lnTo>
                <a:lnTo>
                  <a:pt x="17018" y="55753"/>
                </a:lnTo>
                <a:lnTo>
                  <a:pt x="18034" y="50038"/>
                </a:lnTo>
                <a:lnTo>
                  <a:pt x="36449" y="11176"/>
                </a:lnTo>
                <a:lnTo>
                  <a:pt x="40386" y="6985"/>
                </a:lnTo>
                <a:lnTo>
                  <a:pt x="40386" y="1016"/>
                </a:lnTo>
                <a:close/>
              </a:path>
              <a:path w="88900" h="62864">
                <a:moveTo>
                  <a:pt x="88646" y="24130"/>
                </a:moveTo>
                <a:lnTo>
                  <a:pt x="80899" y="4381"/>
                </a:lnTo>
                <a:lnTo>
                  <a:pt x="80899" y="21336"/>
                </a:lnTo>
                <a:lnTo>
                  <a:pt x="80899" y="41529"/>
                </a:lnTo>
                <a:lnTo>
                  <a:pt x="79629" y="48260"/>
                </a:lnTo>
                <a:lnTo>
                  <a:pt x="74930" y="54991"/>
                </a:lnTo>
                <a:lnTo>
                  <a:pt x="71882" y="56642"/>
                </a:lnTo>
                <a:lnTo>
                  <a:pt x="64897" y="56642"/>
                </a:lnTo>
                <a:lnTo>
                  <a:pt x="61849" y="54991"/>
                </a:lnTo>
                <a:lnTo>
                  <a:pt x="57150" y="48260"/>
                </a:lnTo>
                <a:lnTo>
                  <a:pt x="55880" y="41529"/>
                </a:lnTo>
                <a:lnTo>
                  <a:pt x="55880" y="21336"/>
                </a:lnTo>
                <a:lnTo>
                  <a:pt x="57150" y="14478"/>
                </a:lnTo>
                <a:lnTo>
                  <a:pt x="61976" y="7747"/>
                </a:lnTo>
                <a:lnTo>
                  <a:pt x="64770" y="6223"/>
                </a:lnTo>
                <a:lnTo>
                  <a:pt x="71882" y="6223"/>
                </a:lnTo>
                <a:lnTo>
                  <a:pt x="74930" y="7874"/>
                </a:lnTo>
                <a:lnTo>
                  <a:pt x="79629" y="14605"/>
                </a:lnTo>
                <a:lnTo>
                  <a:pt x="80899" y="21336"/>
                </a:lnTo>
                <a:lnTo>
                  <a:pt x="80899" y="4381"/>
                </a:lnTo>
                <a:lnTo>
                  <a:pt x="79756" y="3302"/>
                </a:lnTo>
                <a:lnTo>
                  <a:pt x="74676" y="635"/>
                </a:lnTo>
                <a:lnTo>
                  <a:pt x="71755" y="0"/>
                </a:lnTo>
                <a:lnTo>
                  <a:pt x="63881" y="0"/>
                </a:lnTo>
                <a:lnTo>
                  <a:pt x="48006" y="24130"/>
                </a:lnTo>
                <a:lnTo>
                  <a:pt x="48006" y="31496"/>
                </a:lnTo>
                <a:lnTo>
                  <a:pt x="62357" y="62865"/>
                </a:lnTo>
                <a:lnTo>
                  <a:pt x="73025" y="62865"/>
                </a:lnTo>
                <a:lnTo>
                  <a:pt x="88646" y="39497"/>
                </a:lnTo>
                <a:lnTo>
                  <a:pt x="8864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8" name="object 3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06159" y="6136640"/>
            <a:ext cx="160020" cy="7366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67500" y="6136640"/>
            <a:ext cx="208279" cy="73660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4081780" y="6423659"/>
            <a:ext cx="317500" cy="62865"/>
          </a:xfrm>
          <a:custGeom>
            <a:avLst/>
            <a:gdLst/>
            <a:ahLst/>
            <a:cxnLst/>
            <a:rect l="l" t="t" r="r" b="b"/>
            <a:pathLst>
              <a:path w="317500" h="62864">
                <a:moveTo>
                  <a:pt x="22733" y="0"/>
                </a:moveTo>
                <a:lnTo>
                  <a:pt x="17780" y="0"/>
                </a:lnTo>
                <a:lnTo>
                  <a:pt x="16510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113" y="13716"/>
                </a:lnTo>
                <a:lnTo>
                  <a:pt x="15113" y="61849"/>
                </a:lnTo>
                <a:lnTo>
                  <a:pt x="22682" y="61849"/>
                </a:lnTo>
                <a:lnTo>
                  <a:pt x="22682" y="13716"/>
                </a:lnTo>
                <a:lnTo>
                  <a:pt x="22733" y="0"/>
                </a:lnTo>
                <a:close/>
              </a:path>
              <a:path w="317500" h="62864">
                <a:moveTo>
                  <a:pt x="82550" y="35941"/>
                </a:moveTo>
                <a:lnTo>
                  <a:pt x="80772" y="31115"/>
                </a:lnTo>
                <a:lnTo>
                  <a:pt x="78232" y="28575"/>
                </a:lnTo>
                <a:lnTo>
                  <a:pt x="74676" y="24828"/>
                </a:lnTo>
                <a:lnTo>
                  <a:pt x="74676" y="37973"/>
                </a:lnTo>
                <a:lnTo>
                  <a:pt x="74676" y="46990"/>
                </a:lnTo>
                <a:lnTo>
                  <a:pt x="73660" y="50165"/>
                </a:lnTo>
                <a:lnTo>
                  <a:pt x="69088" y="55372"/>
                </a:lnTo>
                <a:lnTo>
                  <a:pt x="66294" y="56642"/>
                </a:lnTo>
                <a:lnTo>
                  <a:pt x="60960" y="56642"/>
                </a:lnTo>
                <a:lnTo>
                  <a:pt x="50546" y="44450"/>
                </a:lnTo>
                <a:lnTo>
                  <a:pt x="50546" y="37973"/>
                </a:lnTo>
                <a:lnTo>
                  <a:pt x="51689" y="34671"/>
                </a:lnTo>
                <a:lnTo>
                  <a:pt x="56134" y="30099"/>
                </a:lnTo>
                <a:lnTo>
                  <a:pt x="56515" y="29845"/>
                </a:lnTo>
                <a:lnTo>
                  <a:pt x="59309" y="28575"/>
                </a:lnTo>
                <a:lnTo>
                  <a:pt x="66167" y="28575"/>
                </a:lnTo>
                <a:lnTo>
                  <a:pt x="69088" y="29845"/>
                </a:lnTo>
                <a:lnTo>
                  <a:pt x="73660" y="34671"/>
                </a:lnTo>
                <a:lnTo>
                  <a:pt x="74676" y="37973"/>
                </a:lnTo>
                <a:lnTo>
                  <a:pt x="74676" y="24828"/>
                </a:lnTo>
                <a:lnTo>
                  <a:pt x="73660" y="23749"/>
                </a:lnTo>
                <a:lnTo>
                  <a:pt x="69342" y="21844"/>
                </a:lnTo>
                <a:lnTo>
                  <a:pt x="61468" y="21844"/>
                </a:lnTo>
                <a:lnTo>
                  <a:pt x="58674" y="22606"/>
                </a:lnTo>
                <a:lnTo>
                  <a:pt x="53340" y="25273"/>
                </a:lnTo>
                <a:lnTo>
                  <a:pt x="51181" y="27305"/>
                </a:lnTo>
                <a:lnTo>
                  <a:pt x="49276" y="30099"/>
                </a:lnTo>
                <a:lnTo>
                  <a:pt x="61087" y="6223"/>
                </a:lnTo>
                <a:lnTo>
                  <a:pt x="66421" y="6223"/>
                </a:lnTo>
                <a:lnTo>
                  <a:pt x="68961" y="7239"/>
                </a:lnTo>
                <a:lnTo>
                  <a:pt x="72263" y="10795"/>
                </a:lnTo>
                <a:lnTo>
                  <a:pt x="73279" y="12954"/>
                </a:lnTo>
                <a:lnTo>
                  <a:pt x="73914" y="15875"/>
                </a:lnTo>
                <a:lnTo>
                  <a:pt x="81407" y="15367"/>
                </a:lnTo>
                <a:lnTo>
                  <a:pt x="80772" y="10541"/>
                </a:lnTo>
                <a:lnTo>
                  <a:pt x="78994" y="6858"/>
                </a:lnTo>
                <a:lnTo>
                  <a:pt x="78232" y="6223"/>
                </a:lnTo>
                <a:lnTo>
                  <a:pt x="72771" y="1397"/>
                </a:lnTo>
                <a:lnTo>
                  <a:pt x="68834" y="0"/>
                </a:lnTo>
                <a:lnTo>
                  <a:pt x="57404" y="0"/>
                </a:lnTo>
                <a:lnTo>
                  <a:pt x="52197" y="2413"/>
                </a:lnTo>
                <a:lnTo>
                  <a:pt x="41783" y="43688"/>
                </a:lnTo>
                <a:lnTo>
                  <a:pt x="43815" y="51308"/>
                </a:lnTo>
                <a:lnTo>
                  <a:pt x="51816" y="60579"/>
                </a:lnTo>
                <a:lnTo>
                  <a:pt x="56896" y="62865"/>
                </a:lnTo>
                <a:lnTo>
                  <a:pt x="66929" y="62865"/>
                </a:lnTo>
                <a:lnTo>
                  <a:pt x="82550" y="45720"/>
                </a:lnTo>
                <a:lnTo>
                  <a:pt x="82550" y="35941"/>
                </a:lnTo>
                <a:close/>
              </a:path>
              <a:path w="317500" h="62864">
                <a:moveTo>
                  <a:pt x="130175" y="24130"/>
                </a:moveTo>
                <a:lnTo>
                  <a:pt x="129794" y="20447"/>
                </a:lnTo>
                <a:lnTo>
                  <a:pt x="128016" y="13335"/>
                </a:lnTo>
                <a:lnTo>
                  <a:pt x="126619" y="10287"/>
                </a:lnTo>
                <a:lnTo>
                  <a:pt x="124079" y="6223"/>
                </a:lnTo>
                <a:lnTo>
                  <a:pt x="123444" y="5207"/>
                </a:lnTo>
                <a:lnTo>
                  <a:pt x="122555" y="4381"/>
                </a:lnTo>
                <a:lnTo>
                  <a:pt x="122555" y="21336"/>
                </a:lnTo>
                <a:lnTo>
                  <a:pt x="122555" y="41529"/>
                </a:lnTo>
                <a:lnTo>
                  <a:pt x="121285" y="48260"/>
                </a:lnTo>
                <a:lnTo>
                  <a:pt x="116586" y="54991"/>
                </a:lnTo>
                <a:lnTo>
                  <a:pt x="113665" y="56642"/>
                </a:lnTo>
                <a:lnTo>
                  <a:pt x="106680" y="56642"/>
                </a:lnTo>
                <a:lnTo>
                  <a:pt x="103759" y="54991"/>
                </a:lnTo>
                <a:lnTo>
                  <a:pt x="99060" y="48260"/>
                </a:lnTo>
                <a:lnTo>
                  <a:pt x="97790" y="41529"/>
                </a:lnTo>
                <a:lnTo>
                  <a:pt x="97790" y="21336"/>
                </a:lnTo>
                <a:lnTo>
                  <a:pt x="99187" y="14478"/>
                </a:lnTo>
                <a:lnTo>
                  <a:pt x="103759" y="7747"/>
                </a:lnTo>
                <a:lnTo>
                  <a:pt x="106553" y="6223"/>
                </a:lnTo>
                <a:lnTo>
                  <a:pt x="113665" y="6223"/>
                </a:lnTo>
                <a:lnTo>
                  <a:pt x="116586" y="7874"/>
                </a:lnTo>
                <a:lnTo>
                  <a:pt x="121285" y="14605"/>
                </a:lnTo>
                <a:lnTo>
                  <a:pt x="122555" y="21336"/>
                </a:lnTo>
                <a:lnTo>
                  <a:pt x="122555" y="4381"/>
                </a:lnTo>
                <a:lnTo>
                  <a:pt x="121412" y="3302"/>
                </a:lnTo>
                <a:lnTo>
                  <a:pt x="116332" y="635"/>
                </a:lnTo>
                <a:lnTo>
                  <a:pt x="113411" y="0"/>
                </a:lnTo>
                <a:lnTo>
                  <a:pt x="105664" y="0"/>
                </a:lnTo>
                <a:lnTo>
                  <a:pt x="90043" y="24130"/>
                </a:lnTo>
                <a:lnTo>
                  <a:pt x="90043" y="31496"/>
                </a:lnTo>
                <a:lnTo>
                  <a:pt x="104267" y="62865"/>
                </a:lnTo>
                <a:lnTo>
                  <a:pt x="114681" y="62865"/>
                </a:lnTo>
                <a:lnTo>
                  <a:pt x="130175" y="39497"/>
                </a:lnTo>
                <a:lnTo>
                  <a:pt x="130175" y="24130"/>
                </a:lnTo>
                <a:close/>
              </a:path>
              <a:path w="317500" h="62864">
                <a:moveTo>
                  <a:pt x="176911" y="61849"/>
                </a:moveTo>
                <a:lnTo>
                  <a:pt x="164465" y="44196"/>
                </a:lnTo>
                <a:lnTo>
                  <a:pt x="160274" y="38227"/>
                </a:lnTo>
                <a:lnTo>
                  <a:pt x="164338" y="32639"/>
                </a:lnTo>
                <a:lnTo>
                  <a:pt x="175641" y="17272"/>
                </a:lnTo>
                <a:lnTo>
                  <a:pt x="166624" y="17272"/>
                </a:lnTo>
                <a:lnTo>
                  <a:pt x="159131" y="27813"/>
                </a:lnTo>
                <a:lnTo>
                  <a:pt x="157988" y="29210"/>
                </a:lnTo>
                <a:lnTo>
                  <a:pt x="156972" y="30861"/>
                </a:lnTo>
                <a:lnTo>
                  <a:pt x="155702" y="32639"/>
                </a:lnTo>
                <a:lnTo>
                  <a:pt x="153924" y="29718"/>
                </a:lnTo>
                <a:lnTo>
                  <a:pt x="145669" y="17272"/>
                </a:lnTo>
                <a:lnTo>
                  <a:pt x="136271" y="17272"/>
                </a:lnTo>
                <a:lnTo>
                  <a:pt x="151384" y="38608"/>
                </a:lnTo>
                <a:lnTo>
                  <a:pt x="135001" y="61849"/>
                </a:lnTo>
                <a:lnTo>
                  <a:pt x="144145" y="61849"/>
                </a:lnTo>
                <a:lnTo>
                  <a:pt x="155956" y="44196"/>
                </a:lnTo>
                <a:lnTo>
                  <a:pt x="158369" y="48006"/>
                </a:lnTo>
                <a:lnTo>
                  <a:pt x="167513" y="61849"/>
                </a:lnTo>
                <a:lnTo>
                  <a:pt x="176911" y="61849"/>
                </a:lnTo>
                <a:close/>
              </a:path>
              <a:path w="317500" h="62864">
                <a:moveTo>
                  <a:pt x="209626" y="13677"/>
                </a:moveTo>
                <a:lnTo>
                  <a:pt x="209550" y="0"/>
                </a:lnTo>
                <a:lnTo>
                  <a:pt x="204724" y="0"/>
                </a:lnTo>
                <a:lnTo>
                  <a:pt x="186817" y="15494"/>
                </a:lnTo>
                <a:lnTo>
                  <a:pt x="186817" y="22733"/>
                </a:lnTo>
                <a:lnTo>
                  <a:pt x="202057" y="13716"/>
                </a:lnTo>
                <a:lnTo>
                  <a:pt x="202057" y="61849"/>
                </a:lnTo>
                <a:lnTo>
                  <a:pt x="209626" y="61849"/>
                </a:lnTo>
                <a:lnTo>
                  <a:pt x="209626" y="13677"/>
                </a:lnTo>
                <a:close/>
              </a:path>
              <a:path w="317500" h="62864">
                <a:moveTo>
                  <a:pt x="269113" y="40132"/>
                </a:moveTo>
                <a:lnTo>
                  <a:pt x="260807" y="40132"/>
                </a:lnTo>
                <a:lnTo>
                  <a:pt x="260807" y="12446"/>
                </a:lnTo>
                <a:lnTo>
                  <a:pt x="260858" y="254"/>
                </a:lnTo>
                <a:lnTo>
                  <a:pt x="254635" y="254"/>
                </a:lnTo>
                <a:lnTo>
                  <a:pt x="253238" y="2247"/>
                </a:lnTo>
                <a:lnTo>
                  <a:pt x="253238" y="12446"/>
                </a:lnTo>
                <a:lnTo>
                  <a:pt x="253238" y="40132"/>
                </a:lnTo>
                <a:lnTo>
                  <a:pt x="233934" y="40132"/>
                </a:lnTo>
                <a:lnTo>
                  <a:pt x="253238" y="12446"/>
                </a:lnTo>
                <a:lnTo>
                  <a:pt x="253238" y="2247"/>
                </a:lnTo>
                <a:lnTo>
                  <a:pt x="226568" y="40132"/>
                </a:lnTo>
                <a:lnTo>
                  <a:pt x="226568" y="47117"/>
                </a:lnTo>
                <a:lnTo>
                  <a:pt x="253238" y="47117"/>
                </a:lnTo>
                <a:lnTo>
                  <a:pt x="253238" y="61849"/>
                </a:lnTo>
                <a:lnTo>
                  <a:pt x="260807" y="61849"/>
                </a:lnTo>
                <a:lnTo>
                  <a:pt x="260807" y="47117"/>
                </a:lnTo>
                <a:lnTo>
                  <a:pt x="269113" y="47117"/>
                </a:lnTo>
                <a:lnTo>
                  <a:pt x="269113" y="40132"/>
                </a:lnTo>
                <a:close/>
              </a:path>
              <a:path w="317500" h="62864">
                <a:moveTo>
                  <a:pt x="316992" y="24130"/>
                </a:moveTo>
                <a:lnTo>
                  <a:pt x="309372" y="4381"/>
                </a:lnTo>
                <a:lnTo>
                  <a:pt x="309372" y="21336"/>
                </a:lnTo>
                <a:lnTo>
                  <a:pt x="309372" y="41529"/>
                </a:lnTo>
                <a:lnTo>
                  <a:pt x="308229" y="48260"/>
                </a:lnTo>
                <a:lnTo>
                  <a:pt x="303403" y="54991"/>
                </a:lnTo>
                <a:lnTo>
                  <a:pt x="300482" y="56642"/>
                </a:lnTo>
                <a:lnTo>
                  <a:pt x="293497" y="56642"/>
                </a:lnTo>
                <a:lnTo>
                  <a:pt x="290703" y="54991"/>
                </a:lnTo>
                <a:lnTo>
                  <a:pt x="285877" y="48260"/>
                </a:lnTo>
                <a:lnTo>
                  <a:pt x="284734" y="41529"/>
                </a:lnTo>
                <a:lnTo>
                  <a:pt x="284734" y="21336"/>
                </a:lnTo>
                <a:lnTo>
                  <a:pt x="286004" y="14478"/>
                </a:lnTo>
                <a:lnTo>
                  <a:pt x="290703" y="7747"/>
                </a:lnTo>
                <a:lnTo>
                  <a:pt x="293497" y="6223"/>
                </a:lnTo>
                <a:lnTo>
                  <a:pt x="300482" y="6223"/>
                </a:lnTo>
                <a:lnTo>
                  <a:pt x="303403" y="7874"/>
                </a:lnTo>
                <a:lnTo>
                  <a:pt x="308229" y="14605"/>
                </a:lnTo>
                <a:lnTo>
                  <a:pt x="309372" y="21336"/>
                </a:lnTo>
                <a:lnTo>
                  <a:pt x="309372" y="4381"/>
                </a:lnTo>
                <a:lnTo>
                  <a:pt x="308229" y="3302"/>
                </a:lnTo>
                <a:lnTo>
                  <a:pt x="303276" y="635"/>
                </a:lnTo>
                <a:lnTo>
                  <a:pt x="300355" y="0"/>
                </a:lnTo>
                <a:lnTo>
                  <a:pt x="292608" y="0"/>
                </a:lnTo>
                <a:lnTo>
                  <a:pt x="276860" y="24130"/>
                </a:lnTo>
                <a:lnTo>
                  <a:pt x="276860" y="31496"/>
                </a:lnTo>
                <a:lnTo>
                  <a:pt x="291084" y="62865"/>
                </a:lnTo>
                <a:lnTo>
                  <a:pt x="301625" y="62865"/>
                </a:lnTo>
                <a:lnTo>
                  <a:pt x="305308" y="61595"/>
                </a:lnTo>
                <a:lnTo>
                  <a:pt x="311277" y="56769"/>
                </a:lnTo>
                <a:lnTo>
                  <a:pt x="311277" y="56642"/>
                </a:lnTo>
                <a:lnTo>
                  <a:pt x="313436" y="53340"/>
                </a:lnTo>
                <a:lnTo>
                  <a:pt x="316357" y="44577"/>
                </a:lnTo>
                <a:lnTo>
                  <a:pt x="316992" y="39497"/>
                </a:lnTo>
                <a:lnTo>
                  <a:pt x="316992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65980" y="642365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4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716"/>
                </a:lnTo>
                <a:lnTo>
                  <a:pt x="22479" y="0"/>
                </a:lnTo>
                <a:close/>
              </a:path>
              <a:path w="129539" h="62864">
                <a:moveTo>
                  <a:pt x="81534" y="35941"/>
                </a:moveTo>
                <a:lnTo>
                  <a:pt x="79756" y="31115"/>
                </a:lnTo>
                <a:lnTo>
                  <a:pt x="77343" y="28575"/>
                </a:lnTo>
                <a:lnTo>
                  <a:pt x="73914" y="24955"/>
                </a:lnTo>
                <a:lnTo>
                  <a:pt x="73914" y="37973"/>
                </a:lnTo>
                <a:lnTo>
                  <a:pt x="73787" y="46990"/>
                </a:lnTo>
                <a:lnTo>
                  <a:pt x="72771" y="50165"/>
                </a:lnTo>
                <a:lnTo>
                  <a:pt x="68199" y="55372"/>
                </a:lnTo>
                <a:lnTo>
                  <a:pt x="65532" y="56642"/>
                </a:lnTo>
                <a:lnTo>
                  <a:pt x="60198" y="56642"/>
                </a:lnTo>
                <a:lnTo>
                  <a:pt x="49911" y="44450"/>
                </a:lnTo>
                <a:lnTo>
                  <a:pt x="49911" y="37973"/>
                </a:lnTo>
                <a:lnTo>
                  <a:pt x="73914" y="37973"/>
                </a:lnTo>
                <a:lnTo>
                  <a:pt x="73914" y="24955"/>
                </a:lnTo>
                <a:lnTo>
                  <a:pt x="72771" y="23749"/>
                </a:lnTo>
                <a:lnTo>
                  <a:pt x="68580" y="21844"/>
                </a:lnTo>
                <a:lnTo>
                  <a:pt x="60706" y="21844"/>
                </a:lnTo>
                <a:lnTo>
                  <a:pt x="57912" y="22606"/>
                </a:lnTo>
                <a:lnTo>
                  <a:pt x="52705" y="25273"/>
                </a:lnTo>
                <a:lnTo>
                  <a:pt x="50546" y="27305"/>
                </a:lnTo>
                <a:lnTo>
                  <a:pt x="48768" y="30099"/>
                </a:lnTo>
                <a:lnTo>
                  <a:pt x="60325" y="6223"/>
                </a:lnTo>
                <a:lnTo>
                  <a:pt x="65659" y="6223"/>
                </a:lnTo>
                <a:lnTo>
                  <a:pt x="68199" y="7239"/>
                </a:lnTo>
                <a:lnTo>
                  <a:pt x="71501" y="10795"/>
                </a:lnTo>
                <a:lnTo>
                  <a:pt x="72390" y="12954"/>
                </a:lnTo>
                <a:lnTo>
                  <a:pt x="73025" y="15875"/>
                </a:lnTo>
                <a:lnTo>
                  <a:pt x="80518" y="15367"/>
                </a:lnTo>
                <a:lnTo>
                  <a:pt x="67945" y="0"/>
                </a:lnTo>
                <a:lnTo>
                  <a:pt x="56769" y="0"/>
                </a:lnTo>
                <a:lnTo>
                  <a:pt x="51562" y="2413"/>
                </a:lnTo>
                <a:lnTo>
                  <a:pt x="41275" y="43688"/>
                </a:lnTo>
                <a:lnTo>
                  <a:pt x="43307" y="51308"/>
                </a:lnTo>
                <a:lnTo>
                  <a:pt x="51181" y="60579"/>
                </a:lnTo>
                <a:lnTo>
                  <a:pt x="56261" y="62865"/>
                </a:lnTo>
                <a:lnTo>
                  <a:pt x="66167" y="62865"/>
                </a:lnTo>
                <a:lnTo>
                  <a:pt x="69469" y="61976"/>
                </a:lnTo>
                <a:lnTo>
                  <a:pt x="75184" y="58420"/>
                </a:lnTo>
                <a:lnTo>
                  <a:pt x="76708" y="56642"/>
                </a:lnTo>
                <a:lnTo>
                  <a:pt x="77470" y="55880"/>
                </a:lnTo>
                <a:lnTo>
                  <a:pt x="80772" y="49276"/>
                </a:lnTo>
                <a:lnTo>
                  <a:pt x="81534" y="45720"/>
                </a:lnTo>
                <a:lnTo>
                  <a:pt x="81534" y="35941"/>
                </a:lnTo>
                <a:close/>
              </a:path>
              <a:path w="129539" h="62864">
                <a:moveTo>
                  <a:pt x="129032" y="49530"/>
                </a:moveTo>
                <a:lnTo>
                  <a:pt x="128905" y="40005"/>
                </a:lnTo>
                <a:lnTo>
                  <a:pt x="128143" y="37211"/>
                </a:lnTo>
                <a:lnTo>
                  <a:pt x="124206" y="31750"/>
                </a:lnTo>
                <a:lnTo>
                  <a:pt x="121412" y="29718"/>
                </a:lnTo>
                <a:lnTo>
                  <a:pt x="121412" y="47879"/>
                </a:lnTo>
                <a:lnTo>
                  <a:pt x="120269" y="50800"/>
                </a:lnTo>
                <a:lnTo>
                  <a:pt x="115570" y="55499"/>
                </a:lnTo>
                <a:lnTo>
                  <a:pt x="112649" y="56642"/>
                </a:lnTo>
                <a:lnTo>
                  <a:pt x="106807" y="56642"/>
                </a:lnTo>
                <a:lnTo>
                  <a:pt x="96647" y="46228"/>
                </a:lnTo>
                <a:lnTo>
                  <a:pt x="96647" y="40386"/>
                </a:lnTo>
                <a:lnTo>
                  <a:pt x="97790" y="37592"/>
                </a:lnTo>
                <a:lnTo>
                  <a:pt x="102362" y="32893"/>
                </a:lnTo>
                <a:lnTo>
                  <a:pt x="105283" y="31750"/>
                </a:lnTo>
                <a:lnTo>
                  <a:pt x="112395" y="31750"/>
                </a:lnTo>
                <a:lnTo>
                  <a:pt x="115443" y="32893"/>
                </a:lnTo>
                <a:lnTo>
                  <a:pt x="120269" y="37719"/>
                </a:lnTo>
                <a:lnTo>
                  <a:pt x="121285" y="40386"/>
                </a:lnTo>
                <a:lnTo>
                  <a:pt x="121412" y="47879"/>
                </a:lnTo>
                <a:lnTo>
                  <a:pt x="121412" y="29718"/>
                </a:lnTo>
                <a:lnTo>
                  <a:pt x="117602" y="28448"/>
                </a:lnTo>
                <a:lnTo>
                  <a:pt x="120650" y="27305"/>
                </a:lnTo>
                <a:lnTo>
                  <a:pt x="122936" y="25654"/>
                </a:lnTo>
                <a:lnTo>
                  <a:pt x="106045" y="25527"/>
                </a:lnTo>
                <a:lnTo>
                  <a:pt x="103632" y="24638"/>
                </a:lnTo>
                <a:lnTo>
                  <a:pt x="99949" y="20955"/>
                </a:lnTo>
                <a:lnTo>
                  <a:pt x="99060" y="18669"/>
                </a:lnTo>
                <a:lnTo>
                  <a:pt x="99060" y="13081"/>
                </a:lnTo>
                <a:lnTo>
                  <a:pt x="99949" y="10795"/>
                </a:lnTo>
                <a:lnTo>
                  <a:pt x="103759" y="7112"/>
                </a:lnTo>
                <a:lnTo>
                  <a:pt x="106045" y="6223"/>
                </a:lnTo>
                <a:lnTo>
                  <a:pt x="111760" y="6223"/>
                </a:lnTo>
                <a:lnTo>
                  <a:pt x="111887" y="25527"/>
                </a:lnTo>
                <a:lnTo>
                  <a:pt x="122936" y="25527"/>
                </a:lnTo>
                <a:lnTo>
                  <a:pt x="125857" y="21463"/>
                </a:lnTo>
                <a:lnTo>
                  <a:pt x="126619" y="18923"/>
                </a:lnTo>
                <a:lnTo>
                  <a:pt x="126492" y="11430"/>
                </a:lnTo>
                <a:lnTo>
                  <a:pt x="124968" y="7874"/>
                </a:lnTo>
                <a:lnTo>
                  <a:pt x="123317" y="6223"/>
                </a:lnTo>
                <a:lnTo>
                  <a:pt x="118491" y="1524"/>
                </a:lnTo>
                <a:lnTo>
                  <a:pt x="114173" y="0"/>
                </a:lnTo>
                <a:lnTo>
                  <a:pt x="103632" y="0"/>
                </a:lnTo>
                <a:lnTo>
                  <a:pt x="99314" y="1524"/>
                </a:lnTo>
                <a:lnTo>
                  <a:pt x="92964" y="7620"/>
                </a:lnTo>
                <a:lnTo>
                  <a:pt x="91440" y="11430"/>
                </a:lnTo>
                <a:lnTo>
                  <a:pt x="91440" y="18923"/>
                </a:lnTo>
                <a:lnTo>
                  <a:pt x="100584" y="28448"/>
                </a:lnTo>
                <a:lnTo>
                  <a:pt x="96774" y="29464"/>
                </a:lnTo>
                <a:lnTo>
                  <a:pt x="93980" y="31242"/>
                </a:lnTo>
                <a:lnTo>
                  <a:pt x="89916" y="36703"/>
                </a:lnTo>
                <a:lnTo>
                  <a:pt x="88900" y="40005"/>
                </a:lnTo>
                <a:lnTo>
                  <a:pt x="88900" y="49530"/>
                </a:lnTo>
                <a:lnTo>
                  <a:pt x="90805" y="53848"/>
                </a:lnTo>
                <a:lnTo>
                  <a:pt x="98171" y="61087"/>
                </a:lnTo>
                <a:lnTo>
                  <a:pt x="102997" y="62865"/>
                </a:lnTo>
                <a:lnTo>
                  <a:pt x="115062" y="62865"/>
                </a:lnTo>
                <a:lnTo>
                  <a:pt x="119888" y="61087"/>
                </a:lnTo>
                <a:lnTo>
                  <a:pt x="124460" y="56642"/>
                </a:lnTo>
                <a:lnTo>
                  <a:pt x="127254" y="53848"/>
                </a:lnTo>
                <a:lnTo>
                  <a:pt x="129032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123180" y="6423659"/>
            <a:ext cx="132080" cy="62865"/>
          </a:xfrm>
          <a:custGeom>
            <a:avLst/>
            <a:gdLst/>
            <a:ahLst/>
            <a:cxnLst/>
            <a:rect l="l" t="t" r="r" b="b"/>
            <a:pathLst>
              <a:path w="132079" h="62864">
                <a:moveTo>
                  <a:pt x="22860" y="0"/>
                </a:moveTo>
                <a:lnTo>
                  <a:pt x="17907" y="0"/>
                </a:lnTo>
                <a:lnTo>
                  <a:pt x="16637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31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240" y="13716"/>
                </a:lnTo>
                <a:lnTo>
                  <a:pt x="15240" y="61849"/>
                </a:lnTo>
                <a:lnTo>
                  <a:pt x="22860" y="61849"/>
                </a:lnTo>
                <a:lnTo>
                  <a:pt x="22860" y="13716"/>
                </a:lnTo>
                <a:lnTo>
                  <a:pt x="22860" y="0"/>
                </a:lnTo>
                <a:close/>
              </a:path>
              <a:path w="132079" h="62864">
                <a:moveTo>
                  <a:pt x="82931" y="40132"/>
                </a:moveTo>
                <a:lnTo>
                  <a:pt x="74549" y="40132"/>
                </a:lnTo>
                <a:lnTo>
                  <a:pt x="74549" y="12446"/>
                </a:lnTo>
                <a:lnTo>
                  <a:pt x="74549" y="254"/>
                </a:lnTo>
                <a:lnTo>
                  <a:pt x="68326" y="254"/>
                </a:lnTo>
                <a:lnTo>
                  <a:pt x="66929" y="2222"/>
                </a:lnTo>
                <a:lnTo>
                  <a:pt x="66929" y="12446"/>
                </a:lnTo>
                <a:lnTo>
                  <a:pt x="66929" y="40132"/>
                </a:lnTo>
                <a:lnTo>
                  <a:pt x="47498" y="40132"/>
                </a:lnTo>
                <a:lnTo>
                  <a:pt x="66929" y="12446"/>
                </a:lnTo>
                <a:lnTo>
                  <a:pt x="66929" y="2222"/>
                </a:lnTo>
                <a:lnTo>
                  <a:pt x="40005" y="40132"/>
                </a:lnTo>
                <a:lnTo>
                  <a:pt x="40005" y="47117"/>
                </a:lnTo>
                <a:lnTo>
                  <a:pt x="66929" y="47117"/>
                </a:lnTo>
                <a:lnTo>
                  <a:pt x="66929" y="61849"/>
                </a:lnTo>
                <a:lnTo>
                  <a:pt x="74549" y="61849"/>
                </a:lnTo>
                <a:lnTo>
                  <a:pt x="74549" y="47117"/>
                </a:lnTo>
                <a:lnTo>
                  <a:pt x="82931" y="47117"/>
                </a:lnTo>
                <a:lnTo>
                  <a:pt x="82931" y="40132"/>
                </a:lnTo>
                <a:close/>
              </a:path>
              <a:path w="132079" h="62864">
                <a:moveTo>
                  <a:pt x="131572" y="49530"/>
                </a:moveTo>
                <a:lnTo>
                  <a:pt x="131445" y="40005"/>
                </a:lnTo>
                <a:lnTo>
                  <a:pt x="130683" y="37211"/>
                </a:lnTo>
                <a:lnTo>
                  <a:pt x="126746" y="31750"/>
                </a:lnTo>
                <a:lnTo>
                  <a:pt x="123825" y="29806"/>
                </a:lnTo>
                <a:lnTo>
                  <a:pt x="123825" y="47879"/>
                </a:lnTo>
                <a:lnTo>
                  <a:pt x="122682" y="50800"/>
                </a:lnTo>
                <a:lnTo>
                  <a:pt x="117856" y="55499"/>
                </a:lnTo>
                <a:lnTo>
                  <a:pt x="114935" y="56642"/>
                </a:lnTo>
                <a:lnTo>
                  <a:pt x="108839" y="56642"/>
                </a:lnTo>
                <a:lnTo>
                  <a:pt x="98552" y="46228"/>
                </a:lnTo>
                <a:lnTo>
                  <a:pt x="98552" y="40386"/>
                </a:lnTo>
                <a:lnTo>
                  <a:pt x="99695" y="37592"/>
                </a:lnTo>
                <a:lnTo>
                  <a:pt x="104394" y="32893"/>
                </a:lnTo>
                <a:lnTo>
                  <a:pt x="107315" y="31750"/>
                </a:lnTo>
                <a:lnTo>
                  <a:pt x="114681" y="31750"/>
                </a:lnTo>
                <a:lnTo>
                  <a:pt x="117729" y="32893"/>
                </a:lnTo>
                <a:lnTo>
                  <a:pt x="122555" y="37719"/>
                </a:lnTo>
                <a:lnTo>
                  <a:pt x="123698" y="40386"/>
                </a:lnTo>
                <a:lnTo>
                  <a:pt x="123825" y="47879"/>
                </a:lnTo>
                <a:lnTo>
                  <a:pt x="123825" y="29806"/>
                </a:lnTo>
                <a:lnTo>
                  <a:pt x="123698" y="29718"/>
                </a:lnTo>
                <a:lnTo>
                  <a:pt x="119888" y="28448"/>
                </a:lnTo>
                <a:lnTo>
                  <a:pt x="123063" y="27305"/>
                </a:lnTo>
                <a:lnTo>
                  <a:pt x="125349" y="25654"/>
                </a:lnTo>
                <a:lnTo>
                  <a:pt x="108204" y="25527"/>
                </a:lnTo>
                <a:lnTo>
                  <a:pt x="105664" y="24638"/>
                </a:lnTo>
                <a:lnTo>
                  <a:pt x="101854" y="20955"/>
                </a:lnTo>
                <a:lnTo>
                  <a:pt x="101092" y="18669"/>
                </a:lnTo>
                <a:lnTo>
                  <a:pt x="100965" y="13081"/>
                </a:lnTo>
                <a:lnTo>
                  <a:pt x="101981" y="10795"/>
                </a:lnTo>
                <a:lnTo>
                  <a:pt x="105791" y="7112"/>
                </a:lnTo>
                <a:lnTo>
                  <a:pt x="108204" y="6223"/>
                </a:lnTo>
                <a:lnTo>
                  <a:pt x="113919" y="6223"/>
                </a:lnTo>
                <a:lnTo>
                  <a:pt x="116332" y="7112"/>
                </a:lnTo>
                <a:lnTo>
                  <a:pt x="120269" y="10922"/>
                </a:lnTo>
                <a:lnTo>
                  <a:pt x="121158" y="13081"/>
                </a:lnTo>
                <a:lnTo>
                  <a:pt x="121158" y="18923"/>
                </a:lnTo>
                <a:lnTo>
                  <a:pt x="120269" y="20955"/>
                </a:lnTo>
                <a:lnTo>
                  <a:pt x="116586" y="24638"/>
                </a:lnTo>
                <a:lnTo>
                  <a:pt x="114173" y="25527"/>
                </a:lnTo>
                <a:lnTo>
                  <a:pt x="125349" y="25527"/>
                </a:lnTo>
                <a:lnTo>
                  <a:pt x="128270" y="21463"/>
                </a:lnTo>
                <a:lnTo>
                  <a:pt x="129032" y="18923"/>
                </a:lnTo>
                <a:lnTo>
                  <a:pt x="129032" y="11430"/>
                </a:lnTo>
                <a:lnTo>
                  <a:pt x="127381" y="7874"/>
                </a:lnTo>
                <a:lnTo>
                  <a:pt x="125730" y="6223"/>
                </a:lnTo>
                <a:lnTo>
                  <a:pt x="120777" y="1524"/>
                </a:lnTo>
                <a:lnTo>
                  <a:pt x="116459" y="0"/>
                </a:lnTo>
                <a:lnTo>
                  <a:pt x="105664" y="0"/>
                </a:lnTo>
                <a:lnTo>
                  <a:pt x="101346" y="1524"/>
                </a:lnTo>
                <a:lnTo>
                  <a:pt x="94742" y="7620"/>
                </a:lnTo>
                <a:lnTo>
                  <a:pt x="93218" y="11430"/>
                </a:lnTo>
                <a:lnTo>
                  <a:pt x="93218" y="18923"/>
                </a:lnTo>
                <a:lnTo>
                  <a:pt x="102489" y="28448"/>
                </a:lnTo>
                <a:lnTo>
                  <a:pt x="98679" y="29464"/>
                </a:lnTo>
                <a:lnTo>
                  <a:pt x="95758" y="31242"/>
                </a:lnTo>
                <a:lnTo>
                  <a:pt x="91694" y="36703"/>
                </a:lnTo>
                <a:lnTo>
                  <a:pt x="90678" y="40005"/>
                </a:lnTo>
                <a:lnTo>
                  <a:pt x="90678" y="49530"/>
                </a:lnTo>
                <a:lnTo>
                  <a:pt x="92583" y="53848"/>
                </a:lnTo>
                <a:lnTo>
                  <a:pt x="100076" y="61087"/>
                </a:lnTo>
                <a:lnTo>
                  <a:pt x="105029" y="62865"/>
                </a:lnTo>
                <a:lnTo>
                  <a:pt x="117221" y="62865"/>
                </a:lnTo>
                <a:lnTo>
                  <a:pt x="122174" y="61087"/>
                </a:lnTo>
                <a:lnTo>
                  <a:pt x="126873" y="56642"/>
                </a:lnTo>
                <a:lnTo>
                  <a:pt x="129794" y="53848"/>
                </a:lnTo>
                <a:lnTo>
                  <a:pt x="131572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82920" y="642365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4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716"/>
                </a:lnTo>
                <a:lnTo>
                  <a:pt x="22606" y="0"/>
                </a:lnTo>
                <a:close/>
              </a:path>
              <a:path w="129539" h="62864">
                <a:moveTo>
                  <a:pt x="81661" y="24130"/>
                </a:moveTo>
                <a:lnTo>
                  <a:pt x="74041" y="4381"/>
                </a:lnTo>
                <a:lnTo>
                  <a:pt x="74041" y="21336"/>
                </a:lnTo>
                <a:lnTo>
                  <a:pt x="74041" y="41529"/>
                </a:lnTo>
                <a:lnTo>
                  <a:pt x="72898" y="48260"/>
                </a:lnTo>
                <a:lnTo>
                  <a:pt x="68199" y="54991"/>
                </a:lnTo>
                <a:lnTo>
                  <a:pt x="65278" y="56642"/>
                </a:lnTo>
                <a:lnTo>
                  <a:pt x="58293" y="56642"/>
                </a:lnTo>
                <a:lnTo>
                  <a:pt x="55499" y="54991"/>
                </a:lnTo>
                <a:lnTo>
                  <a:pt x="50800" y="48260"/>
                </a:lnTo>
                <a:lnTo>
                  <a:pt x="49530" y="41529"/>
                </a:lnTo>
                <a:lnTo>
                  <a:pt x="49530" y="21336"/>
                </a:lnTo>
                <a:lnTo>
                  <a:pt x="50800" y="14478"/>
                </a:lnTo>
                <a:lnTo>
                  <a:pt x="55499" y="7747"/>
                </a:lnTo>
                <a:lnTo>
                  <a:pt x="58293" y="6223"/>
                </a:lnTo>
                <a:lnTo>
                  <a:pt x="65278" y="6223"/>
                </a:lnTo>
                <a:lnTo>
                  <a:pt x="68199" y="7874"/>
                </a:lnTo>
                <a:lnTo>
                  <a:pt x="72898" y="14605"/>
                </a:lnTo>
                <a:lnTo>
                  <a:pt x="74041" y="21336"/>
                </a:lnTo>
                <a:lnTo>
                  <a:pt x="74041" y="4381"/>
                </a:lnTo>
                <a:lnTo>
                  <a:pt x="72898" y="3302"/>
                </a:lnTo>
                <a:lnTo>
                  <a:pt x="67945" y="635"/>
                </a:lnTo>
                <a:lnTo>
                  <a:pt x="65151" y="0"/>
                </a:lnTo>
                <a:lnTo>
                  <a:pt x="57404" y="0"/>
                </a:lnTo>
                <a:lnTo>
                  <a:pt x="41783" y="24130"/>
                </a:lnTo>
                <a:lnTo>
                  <a:pt x="41783" y="31496"/>
                </a:lnTo>
                <a:lnTo>
                  <a:pt x="55880" y="62865"/>
                </a:lnTo>
                <a:lnTo>
                  <a:pt x="66294" y="62865"/>
                </a:lnTo>
                <a:lnTo>
                  <a:pt x="69977" y="61595"/>
                </a:lnTo>
                <a:lnTo>
                  <a:pt x="75946" y="56769"/>
                </a:lnTo>
                <a:lnTo>
                  <a:pt x="75946" y="56642"/>
                </a:lnTo>
                <a:lnTo>
                  <a:pt x="78105" y="53340"/>
                </a:lnTo>
                <a:lnTo>
                  <a:pt x="81026" y="44577"/>
                </a:lnTo>
                <a:lnTo>
                  <a:pt x="81661" y="39497"/>
                </a:lnTo>
                <a:lnTo>
                  <a:pt x="81661" y="24130"/>
                </a:lnTo>
                <a:close/>
              </a:path>
              <a:path w="129539" h="62864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62040" y="6423659"/>
            <a:ext cx="42545" cy="63500"/>
          </a:xfrm>
          <a:custGeom>
            <a:avLst/>
            <a:gdLst/>
            <a:ahLst/>
            <a:cxnLst/>
            <a:rect l="l" t="t" r="r" b="b"/>
            <a:pathLst>
              <a:path w="42545" h="63500">
                <a:moveTo>
                  <a:pt x="34226" y="48298"/>
                </a:moveTo>
                <a:lnTo>
                  <a:pt x="26670" y="48298"/>
                </a:lnTo>
                <a:lnTo>
                  <a:pt x="26670" y="63500"/>
                </a:lnTo>
                <a:lnTo>
                  <a:pt x="34226" y="63500"/>
                </a:lnTo>
                <a:lnTo>
                  <a:pt x="34226" y="48298"/>
                </a:lnTo>
                <a:close/>
              </a:path>
              <a:path w="42545" h="63500">
                <a:moveTo>
                  <a:pt x="42545" y="41148"/>
                </a:moveTo>
                <a:lnTo>
                  <a:pt x="34226" y="41148"/>
                </a:lnTo>
                <a:lnTo>
                  <a:pt x="34226" y="12573"/>
                </a:lnTo>
                <a:lnTo>
                  <a:pt x="34290" y="0"/>
                </a:lnTo>
                <a:lnTo>
                  <a:pt x="28067" y="0"/>
                </a:lnTo>
                <a:lnTo>
                  <a:pt x="26670" y="2057"/>
                </a:lnTo>
                <a:lnTo>
                  <a:pt x="26670" y="12573"/>
                </a:lnTo>
                <a:lnTo>
                  <a:pt x="26670" y="41148"/>
                </a:lnTo>
                <a:lnTo>
                  <a:pt x="7493" y="41148"/>
                </a:lnTo>
                <a:lnTo>
                  <a:pt x="26670" y="12573"/>
                </a:lnTo>
                <a:lnTo>
                  <a:pt x="26670" y="2057"/>
                </a:lnTo>
                <a:lnTo>
                  <a:pt x="0" y="41148"/>
                </a:lnTo>
                <a:lnTo>
                  <a:pt x="0" y="48260"/>
                </a:lnTo>
                <a:lnTo>
                  <a:pt x="42545" y="48260"/>
                </a:lnTo>
                <a:lnTo>
                  <a:pt x="42545" y="41148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4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92900" y="6423661"/>
            <a:ext cx="157479" cy="73658"/>
          </a:xfrm>
          <a:prstGeom prst="rect">
            <a:avLst/>
          </a:prstGeom>
        </p:spPr>
      </p:pic>
      <p:sp>
        <p:nvSpPr>
          <p:cNvPr id="46" name="object 46"/>
          <p:cNvSpPr/>
          <p:nvPr/>
        </p:nvSpPr>
        <p:spPr>
          <a:xfrm>
            <a:off x="4081780" y="6713219"/>
            <a:ext cx="317500" cy="62865"/>
          </a:xfrm>
          <a:custGeom>
            <a:avLst/>
            <a:gdLst/>
            <a:ahLst/>
            <a:cxnLst/>
            <a:rect l="l" t="t" r="r" b="b"/>
            <a:pathLst>
              <a:path w="317500" h="62865">
                <a:moveTo>
                  <a:pt x="22682" y="13677"/>
                </a:moveTo>
                <a:lnTo>
                  <a:pt x="15113" y="13677"/>
                </a:lnTo>
                <a:lnTo>
                  <a:pt x="15113" y="61849"/>
                </a:lnTo>
                <a:lnTo>
                  <a:pt x="22682" y="61849"/>
                </a:lnTo>
                <a:lnTo>
                  <a:pt x="22682" y="13677"/>
                </a:lnTo>
                <a:close/>
              </a:path>
              <a:path w="317500" h="62865">
                <a:moveTo>
                  <a:pt x="22733" y="0"/>
                </a:moveTo>
                <a:lnTo>
                  <a:pt x="17780" y="0"/>
                </a:lnTo>
                <a:lnTo>
                  <a:pt x="16510" y="2667"/>
                </a:lnTo>
                <a:lnTo>
                  <a:pt x="14224" y="5461"/>
                </a:lnTo>
                <a:lnTo>
                  <a:pt x="8001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113" y="13589"/>
                </a:lnTo>
                <a:lnTo>
                  <a:pt x="22733" y="13589"/>
                </a:lnTo>
                <a:lnTo>
                  <a:pt x="22733" y="0"/>
                </a:lnTo>
                <a:close/>
              </a:path>
              <a:path w="317500" h="62865">
                <a:moveTo>
                  <a:pt x="82677" y="49530"/>
                </a:moveTo>
                <a:lnTo>
                  <a:pt x="82550" y="40005"/>
                </a:lnTo>
                <a:lnTo>
                  <a:pt x="81661" y="37211"/>
                </a:lnTo>
                <a:lnTo>
                  <a:pt x="77851" y="31750"/>
                </a:lnTo>
                <a:lnTo>
                  <a:pt x="74930" y="29718"/>
                </a:lnTo>
                <a:lnTo>
                  <a:pt x="74930" y="47879"/>
                </a:lnTo>
                <a:lnTo>
                  <a:pt x="73787" y="50800"/>
                </a:lnTo>
                <a:lnTo>
                  <a:pt x="69088" y="55499"/>
                </a:lnTo>
                <a:lnTo>
                  <a:pt x="66040" y="56642"/>
                </a:lnTo>
                <a:lnTo>
                  <a:pt x="60071" y="56642"/>
                </a:lnTo>
                <a:lnTo>
                  <a:pt x="49784" y="46228"/>
                </a:lnTo>
                <a:lnTo>
                  <a:pt x="49911" y="40386"/>
                </a:lnTo>
                <a:lnTo>
                  <a:pt x="51054" y="37592"/>
                </a:lnTo>
                <a:lnTo>
                  <a:pt x="55626" y="32893"/>
                </a:lnTo>
                <a:lnTo>
                  <a:pt x="58674" y="31750"/>
                </a:lnTo>
                <a:lnTo>
                  <a:pt x="65786" y="31750"/>
                </a:lnTo>
                <a:lnTo>
                  <a:pt x="68834" y="32893"/>
                </a:lnTo>
                <a:lnTo>
                  <a:pt x="73787" y="37719"/>
                </a:lnTo>
                <a:lnTo>
                  <a:pt x="74803" y="40386"/>
                </a:lnTo>
                <a:lnTo>
                  <a:pt x="74930" y="47879"/>
                </a:lnTo>
                <a:lnTo>
                  <a:pt x="74930" y="29718"/>
                </a:lnTo>
                <a:lnTo>
                  <a:pt x="71120" y="28448"/>
                </a:lnTo>
                <a:lnTo>
                  <a:pt x="74168" y="27305"/>
                </a:lnTo>
                <a:lnTo>
                  <a:pt x="76454" y="25654"/>
                </a:lnTo>
                <a:lnTo>
                  <a:pt x="59436" y="25527"/>
                </a:lnTo>
                <a:lnTo>
                  <a:pt x="57023" y="24638"/>
                </a:lnTo>
                <a:lnTo>
                  <a:pt x="53213" y="20955"/>
                </a:lnTo>
                <a:lnTo>
                  <a:pt x="52324" y="18669"/>
                </a:lnTo>
                <a:lnTo>
                  <a:pt x="52324" y="13081"/>
                </a:lnTo>
                <a:lnTo>
                  <a:pt x="53213" y="10795"/>
                </a:lnTo>
                <a:lnTo>
                  <a:pt x="57023" y="7112"/>
                </a:lnTo>
                <a:lnTo>
                  <a:pt x="59436" y="6223"/>
                </a:lnTo>
                <a:lnTo>
                  <a:pt x="65151" y="6223"/>
                </a:lnTo>
                <a:lnTo>
                  <a:pt x="65278" y="25527"/>
                </a:lnTo>
                <a:lnTo>
                  <a:pt x="76454" y="25527"/>
                </a:lnTo>
                <a:lnTo>
                  <a:pt x="79375" y="21463"/>
                </a:lnTo>
                <a:lnTo>
                  <a:pt x="80137" y="18923"/>
                </a:lnTo>
                <a:lnTo>
                  <a:pt x="80137" y="11430"/>
                </a:lnTo>
                <a:lnTo>
                  <a:pt x="78486" y="7874"/>
                </a:lnTo>
                <a:lnTo>
                  <a:pt x="76835" y="6223"/>
                </a:lnTo>
                <a:lnTo>
                  <a:pt x="72009" y="1524"/>
                </a:lnTo>
                <a:lnTo>
                  <a:pt x="67691" y="0"/>
                </a:lnTo>
                <a:lnTo>
                  <a:pt x="56896" y="0"/>
                </a:lnTo>
                <a:lnTo>
                  <a:pt x="52578" y="1524"/>
                </a:lnTo>
                <a:lnTo>
                  <a:pt x="46101" y="7620"/>
                </a:lnTo>
                <a:lnTo>
                  <a:pt x="44577" y="11430"/>
                </a:lnTo>
                <a:lnTo>
                  <a:pt x="44577" y="18923"/>
                </a:lnTo>
                <a:lnTo>
                  <a:pt x="53848" y="28448"/>
                </a:lnTo>
                <a:lnTo>
                  <a:pt x="50038" y="29464"/>
                </a:lnTo>
                <a:lnTo>
                  <a:pt x="47117" y="31242"/>
                </a:lnTo>
                <a:lnTo>
                  <a:pt x="43053" y="36703"/>
                </a:lnTo>
                <a:lnTo>
                  <a:pt x="42037" y="40005"/>
                </a:lnTo>
                <a:lnTo>
                  <a:pt x="42037" y="49530"/>
                </a:lnTo>
                <a:lnTo>
                  <a:pt x="43942" y="53848"/>
                </a:lnTo>
                <a:lnTo>
                  <a:pt x="51308" y="61087"/>
                </a:lnTo>
                <a:lnTo>
                  <a:pt x="56261" y="62865"/>
                </a:lnTo>
                <a:lnTo>
                  <a:pt x="68453" y="62865"/>
                </a:lnTo>
                <a:lnTo>
                  <a:pt x="73406" y="61087"/>
                </a:lnTo>
                <a:lnTo>
                  <a:pt x="77978" y="56642"/>
                </a:lnTo>
                <a:lnTo>
                  <a:pt x="80899" y="53848"/>
                </a:lnTo>
                <a:lnTo>
                  <a:pt x="82677" y="49530"/>
                </a:lnTo>
                <a:close/>
              </a:path>
              <a:path w="317500" h="62865">
                <a:moveTo>
                  <a:pt x="130175" y="24130"/>
                </a:moveTo>
                <a:lnTo>
                  <a:pt x="129794" y="20447"/>
                </a:lnTo>
                <a:lnTo>
                  <a:pt x="127889" y="13335"/>
                </a:lnTo>
                <a:lnTo>
                  <a:pt x="126619" y="10287"/>
                </a:lnTo>
                <a:lnTo>
                  <a:pt x="124079" y="6223"/>
                </a:lnTo>
                <a:lnTo>
                  <a:pt x="123444" y="5207"/>
                </a:lnTo>
                <a:lnTo>
                  <a:pt x="122555" y="4381"/>
                </a:lnTo>
                <a:lnTo>
                  <a:pt x="122555" y="21336"/>
                </a:lnTo>
                <a:lnTo>
                  <a:pt x="122555" y="41529"/>
                </a:lnTo>
                <a:lnTo>
                  <a:pt x="121285" y="48260"/>
                </a:lnTo>
                <a:lnTo>
                  <a:pt x="116586" y="54991"/>
                </a:lnTo>
                <a:lnTo>
                  <a:pt x="113665" y="56642"/>
                </a:lnTo>
                <a:lnTo>
                  <a:pt x="106680" y="56642"/>
                </a:lnTo>
                <a:lnTo>
                  <a:pt x="103759" y="54991"/>
                </a:lnTo>
                <a:lnTo>
                  <a:pt x="99060" y="48260"/>
                </a:lnTo>
                <a:lnTo>
                  <a:pt x="97790" y="41529"/>
                </a:lnTo>
                <a:lnTo>
                  <a:pt x="97790" y="21336"/>
                </a:lnTo>
                <a:lnTo>
                  <a:pt x="99187" y="14478"/>
                </a:lnTo>
                <a:lnTo>
                  <a:pt x="103759" y="7747"/>
                </a:lnTo>
                <a:lnTo>
                  <a:pt x="106553" y="6223"/>
                </a:lnTo>
                <a:lnTo>
                  <a:pt x="113665" y="6223"/>
                </a:lnTo>
                <a:lnTo>
                  <a:pt x="116586" y="7874"/>
                </a:lnTo>
                <a:lnTo>
                  <a:pt x="121285" y="14605"/>
                </a:lnTo>
                <a:lnTo>
                  <a:pt x="122555" y="21336"/>
                </a:lnTo>
                <a:lnTo>
                  <a:pt x="122555" y="4381"/>
                </a:lnTo>
                <a:lnTo>
                  <a:pt x="121412" y="3302"/>
                </a:lnTo>
                <a:lnTo>
                  <a:pt x="116332" y="635"/>
                </a:lnTo>
                <a:lnTo>
                  <a:pt x="113411" y="0"/>
                </a:lnTo>
                <a:lnTo>
                  <a:pt x="105664" y="0"/>
                </a:lnTo>
                <a:lnTo>
                  <a:pt x="90043" y="24130"/>
                </a:lnTo>
                <a:lnTo>
                  <a:pt x="90043" y="31496"/>
                </a:lnTo>
                <a:lnTo>
                  <a:pt x="104267" y="62865"/>
                </a:lnTo>
                <a:lnTo>
                  <a:pt x="114681" y="62865"/>
                </a:lnTo>
                <a:lnTo>
                  <a:pt x="130175" y="39497"/>
                </a:lnTo>
                <a:lnTo>
                  <a:pt x="130175" y="24130"/>
                </a:lnTo>
                <a:close/>
              </a:path>
              <a:path w="317500" h="62865">
                <a:moveTo>
                  <a:pt x="176911" y="61849"/>
                </a:moveTo>
                <a:lnTo>
                  <a:pt x="164465" y="44196"/>
                </a:lnTo>
                <a:lnTo>
                  <a:pt x="160274" y="38227"/>
                </a:lnTo>
                <a:lnTo>
                  <a:pt x="164338" y="32639"/>
                </a:lnTo>
                <a:lnTo>
                  <a:pt x="175641" y="17272"/>
                </a:lnTo>
                <a:lnTo>
                  <a:pt x="166624" y="17272"/>
                </a:lnTo>
                <a:lnTo>
                  <a:pt x="159131" y="27813"/>
                </a:lnTo>
                <a:lnTo>
                  <a:pt x="157988" y="29210"/>
                </a:lnTo>
                <a:lnTo>
                  <a:pt x="156972" y="30861"/>
                </a:lnTo>
                <a:lnTo>
                  <a:pt x="155702" y="32639"/>
                </a:lnTo>
                <a:lnTo>
                  <a:pt x="153924" y="29718"/>
                </a:lnTo>
                <a:lnTo>
                  <a:pt x="145669" y="17272"/>
                </a:lnTo>
                <a:lnTo>
                  <a:pt x="136271" y="17272"/>
                </a:lnTo>
                <a:lnTo>
                  <a:pt x="151384" y="38608"/>
                </a:lnTo>
                <a:lnTo>
                  <a:pt x="135001" y="61849"/>
                </a:lnTo>
                <a:lnTo>
                  <a:pt x="144145" y="61849"/>
                </a:lnTo>
                <a:lnTo>
                  <a:pt x="155956" y="44196"/>
                </a:lnTo>
                <a:lnTo>
                  <a:pt x="158369" y="48006"/>
                </a:lnTo>
                <a:lnTo>
                  <a:pt x="167513" y="61849"/>
                </a:lnTo>
                <a:lnTo>
                  <a:pt x="176911" y="61849"/>
                </a:lnTo>
                <a:close/>
              </a:path>
              <a:path w="317500" h="62865">
                <a:moveTo>
                  <a:pt x="209550" y="0"/>
                </a:moveTo>
                <a:lnTo>
                  <a:pt x="204724" y="0"/>
                </a:lnTo>
                <a:lnTo>
                  <a:pt x="203454" y="2667"/>
                </a:lnTo>
                <a:lnTo>
                  <a:pt x="201168" y="5461"/>
                </a:lnTo>
                <a:lnTo>
                  <a:pt x="194818" y="11049"/>
                </a:lnTo>
                <a:lnTo>
                  <a:pt x="191135" y="13462"/>
                </a:lnTo>
                <a:lnTo>
                  <a:pt x="186817" y="15494"/>
                </a:lnTo>
                <a:lnTo>
                  <a:pt x="186817" y="22733"/>
                </a:lnTo>
                <a:lnTo>
                  <a:pt x="202057" y="13589"/>
                </a:lnTo>
                <a:lnTo>
                  <a:pt x="209550" y="13589"/>
                </a:lnTo>
                <a:lnTo>
                  <a:pt x="209550" y="0"/>
                </a:lnTo>
                <a:close/>
              </a:path>
              <a:path w="317500" h="62865">
                <a:moveTo>
                  <a:pt x="209626" y="13677"/>
                </a:moveTo>
                <a:lnTo>
                  <a:pt x="202057" y="13677"/>
                </a:lnTo>
                <a:lnTo>
                  <a:pt x="202057" y="61849"/>
                </a:lnTo>
                <a:lnTo>
                  <a:pt x="209626" y="61849"/>
                </a:lnTo>
                <a:lnTo>
                  <a:pt x="209626" y="13677"/>
                </a:lnTo>
                <a:close/>
              </a:path>
              <a:path w="317500" h="62865">
                <a:moveTo>
                  <a:pt x="269113" y="40132"/>
                </a:moveTo>
                <a:lnTo>
                  <a:pt x="260807" y="40132"/>
                </a:lnTo>
                <a:lnTo>
                  <a:pt x="260807" y="12446"/>
                </a:lnTo>
                <a:lnTo>
                  <a:pt x="260858" y="254"/>
                </a:lnTo>
                <a:lnTo>
                  <a:pt x="254635" y="254"/>
                </a:lnTo>
                <a:lnTo>
                  <a:pt x="253238" y="2247"/>
                </a:lnTo>
                <a:lnTo>
                  <a:pt x="253238" y="12446"/>
                </a:lnTo>
                <a:lnTo>
                  <a:pt x="253238" y="40132"/>
                </a:lnTo>
                <a:lnTo>
                  <a:pt x="233934" y="40132"/>
                </a:lnTo>
                <a:lnTo>
                  <a:pt x="253238" y="12446"/>
                </a:lnTo>
                <a:lnTo>
                  <a:pt x="253238" y="2247"/>
                </a:lnTo>
                <a:lnTo>
                  <a:pt x="226568" y="40132"/>
                </a:lnTo>
                <a:lnTo>
                  <a:pt x="226568" y="47117"/>
                </a:lnTo>
                <a:lnTo>
                  <a:pt x="253238" y="47117"/>
                </a:lnTo>
                <a:lnTo>
                  <a:pt x="253238" y="61849"/>
                </a:lnTo>
                <a:lnTo>
                  <a:pt x="260807" y="61849"/>
                </a:lnTo>
                <a:lnTo>
                  <a:pt x="260807" y="47117"/>
                </a:lnTo>
                <a:lnTo>
                  <a:pt x="269113" y="47117"/>
                </a:lnTo>
                <a:lnTo>
                  <a:pt x="269113" y="40132"/>
                </a:lnTo>
                <a:close/>
              </a:path>
              <a:path w="317500" h="62865">
                <a:moveTo>
                  <a:pt x="316992" y="24130"/>
                </a:moveTo>
                <a:lnTo>
                  <a:pt x="309372" y="4381"/>
                </a:lnTo>
                <a:lnTo>
                  <a:pt x="309372" y="21336"/>
                </a:lnTo>
                <a:lnTo>
                  <a:pt x="309372" y="41529"/>
                </a:lnTo>
                <a:lnTo>
                  <a:pt x="308229" y="48260"/>
                </a:lnTo>
                <a:lnTo>
                  <a:pt x="303403" y="54991"/>
                </a:lnTo>
                <a:lnTo>
                  <a:pt x="300482" y="56642"/>
                </a:lnTo>
                <a:lnTo>
                  <a:pt x="293497" y="56642"/>
                </a:lnTo>
                <a:lnTo>
                  <a:pt x="290703" y="54991"/>
                </a:lnTo>
                <a:lnTo>
                  <a:pt x="285877" y="48260"/>
                </a:lnTo>
                <a:lnTo>
                  <a:pt x="284734" y="41529"/>
                </a:lnTo>
                <a:lnTo>
                  <a:pt x="284734" y="21336"/>
                </a:lnTo>
                <a:lnTo>
                  <a:pt x="286004" y="14478"/>
                </a:lnTo>
                <a:lnTo>
                  <a:pt x="290703" y="7747"/>
                </a:lnTo>
                <a:lnTo>
                  <a:pt x="293497" y="6223"/>
                </a:lnTo>
                <a:lnTo>
                  <a:pt x="300482" y="6223"/>
                </a:lnTo>
                <a:lnTo>
                  <a:pt x="303403" y="7874"/>
                </a:lnTo>
                <a:lnTo>
                  <a:pt x="308229" y="14605"/>
                </a:lnTo>
                <a:lnTo>
                  <a:pt x="309372" y="21336"/>
                </a:lnTo>
                <a:lnTo>
                  <a:pt x="309372" y="4381"/>
                </a:lnTo>
                <a:lnTo>
                  <a:pt x="308229" y="3302"/>
                </a:lnTo>
                <a:lnTo>
                  <a:pt x="303276" y="635"/>
                </a:lnTo>
                <a:lnTo>
                  <a:pt x="300355" y="0"/>
                </a:lnTo>
                <a:lnTo>
                  <a:pt x="292608" y="0"/>
                </a:lnTo>
                <a:lnTo>
                  <a:pt x="276860" y="24130"/>
                </a:lnTo>
                <a:lnTo>
                  <a:pt x="276860" y="31496"/>
                </a:lnTo>
                <a:lnTo>
                  <a:pt x="291084" y="62865"/>
                </a:lnTo>
                <a:lnTo>
                  <a:pt x="301625" y="62865"/>
                </a:lnTo>
                <a:lnTo>
                  <a:pt x="316992" y="39497"/>
                </a:lnTo>
                <a:lnTo>
                  <a:pt x="316992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65980" y="67132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9539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9539" h="62865">
                <a:moveTo>
                  <a:pt x="81661" y="49530"/>
                </a:moveTo>
                <a:lnTo>
                  <a:pt x="81534" y="40005"/>
                </a:lnTo>
                <a:lnTo>
                  <a:pt x="80772" y="37211"/>
                </a:lnTo>
                <a:lnTo>
                  <a:pt x="76835" y="31750"/>
                </a:lnTo>
                <a:lnTo>
                  <a:pt x="74041" y="29718"/>
                </a:lnTo>
                <a:lnTo>
                  <a:pt x="74041" y="47879"/>
                </a:lnTo>
                <a:lnTo>
                  <a:pt x="72898" y="50800"/>
                </a:lnTo>
                <a:lnTo>
                  <a:pt x="68199" y="55499"/>
                </a:lnTo>
                <a:lnTo>
                  <a:pt x="65278" y="56642"/>
                </a:lnTo>
                <a:lnTo>
                  <a:pt x="59436" y="56642"/>
                </a:lnTo>
                <a:lnTo>
                  <a:pt x="49276" y="46228"/>
                </a:lnTo>
                <a:lnTo>
                  <a:pt x="49276" y="40386"/>
                </a:lnTo>
                <a:lnTo>
                  <a:pt x="50419" y="37592"/>
                </a:lnTo>
                <a:lnTo>
                  <a:pt x="54991" y="32893"/>
                </a:lnTo>
                <a:lnTo>
                  <a:pt x="57912" y="31750"/>
                </a:lnTo>
                <a:lnTo>
                  <a:pt x="65024" y="31750"/>
                </a:lnTo>
                <a:lnTo>
                  <a:pt x="68072" y="32893"/>
                </a:lnTo>
                <a:lnTo>
                  <a:pt x="72898" y="37719"/>
                </a:lnTo>
                <a:lnTo>
                  <a:pt x="73914" y="40386"/>
                </a:lnTo>
                <a:lnTo>
                  <a:pt x="74041" y="47879"/>
                </a:lnTo>
                <a:lnTo>
                  <a:pt x="74041" y="29718"/>
                </a:lnTo>
                <a:lnTo>
                  <a:pt x="70231" y="28448"/>
                </a:lnTo>
                <a:lnTo>
                  <a:pt x="73279" y="27305"/>
                </a:lnTo>
                <a:lnTo>
                  <a:pt x="75565" y="25654"/>
                </a:lnTo>
                <a:lnTo>
                  <a:pt x="58674" y="25527"/>
                </a:lnTo>
                <a:lnTo>
                  <a:pt x="56261" y="24638"/>
                </a:lnTo>
                <a:lnTo>
                  <a:pt x="52578" y="20955"/>
                </a:lnTo>
                <a:lnTo>
                  <a:pt x="51689" y="18669"/>
                </a:lnTo>
                <a:lnTo>
                  <a:pt x="51689" y="13081"/>
                </a:lnTo>
                <a:lnTo>
                  <a:pt x="52578" y="10795"/>
                </a:lnTo>
                <a:lnTo>
                  <a:pt x="56388" y="7112"/>
                </a:lnTo>
                <a:lnTo>
                  <a:pt x="58674" y="6223"/>
                </a:lnTo>
                <a:lnTo>
                  <a:pt x="64389" y="6223"/>
                </a:lnTo>
                <a:lnTo>
                  <a:pt x="64516" y="25527"/>
                </a:lnTo>
                <a:lnTo>
                  <a:pt x="75565" y="25527"/>
                </a:lnTo>
                <a:lnTo>
                  <a:pt x="78486" y="21463"/>
                </a:lnTo>
                <a:lnTo>
                  <a:pt x="79248" y="18923"/>
                </a:lnTo>
                <a:lnTo>
                  <a:pt x="79121" y="11430"/>
                </a:lnTo>
                <a:lnTo>
                  <a:pt x="77597" y="7874"/>
                </a:lnTo>
                <a:lnTo>
                  <a:pt x="75946" y="6223"/>
                </a:lnTo>
                <a:lnTo>
                  <a:pt x="71120" y="1524"/>
                </a:lnTo>
                <a:lnTo>
                  <a:pt x="66802" y="0"/>
                </a:lnTo>
                <a:lnTo>
                  <a:pt x="56261" y="0"/>
                </a:lnTo>
                <a:lnTo>
                  <a:pt x="51943" y="1524"/>
                </a:lnTo>
                <a:lnTo>
                  <a:pt x="45593" y="7620"/>
                </a:lnTo>
                <a:lnTo>
                  <a:pt x="44069" y="11430"/>
                </a:lnTo>
                <a:lnTo>
                  <a:pt x="44069" y="18923"/>
                </a:lnTo>
                <a:lnTo>
                  <a:pt x="53213" y="28448"/>
                </a:lnTo>
                <a:lnTo>
                  <a:pt x="49403" y="29464"/>
                </a:lnTo>
                <a:lnTo>
                  <a:pt x="46609" y="31242"/>
                </a:lnTo>
                <a:lnTo>
                  <a:pt x="42545" y="36703"/>
                </a:lnTo>
                <a:lnTo>
                  <a:pt x="41529" y="40005"/>
                </a:lnTo>
                <a:lnTo>
                  <a:pt x="41529" y="49530"/>
                </a:lnTo>
                <a:lnTo>
                  <a:pt x="43434" y="53848"/>
                </a:lnTo>
                <a:lnTo>
                  <a:pt x="50800" y="61087"/>
                </a:lnTo>
                <a:lnTo>
                  <a:pt x="55626" y="62865"/>
                </a:lnTo>
                <a:lnTo>
                  <a:pt x="67691" y="62865"/>
                </a:lnTo>
                <a:lnTo>
                  <a:pt x="72517" y="61087"/>
                </a:lnTo>
                <a:lnTo>
                  <a:pt x="77089" y="56642"/>
                </a:lnTo>
                <a:lnTo>
                  <a:pt x="79883" y="53848"/>
                </a:lnTo>
                <a:lnTo>
                  <a:pt x="81661" y="49530"/>
                </a:lnTo>
                <a:close/>
              </a:path>
              <a:path w="129539" h="62865">
                <a:moveTo>
                  <a:pt x="129032" y="49530"/>
                </a:moveTo>
                <a:lnTo>
                  <a:pt x="128905" y="40005"/>
                </a:lnTo>
                <a:lnTo>
                  <a:pt x="128143" y="37211"/>
                </a:lnTo>
                <a:lnTo>
                  <a:pt x="124206" y="31750"/>
                </a:lnTo>
                <a:lnTo>
                  <a:pt x="121412" y="29718"/>
                </a:lnTo>
                <a:lnTo>
                  <a:pt x="121412" y="47879"/>
                </a:lnTo>
                <a:lnTo>
                  <a:pt x="120269" y="50800"/>
                </a:lnTo>
                <a:lnTo>
                  <a:pt x="115570" y="55499"/>
                </a:lnTo>
                <a:lnTo>
                  <a:pt x="112649" y="56642"/>
                </a:lnTo>
                <a:lnTo>
                  <a:pt x="106807" y="56642"/>
                </a:lnTo>
                <a:lnTo>
                  <a:pt x="96647" y="46228"/>
                </a:lnTo>
                <a:lnTo>
                  <a:pt x="96647" y="40386"/>
                </a:lnTo>
                <a:lnTo>
                  <a:pt x="97790" y="37592"/>
                </a:lnTo>
                <a:lnTo>
                  <a:pt x="102362" y="32893"/>
                </a:lnTo>
                <a:lnTo>
                  <a:pt x="105283" y="31750"/>
                </a:lnTo>
                <a:lnTo>
                  <a:pt x="112395" y="31750"/>
                </a:lnTo>
                <a:lnTo>
                  <a:pt x="115443" y="32893"/>
                </a:lnTo>
                <a:lnTo>
                  <a:pt x="120269" y="37719"/>
                </a:lnTo>
                <a:lnTo>
                  <a:pt x="121285" y="40386"/>
                </a:lnTo>
                <a:lnTo>
                  <a:pt x="121412" y="47879"/>
                </a:lnTo>
                <a:lnTo>
                  <a:pt x="121412" y="29718"/>
                </a:lnTo>
                <a:lnTo>
                  <a:pt x="117602" y="28448"/>
                </a:lnTo>
                <a:lnTo>
                  <a:pt x="120650" y="27305"/>
                </a:lnTo>
                <a:lnTo>
                  <a:pt x="122936" y="25654"/>
                </a:lnTo>
                <a:lnTo>
                  <a:pt x="106045" y="25527"/>
                </a:lnTo>
                <a:lnTo>
                  <a:pt x="103632" y="24638"/>
                </a:lnTo>
                <a:lnTo>
                  <a:pt x="99949" y="20955"/>
                </a:lnTo>
                <a:lnTo>
                  <a:pt x="99060" y="18669"/>
                </a:lnTo>
                <a:lnTo>
                  <a:pt x="99060" y="13081"/>
                </a:lnTo>
                <a:lnTo>
                  <a:pt x="99949" y="10795"/>
                </a:lnTo>
                <a:lnTo>
                  <a:pt x="103759" y="7112"/>
                </a:lnTo>
                <a:lnTo>
                  <a:pt x="106045" y="6223"/>
                </a:lnTo>
                <a:lnTo>
                  <a:pt x="111760" y="6223"/>
                </a:lnTo>
                <a:lnTo>
                  <a:pt x="111887" y="25527"/>
                </a:lnTo>
                <a:lnTo>
                  <a:pt x="122936" y="25527"/>
                </a:lnTo>
                <a:lnTo>
                  <a:pt x="125857" y="21463"/>
                </a:lnTo>
                <a:lnTo>
                  <a:pt x="126619" y="18923"/>
                </a:lnTo>
                <a:lnTo>
                  <a:pt x="126492" y="11430"/>
                </a:lnTo>
                <a:lnTo>
                  <a:pt x="124968" y="7874"/>
                </a:lnTo>
                <a:lnTo>
                  <a:pt x="123317" y="6223"/>
                </a:lnTo>
                <a:lnTo>
                  <a:pt x="118491" y="1524"/>
                </a:lnTo>
                <a:lnTo>
                  <a:pt x="114173" y="0"/>
                </a:lnTo>
                <a:lnTo>
                  <a:pt x="103632" y="0"/>
                </a:lnTo>
                <a:lnTo>
                  <a:pt x="99314" y="1524"/>
                </a:lnTo>
                <a:lnTo>
                  <a:pt x="92964" y="7620"/>
                </a:lnTo>
                <a:lnTo>
                  <a:pt x="91440" y="11430"/>
                </a:lnTo>
                <a:lnTo>
                  <a:pt x="91440" y="18923"/>
                </a:lnTo>
                <a:lnTo>
                  <a:pt x="100584" y="28448"/>
                </a:lnTo>
                <a:lnTo>
                  <a:pt x="96774" y="29464"/>
                </a:lnTo>
                <a:lnTo>
                  <a:pt x="93980" y="31242"/>
                </a:lnTo>
                <a:lnTo>
                  <a:pt x="89916" y="36703"/>
                </a:lnTo>
                <a:lnTo>
                  <a:pt x="88900" y="40005"/>
                </a:lnTo>
                <a:lnTo>
                  <a:pt x="88900" y="49530"/>
                </a:lnTo>
                <a:lnTo>
                  <a:pt x="90805" y="53848"/>
                </a:lnTo>
                <a:lnTo>
                  <a:pt x="98171" y="61087"/>
                </a:lnTo>
                <a:lnTo>
                  <a:pt x="102997" y="62865"/>
                </a:lnTo>
                <a:lnTo>
                  <a:pt x="115062" y="62865"/>
                </a:lnTo>
                <a:lnTo>
                  <a:pt x="119888" y="61087"/>
                </a:lnTo>
                <a:lnTo>
                  <a:pt x="124460" y="56642"/>
                </a:lnTo>
                <a:lnTo>
                  <a:pt x="127254" y="53848"/>
                </a:lnTo>
                <a:lnTo>
                  <a:pt x="129032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23180" y="6713219"/>
            <a:ext cx="132080" cy="62865"/>
          </a:xfrm>
          <a:custGeom>
            <a:avLst/>
            <a:gdLst/>
            <a:ahLst/>
            <a:cxnLst/>
            <a:rect l="l" t="t" r="r" b="b"/>
            <a:pathLst>
              <a:path w="132079" h="62865">
                <a:moveTo>
                  <a:pt x="22860" y="13677"/>
                </a:moveTo>
                <a:lnTo>
                  <a:pt x="15240" y="13677"/>
                </a:lnTo>
                <a:lnTo>
                  <a:pt x="15240" y="61849"/>
                </a:lnTo>
                <a:lnTo>
                  <a:pt x="22860" y="61849"/>
                </a:lnTo>
                <a:lnTo>
                  <a:pt x="22860" y="13677"/>
                </a:lnTo>
                <a:close/>
              </a:path>
              <a:path w="132079" h="62865">
                <a:moveTo>
                  <a:pt x="22860" y="0"/>
                </a:moveTo>
                <a:lnTo>
                  <a:pt x="17907" y="0"/>
                </a:lnTo>
                <a:lnTo>
                  <a:pt x="16637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31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240" y="13589"/>
                </a:lnTo>
                <a:lnTo>
                  <a:pt x="22860" y="13589"/>
                </a:lnTo>
                <a:lnTo>
                  <a:pt x="22860" y="0"/>
                </a:lnTo>
                <a:close/>
              </a:path>
              <a:path w="132079" h="62865">
                <a:moveTo>
                  <a:pt x="82931" y="40132"/>
                </a:moveTo>
                <a:lnTo>
                  <a:pt x="74561" y="40132"/>
                </a:lnTo>
                <a:lnTo>
                  <a:pt x="74561" y="12395"/>
                </a:lnTo>
                <a:lnTo>
                  <a:pt x="74549" y="254"/>
                </a:lnTo>
                <a:lnTo>
                  <a:pt x="68326" y="254"/>
                </a:lnTo>
                <a:lnTo>
                  <a:pt x="66929" y="2222"/>
                </a:lnTo>
                <a:lnTo>
                  <a:pt x="66929" y="12446"/>
                </a:lnTo>
                <a:lnTo>
                  <a:pt x="66929" y="40132"/>
                </a:lnTo>
                <a:lnTo>
                  <a:pt x="47498" y="40132"/>
                </a:lnTo>
                <a:lnTo>
                  <a:pt x="66929" y="12446"/>
                </a:lnTo>
                <a:lnTo>
                  <a:pt x="66929" y="2222"/>
                </a:lnTo>
                <a:lnTo>
                  <a:pt x="40005" y="40132"/>
                </a:lnTo>
                <a:lnTo>
                  <a:pt x="40005" y="47117"/>
                </a:lnTo>
                <a:lnTo>
                  <a:pt x="66929" y="47117"/>
                </a:lnTo>
                <a:lnTo>
                  <a:pt x="66929" y="61849"/>
                </a:lnTo>
                <a:lnTo>
                  <a:pt x="74561" y="61849"/>
                </a:lnTo>
                <a:lnTo>
                  <a:pt x="74561" y="47117"/>
                </a:lnTo>
                <a:lnTo>
                  <a:pt x="82931" y="47117"/>
                </a:lnTo>
                <a:lnTo>
                  <a:pt x="82931" y="40132"/>
                </a:lnTo>
                <a:close/>
              </a:path>
              <a:path w="132079" h="62865">
                <a:moveTo>
                  <a:pt x="131572" y="49530"/>
                </a:moveTo>
                <a:lnTo>
                  <a:pt x="131445" y="40005"/>
                </a:lnTo>
                <a:lnTo>
                  <a:pt x="130683" y="37211"/>
                </a:lnTo>
                <a:lnTo>
                  <a:pt x="126746" y="31750"/>
                </a:lnTo>
                <a:lnTo>
                  <a:pt x="123825" y="29806"/>
                </a:lnTo>
                <a:lnTo>
                  <a:pt x="123825" y="47879"/>
                </a:lnTo>
                <a:lnTo>
                  <a:pt x="122682" y="50800"/>
                </a:lnTo>
                <a:lnTo>
                  <a:pt x="117856" y="55499"/>
                </a:lnTo>
                <a:lnTo>
                  <a:pt x="114935" y="56642"/>
                </a:lnTo>
                <a:lnTo>
                  <a:pt x="108839" y="56642"/>
                </a:lnTo>
                <a:lnTo>
                  <a:pt x="98552" y="46228"/>
                </a:lnTo>
                <a:lnTo>
                  <a:pt x="98552" y="40386"/>
                </a:lnTo>
                <a:lnTo>
                  <a:pt x="99695" y="37592"/>
                </a:lnTo>
                <a:lnTo>
                  <a:pt x="104394" y="32893"/>
                </a:lnTo>
                <a:lnTo>
                  <a:pt x="107315" y="31750"/>
                </a:lnTo>
                <a:lnTo>
                  <a:pt x="114681" y="31750"/>
                </a:lnTo>
                <a:lnTo>
                  <a:pt x="117729" y="32893"/>
                </a:lnTo>
                <a:lnTo>
                  <a:pt x="122555" y="37719"/>
                </a:lnTo>
                <a:lnTo>
                  <a:pt x="123698" y="40386"/>
                </a:lnTo>
                <a:lnTo>
                  <a:pt x="123825" y="47879"/>
                </a:lnTo>
                <a:lnTo>
                  <a:pt x="123825" y="29806"/>
                </a:lnTo>
                <a:lnTo>
                  <a:pt x="123698" y="29718"/>
                </a:lnTo>
                <a:lnTo>
                  <a:pt x="119888" y="28448"/>
                </a:lnTo>
                <a:lnTo>
                  <a:pt x="123063" y="27305"/>
                </a:lnTo>
                <a:lnTo>
                  <a:pt x="125349" y="25654"/>
                </a:lnTo>
                <a:lnTo>
                  <a:pt x="108204" y="25527"/>
                </a:lnTo>
                <a:lnTo>
                  <a:pt x="105664" y="24638"/>
                </a:lnTo>
                <a:lnTo>
                  <a:pt x="101854" y="20955"/>
                </a:lnTo>
                <a:lnTo>
                  <a:pt x="101092" y="18669"/>
                </a:lnTo>
                <a:lnTo>
                  <a:pt x="100965" y="13081"/>
                </a:lnTo>
                <a:lnTo>
                  <a:pt x="101981" y="10795"/>
                </a:lnTo>
                <a:lnTo>
                  <a:pt x="105791" y="7112"/>
                </a:lnTo>
                <a:lnTo>
                  <a:pt x="108204" y="6223"/>
                </a:lnTo>
                <a:lnTo>
                  <a:pt x="113919" y="6223"/>
                </a:lnTo>
                <a:lnTo>
                  <a:pt x="116332" y="7112"/>
                </a:lnTo>
                <a:lnTo>
                  <a:pt x="120269" y="10922"/>
                </a:lnTo>
                <a:lnTo>
                  <a:pt x="121158" y="13081"/>
                </a:lnTo>
                <a:lnTo>
                  <a:pt x="121158" y="18923"/>
                </a:lnTo>
                <a:lnTo>
                  <a:pt x="120269" y="20955"/>
                </a:lnTo>
                <a:lnTo>
                  <a:pt x="116586" y="24638"/>
                </a:lnTo>
                <a:lnTo>
                  <a:pt x="114173" y="25527"/>
                </a:lnTo>
                <a:lnTo>
                  <a:pt x="125349" y="25527"/>
                </a:lnTo>
                <a:lnTo>
                  <a:pt x="128270" y="21463"/>
                </a:lnTo>
                <a:lnTo>
                  <a:pt x="129032" y="18923"/>
                </a:lnTo>
                <a:lnTo>
                  <a:pt x="129032" y="11430"/>
                </a:lnTo>
                <a:lnTo>
                  <a:pt x="127381" y="7874"/>
                </a:lnTo>
                <a:lnTo>
                  <a:pt x="125730" y="6223"/>
                </a:lnTo>
                <a:lnTo>
                  <a:pt x="120777" y="1524"/>
                </a:lnTo>
                <a:lnTo>
                  <a:pt x="116459" y="0"/>
                </a:lnTo>
                <a:lnTo>
                  <a:pt x="105664" y="0"/>
                </a:lnTo>
                <a:lnTo>
                  <a:pt x="101346" y="1524"/>
                </a:lnTo>
                <a:lnTo>
                  <a:pt x="94742" y="7620"/>
                </a:lnTo>
                <a:lnTo>
                  <a:pt x="93218" y="11430"/>
                </a:lnTo>
                <a:lnTo>
                  <a:pt x="93218" y="18923"/>
                </a:lnTo>
                <a:lnTo>
                  <a:pt x="102489" y="28448"/>
                </a:lnTo>
                <a:lnTo>
                  <a:pt x="98679" y="29464"/>
                </a:lnTo>
                <a:lnTo>
                  <a:pt x="95758" y="31242"/>
                </a:lnTo>
                <a:lnTo>
                  <a:pt x="91694" y="36703"/>
                </a:lnTo>
                <a:lnTo>
                  <a:pt x="90678" y="40005"/>
                </a:lnTo>
                <a:lnTo>
                  <a:pt x="90678" y="49530"/>
                </a:lnTo>
                <a:lnTo>
                  <a:pt x="92583" y="53848"/>
                </a:lnTo>
                <a:lnTo>
                  <a:pt x="100076" y="61087"/>
                </a:lnTo>
                <a:lnTo>
                  <a:pt x="105029" y="62865"/>
                </a:lnTo>
                <a:lnTo>
                  <a:pt x="117221" y="62865"/>
                </a:lnTo>
                <a:lnTo>
                  <a:pt x="122174" y="61087"/>
                </a:lnTo>
                <a:lnTo>
                  <a:pt x="126873" y="56642"/>
                </a:lnTo>
                <a:lnTo>
                  <a:pt x="129794" y="53848"/>
                </a:lnTo>
                <a:lnTo>
                  <a:pt x="131572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82920" y="67132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9539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9539" h="62865">
                <a:moveTo>
                  <a:pt x="81280" y="24130"/>
                </a:moveTo>
                <a:lnTo>
                  <a:pt x="80899" y="20447"/>
                </a:lnTo>
                <a:lnTo>
                  <a:pt x="79121" y="13335"/>
                </a:lnTo>
                <a:lnTo>
                  <a:pt x="77851" y="10287"/>
                </a:lnTo>
                <a:lnTo>
                  <a:pt x="75311" y="6223"/>
                </a:lnTo>
                <a:lnTo>
                  <a:pt x="74676" y="5207"/>
                </a:lnTo>
                <a:lnTo>
                  <a:pt x="73660" y="4254"/>
                </a:lnTo>
                <a:lnTo>
                  <a:pt x="73660" y="21336"/>
                </a:lnTo>
                <a:lnTo>
                  <a:pt x="73660" y="41529"/>
                </a:lnTo>
                <a:lnTo>
                  <a:pt x="72517" y="48260"/>
                </a:lnTo>
                <a:lnTo>
                  <a:pt x="67818" y="54991"/>
                </a:lnTo>
                <a:lnTo>
                  <a:pt x="64897" y="56642"/>
                </a:lnTo>
                <a:lnTo>
                  <a:pt x="58039" y="56642"/>
                </a:lnTo>
                <a:lnTo>
                  <a:pt x="55245" y="54991"/>
                </a:lnTo>
                <a:lnTo>
                  <a:pt x="50546" y="48260"/>
                </a:lnTo>
                <a:lnTo>
                  <a:pt x="49276" y="41529"/>
                </a:lnTo>
                <a:lnTo>
                  <a:pt x="49276" y="21336"/>
                </a:lnTo>
                <a:lnTo>
                  <a:pt x="50546" y="14478"/>
                </a:lnTo>
                <a:lnTo>
                  <a:pt x="55245" y="7747"/>
                </a:lnTo>
                <a:lnTo>
                  <a:pt x="58039" y="6223"/>
                </a:lnTo>
                <a:lnTo>
                  <a:pt x="64897" y="6223"/>
                </a:lnTo>
                <a:lnTo>
                  <a:pt x="67818" y="7874"/>
                </a:lnTo>
                <a:lnTo>
                  <a:pt x="72517" y="14605"/>
                </a:lnTo>
                <a:lnTo>
                  <a:pt x="73660" y="21336"/>
                </a:lnTo>
                <a:lnTo>
                  <a:pt x="73660" y="4254"/>
                </a:lnTo>
                <a:lnTo>
                  <a:pt x="72644" y="3302"/>
                </a:lnTo>
                <a:lnTo>
                  <a:pt x="67691" y="635"/>
                </a:lnTo>
                <a:lnTo>
                  <a:pt x="64770" y="0"/>
                </a:lnTo>
                <a:lnTo>
                  <a:pt x="57023" y="0"/>
                </a:lnTo>
                <a:lnTo>
                  <a:pt x="41656" y="24130"/>
                </a:lnTo>
                <a:lnTo>
                  <a:pt x="41656" y="31496"/>
                </a:lnTo>
                <a:lnTo>
                  <a:pt x="55626" y="62865"/>
                </a:lnTo>
                <a:lnTo>
                  <a:pt x="66040" y="62865"/>
                </a:lnTo>
                <a:lnTo>
                  <a:pt x="69723" y="61595"/>
                </a:lnTo>
                <a:lnTo>
                  <a:pt x="75565" y="56769"/>
                </a:lnTo>
                <a:lnTo>
                  <a:pt x="75565" y="56642"/>
                </a:lnTo>
                <a:lnTo>
                  <a:pt x="77724" y="53340"/>
                </a:lnTo>
                <a:lnTo>
                  <a:pt x="80645" y="44577"/>
                </a:lnTo>
                <a:lnTo>
                  <a:pt x="81280" y="39497"/>
                </a:lnTo>
                <a:lnTo>
                  <a:pt x="81280" y="24130"/>
                </a:lnTo>
                <a:close/>
              </a:path>
              <a:path w="129539" h="62865">
                <a:moveTo>
                  <a:pt x="129032" y="1016"/>
                </a:moveTo>
                <a:lnTo>
                  <a:pt x="89535" y="1016"/>
                </a:lnTo>
                <a:lnTo>
                  <a:pt x="89535" y="8255"/>
                </a:lnTo>
                <a:lnTo>
                  <a:pt x="119380" y="8255"/>
                </a:lnTo>
                <a:lnTo>
                  <a:pt x="115570" y="12700"/>
                </a:lnTo>
                <a:lnTo>
                  <a:pt x="99060" y="51181"/>
                </a:lnTo>
                <a:lnTo>
                  <a:pt x="98044" y="61849"/>
                </a:lnTo>
                <a:lnTo>
                  <a:pt x="105664" y="61849"/>
                </a:lnTo>
                <a:lnTo>
                  <a:pt x="106172" y="55753"/>
                </a:lnTo>
                <a:lnTo>
                  <a:pt x="107061" y="50038"/>
                </a:lnTo>
                <a:lnTo>
                  <a:pt x="108585" y="44958"/>
                </a:lnTo>
                <a:lnTo>
                  <a:pt x="110617" y="37592"/>
                </a:lnTo>
                <a:lnTo>
                  <a:pt x="113665" y="30480"/>
                </a:lnTo>
                <a:lnTo>
                  <a:pt x="121285" y="16637"/>
                </a:lnTo>
                <a:lnTo>
                  <a:pt x="125095" y="11176"/>
                </a:lnTo>
                <a:lnTo>
                  <a:pt x="129032" y="6985"/>
                </a:lnTo>
                <a:lnTo>
                  <a:pt x="129032" y="1016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62040" y="6713219"/>
            <a:ext cx="42545" cy="60960"/>
          </a:xfrm>
          <a:custGeom>
            <a:avLst/>
            <a:gdLst/>
            <a:ahLst/>
            <a:cxnLst/>
            <a:rect l="l" t="t" r="r" b="b"/>
            <a:pathLst>
              <a:path w="42545" h="60959">
                <a:moveTo>
                  <a:pt x="34226" y="46367"/>
                </a:moveTo>
                <a:lnTo>
                  <a:pt x="26670" y="46367"/>
                </a:lnTo>
                <a:lnTo>
                  <a:pt x="26670" y="60960"/>
                </a:lnTo>
                <a:lnTo>
                  <a:pt x="34226" y="60960"/>
                </a:lnTo>
                <a:lnTo>
                  <a:pt x="34226" y="46367"/>
                </a:lnTo>
                <a:close/>
              </a:path>
              <a:path w="42545" h="60959">
                <a:moveTo>
                  <a:pt x="42545" y="39497"/>
                </a:moveTo>
                <a:lnTo>
                  <a:pt x="34226" y="39497"/>
                </a:lnTo>
                <a:lnTo>
                  <a:pt x="34226" y="12065"/>
                </a:lnTo>
                <a:lnTo>
                  <a:pt x="34290" y="0"/>
                </a:lnTo>
                <a:lnTo>
                  <a:pt x="28067" y="0"/>
                </a:lnTo>
                <a:lnTo>
                  <a:pt x="26670" y="1968"/>
                </a:lnTo>
                <a:lnTo>
                  <a:pt x="26670" y="12065"/>
                </a:lnTo>
                <a:lnTo>
                  <a:pt x="26670" y="39497"/>
                </a:lnTo>
                <a:lnTo>
                  <a:pt x="7493" y="39497"/>
                </a:lnTo>
                <a:lnTo>
                  <a:pt x="26670" y="12065"/>
                </a:lnTo>
                <a:lnTo>
                  <a:pt x="26670" y="1968"/>
                </a:lnTo>
                <a:lnTo>
                  <a:pt x="0" y="39497"/>
                </a:lnTo>
                <a:lnTo>
                  <a:pt x="0" y="46355"/>
                </a:lnTo>
                <a:lnTo>
                  <a:pt x="42545" y="46355"/>
                </a:lnTo>
                <a:lnTo>
                  <a:pt x="42545" y="39497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" name="object 5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697980" y="6713221"/>
            <a:ext cx="152400" cy="73658"/>
          </a:xfrm>
          <a:prstGeom prst="rect">
            <a:avLst/>
          </a:prstGeom>
        </p:spPr>
      </p:pic>
      <p:sp>
        <p:nvSpPr>
          <p:cNvPr id="52" name="object 52"/>
          <p:cNvSpPr/>
          <p:nvPr/>
        </p:nvSpPr>
        <p:spPr>
          <a:xfrm>
            <a:off x="4074160" y="7000240"/>
            <a:ext cx="324485" cy="62865"/>
          </a:xfrm>
          <a:custGeom>
            <a:avLst/>
            <a:gdLst/>
            <a:ahLst/>
            <a:cxnLst/>
            <a:rect l="l" t="t" r="r" b="b"/>
            <a:pathLst>
              <a:path w="324485" h="62865">
                <a:moveTo>
                  <a:pt x="40894" y="54610"/>
                </a:moveTo>
                <a:lnTo>
                  <a:pt x="10541" y="54610"/>
                </a:lnTo>
                <a:lnTo>
                  <a:pt x="11430" y="53213"/>
                </a:lnTo>
                <a:lnTo>
                  <a:pt x="12573" y="51816"/>
                </a:lnTo>
                <a:lnTo>
                  <a:pt x="15113" y="49149"/>
                </a:lnTo>
                <a:lnTo>
                  <a:pt x="18034" y="46482"/>
                </a:lnTo>
                <a:lnTo>
                  <a:pt x="28067" y="38100"/>
                </a:lnTo>
                <a:lnTo>
                  <a:pt x="32004" y="34544"/>
                </a:lnTo>
                <a:lnTo>
                  <a:pt x="36576" y="29210"/>
                </a:lnTo>
                <a:lnTo>
                  <a:pt x="38354" y="26797"/>
                </a:lnTo>
                <a:lnTo>
                  <a:pt x="40386" y="21971"/>
                </a:lnTo>
                <a:lnTo>
                  <a:pt x="40767" y="19812"/>
                </a:lnTo>
                <a:lnTo>
                  <a:pt x="40767" y="12065"/>
                </a:lnTo>
                <a:lnTo>
                  <a:pt x="39116" y="8128"/>
                </a:lnTo>
                <a:lnTo>
                  <a:pt x="37084" y="6223"/>
                </a:lnTo>
                <a:lnTo>
                  <a:pt x="32258" y="1651"/>
                </a:lnTo>
                <a:lnTo>
                  <a:pt x="27559" y="0"/>
                </a:lnTo>
                <a:lnTo>
                  <a:pt x="15748" y="0"/>
                </a:lnTo>
                <a:lnTo>
                  <a:pt x="11049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859" y="7366"/>
                </a:lnTo>
                <a:lnTo>
                  <a:pt x="17780" y="6223"/>
                </a:lnTo>
                <a:lnTo>
                  <a:pt x="24892" y="6223"/>
                </a:lnTo>
                <a:lnTo>
                  <a:pt x="27686" y="7239"/>
                </a:lnTo>
                <a:lnTo>
                  <a:pt x="32004" y="11430"/>
                </a:lnTo>
                <a:lnTo>
                  <a:pt x="33020" y="13970"/>
                </a:lnTo>
                <a:lnTo>
                  <a:pt x="33020" y="19812"/>
                </a:lnTo>
                <a:lnTo>
                  <a:pt x="31877" y="22860"/>
                </a:lnTo>
                <a:lnTo>
                  <a:pt x="27051" y="29210"/>
                </a:lnTo>
                <a:lnTo>
                  <a:pt x="22606" y="33528"/>
                </a:lnTo>
                <a:lnTo>
                  <a:pt x="11557" y="42545"/>
                </a:lnTo>
                <a:lnTo>
                  <a:pt x="8255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1016" y="56642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894" y="61849"/>
                </a:lnTo>
                <a:lnTo>
                  <a:pt x="40894" y="54610"/>
                </a:lnTo>
                <a:close/>
              </a:path>
              <a:path w="324485" h="62865">
                <a:moveTo>
                  <a:pt x="89281" y="24130"/>
                </a:moveTo>
                <a:lnTo>
                  <a:pt x="88900" y="20447"/>
                </a:lnTo>
                <a:lnTo>
                  <a:pt x="86995" y="13335"/>
                </a:lnTo>
                <a:lnTo>
                  <a:pt x="85725" y="10287"/>
                </a:lnTo>
                <a:lnTo>
                  <a:pt x="83185" y="6223"/>
                </a:lnTo>
                <a:lnTo>
                  <a:pt x="82550" y="5207"/>
                </a:lnTo>
                <a:lnTo>
                  <a:pt x="81534" y="4318"/>
                </a:lnTo>
                <a:lnTo>
                  <a:pt x="81534" y="21336"/>
                </a:lnTo>
                <a:lnTo>
                  <a:pt x="81534" y="41529"/>
                </a:lnTo>
                <a:lnTo>
                  <a:pt x="80391" y="48260"/>
                </a:lnTo>
                <a:lnTo>
                  <a:pt x="75565" y="54991"/>
                </a:lnTo>
                <a:lnTo>
                  <a:pt x="72644" y="56642"/>
                </a:lnTo>
                <a:lnTo>
                  <a:pt x="65659" y="56642"/>
                </a:lnTo>
                <a:lnTo>
                  <a:pt x="62865" y="54991"/>
                </a:lnTo>
                <a:lnTo>
                  <a:pt x="58039" y="48260"/>
                </a:lnTo>
                <a:lnTo>
                  <a:pt x="56896" y="41529"/>
                </a:lnTo>
                <a:lnTo>
                  <a:pt x="56896" y="21336"/>
                </a:lnTo>
                <a:lnTo>
                  <a:pt x="58166" y="14478"/>
                </a:lnTo>
                <a:lnTo>
                  <a:pt x="62865" y="7747"/>
                </a:lnTo>
                <a:lnTo>
                  <a:pt x="65659" y="6223"/>
                </a:lnTo>
                <a:lnTo>
                  <a:pt x="72644" y="6223"/>
                </a:lnTo>
                <a:lnTo>
                  <a:pt x="75565" y="7874"/>
                </a:lnTo>
                <a:lnTo>
                  <a:pt x="80391" y="14605"/>
                </a:lnTo>
                <a:lnTo>
                  <a:pt x="81534" y="21336"/>
                </a:lnTo>
                <a:lnTo>
                  <a:pt x="81534" y="4318"/>
                </a:lnTo>
                <a:lnTo>
                  <a:pt x="80391" y="3302"/>
                </a:lnTo>
                <a:lnTo>
                  <a:pt x="75438" y="635"/>
                </a:lnTo>
                <a:lnTo>
                  <a:pt x="72517" y="0"/>
                </a:lnTo>
                <a:lnTo>
                  <a:pt x="64770" y="0"/>
                </a:lnTo>
                <a:lnTo>
                  <a:pt x="49022" y="24130"/>
                </a:lnTo>
                <a:lnTo>
                  <a:pt x="49022" y="31496"/>
                </a:lnTo>
                <a:lnTo>
                  <a:pt x="63246" y="62865"/>
                </a:lnTo>
                <a:lnTo>
                  <a:pt x="73787" y="62865"/>
                </a:lnTo>
                <a:lnTo>
                  <a:pt x="89281" y="39497"/>
                </a:lnTo>
                <a:lnTo>
                  <a:pt x="89281" y="24130"/>
                </a:lnTo>
                <a:close/>
              </a:path>
              <a:path w="324485" h="62865">
                <a:moveTo>
                  <a:pt x="137287" y="24130"/>
                </a:moveTo>
                <a:lnTo>
                  <a:pt x="136906" y="20447"/>
                </a:lnTo>
                <a:lnTo>
                  <a:pt x="135001" y="13335"/>
                </a:lnTo>
                <a:lnTo>
                  <a:pt x="133731" y="10287"/>
                </a:lnTo>
                <a:lnTo>
                  <a:pt x="131191" y="6223"/>
                </a:lnTo>
                <a:lnTo>
                  <a:pt x="130556" y="5207"/>
                </a:lnTo>
                <a:lnTo>
                  <a:pt x="129540" y="4254"/>
                </a:lnTo>
                <a:lnTo>
                  <a:pt x="129540" y="21336"/>
                </a:lnTo>
                <a:lnTo>
                  <a:pt x="129540" y="41529"/>
                </a:lnTo>
                <a:lnTo>
                  <a:pt x="128397" y="48260"/>
                </a:lnTo>
                <a:lnTo>
                  <a:pt x="123698" y="54991"/>
                </a:lnTo>
                <a:lnTo>
                  <a:pt x="120650" y="56642"/>
                </a:lnTo>
                <a:lnTo>
                  <a:pt x="113792" y="56642"/>
                </a:lnTo>
                <a:lnTo>
                  <a:pt x="110871" y="54991"/>
                </a:lnTo>
                <a:lnTo>
                  <a:pt x="106045" y="48260"/>
                </a:lnTo>
                <a:lnTo>
                  <a:pt x="104902" y="41529"/>
                </a:lnTo>
                <a:lnTo>
                  <a:pt x="104902" y="21336"/>
                </a:lnTo>
                <a:lnTo>
                  <a:pt x="106172" y="14478"/>
                </a:lnTo>
                <a:lnTo>
                  <a:pt x="110871" y="7747"/>
                </a:lnTo>
                <a:lnTo>
                  <a:pt x="113665" y="6223"/>
                </a:lnTo>
                <a:lnTo>
                  <a:pt x="120650" y="6223"/>
                </a:lnTo>
                <a:lnTo>
                  <a:pt x="123698" y="7874"/>
                </a:lnTo>
                <a:lnTo>
                  <a:pt x="128397" y="14605"/>
                </a:lnTo>
                <a:lnTo>
                  <a:pt x="129540" y="21336"/>
                </a:lnTo>
                <a:lnTo>
                  <a:pt x="129540" y="4254"/>
                </a:lnTo>
                <a:lnTo>
                  <a:pt x="128524" y="3302"/>
                </a:lnTo>
                <a:lnTo>
                  <a:pt x="123444" y="635"/>
                </a:lnTo>
                <a:lnTo>
                  <a:pt x="120523" y="0"/>
                </a:lnTo>
                <a:lnTo>
                  <a:pt x="112776" y="0"/>
                </a:lnTo>
                <a:lnTo>
                  <a:pt x="97028" y="24130"/>
                </a:lnTo>
                <a:lnTo>
                  <a:pt x="97028" y="31496"/>
                </a:lnTo>
                <a:lnTo>
                  <a:pt x="111252" y="62865"/>
                </a:lnTo>
                <a:lnTo>
                  <a:pt x="121793" y="62865"/>
                </a:lnTo>
                <a:lnTo>
                  <a:pt x="137287" y="39497"/>
                </a:lnTo>
                <a:lnTo>
                  <a:pt x="137287" y="24130"/>
                </a:lnTo>
                <a:close/>
              </a:path>
              <a:path w="324485" h="62865">
                <a:moveTo>
                  <a:pt x="184023" y="61849"/>
                </a:moveTo>
                <a:lnTo>
                  <a:pt x="171577" y="44196"/>
                </a:lnTo>
                <a:lnTo>
                  <a:pt x="167386" y="38227"/>
                </a:lnTo>
                <a:lnTo>
                  <a:pt x="171450" y="32639"/>
                </a:lnTo>
                <a:lnTo>
                  <a:pt x="182880" y="17272"/>
                </a:lnTo>
                <a:lnTo>
                  <a:pt x="173736" y="17272"/>
                </a:lnTo>
                <a:lnTo>
                  <a:pt x="165227" y="29210"/>
                </a:lnTo>
                <a:lnTo>
                  <a:pt x="162814" y="32639"/>
                </a:lnTo>
                <a:lnTo>
                  <a:pt x="161036" y="29718"/>
                </a:lnTo>
                <a:lnTo>
                  <a:pt x="152781" y="17272"/>
                </a:lnTo>
                <a:lnTo>
                  <a:pt x="143383" y="17272"/>
                </a:lnTo>
                <a:lnTo>
                  <a:pt x="158496" y="38608"/>
                </a:lnTo>
                <a:lnTo>
                  <a:pt x="142113" y="61849"/>
                </a:lnTo>
                <a:lnTo>
                  <a:pt x="151384" y="61849"/>
                </a:lnTo>
                <a:lnTo>
                  <a:pt x="163068" y="44196"/>
                </a:lnTo>
                <a:lnTo>
                  <a:pt x="174752" y="61849"/>
                </a:lnTo>
                <a:lnTo>
                  <a:pt x="184023" y="61849"/>
                </a:lnTo>
                <a:close/>
              </a:path>
              <a:path w="324485" h="62865">
                <a:moveTo>
                  <a:pt x="216789" y="0"/>
                </a:moveTo>
                <a:lnTo>
                  <a:pt x="211963" y="0"/>
                </a:lnTo>
                <a:lnTo>
                  <a:pt x="210693" y="2667"/>
                </a:lnTo>
                <a:lnTo>
                  <a:pt x="208407" y="5461"/>
                </a:lnTo>
                <a:lnTo>
                  <a:pt x="202057" y="11049"/>
                </a:lnTo>
                <a:lnTo>
                  <a:pt x="198374" y="13462"/>
                </a:lnTo>
                <a:lnTo>
                  <a:pt x="194056" y="15494"/>
                </a:lnTo>
                <a:lnTo>
                  <a:pt x="194056" y="22733"/>
                </a:lnTo>
                <a:lnTo>
                  <a:pt x="209296" y="13589"/>
                </a:lnTo>
                <a:lnTo>
                  <a:pt x="216789" y="13589"/>
                </a:lnTo>
                <a:lnTo>
                  <a:pt x="216789" y="0"/>
                </a:lnTo>
                <a:close/>
              </a:path>
              <a:path w="324485" h="62865">
                <a:moveTo>
                  <a:pt x="216877" y="13677"/>
                </a:moveTo>
                <a:lnTo>
                  <a:pt x="209296" y="13677"/>
                </a:lnTo>
                <a:lnTo>
                  <a:pt x="209296" y="61849"/>
                </a:lnTo>
                <a:lnTo>
                  <a:pt x="216877" y="61849"/>
                </a:lnTo>
                <a:lnTo>
                  <a:pt x="216877" y="13677"/>
                </a:lnTo>
                <a:close/>
              </a:path>
              <a:path w="324485" h="62865">
                <a:moveTo>
                  <a:pt x="277241" y="35052"/>
                </a:moveTo>
                <a:lnTo>
                  <a:pt x="275463" y="30353"/>
                </a:lnTo>
                <a:lnTo>
                  <a:pt x="272796" y="27686"/>
                </a:lnTo>
                <a:lnTo>
                  <a:pt x="270002" y="24892"/>
                </a:lnTo>
                <a:lnTo>
                  <a:pt x="267970" y="22860"/>
                </a:lnTo>
                <a:lnTo>
                  <a:pt x="263398" y="20955"/>
                </a:lnTo>
                <a:lnTo>
                  <a:pt x="254000" y="20955"/>
                </a:lnTo>
                <a:lnTo>
                  <a:pt x="250063" y="22352"/>
                </a:lnTo>
                <a:lnTo>
                  <a:pt x="246380" y="24892"/>
                </a:lnTo>
                <a:lnTo>
                  <a:pt x="249682" y="8255"/>
                </a:lnTo>
                <a:lnTo>
                  <a:pt x="274320" y="8255"/>
                </a:lnTo>
                <a:lnTo>
                  <a:pt x="274320" y="1143"/>
                </a:lnTo>
                <a:lnTo>
                  <a:pt x="243586" y="1143"/>
                </a:lnTo>
                <a:lnTo>
                  <a:pt x="237617" y="32766"/>
                </a:lnTo>
                <a:lnTo>
                  <a:pt x="244729" y="33655"/>
                </a:lnTo>
                <a:lnTo>
                  <a:pt x="245872" y="31877"/>
                </a:lnTo>
                <a:lnTo>
                  <a:pt x="247396" y="30480"/>
                </a:lnTo>
                <a:lnTo>
                  <a:pt x="251333" y="28194"/>
                </a:lnTo>
                <a:lnTo>
                  <a:pt x="253619" y="27686"/>
                </a:lnTo>
                <a:lnTo>
                  <a:pt x="259969" y="27686"/>
                </a:lnTo>
                <a:lnTo>
                  <a:pt x="263144" y="28956"/>
                </a:lnTo>
                <a:lnTo>
                  <a:pt x="267970" y="33909"/>
                </a:lnTo>
                <a:lnTo>
                  <a:pt x="269240" y="37338"/>
                </a:lnTo>
                <a:lnTo>
                  <a:pt x="269240" y="46228"/>
                </a:lnTo>
                <a:lnTo>
                  <a:pt x="267970" y="49784"/>
                </a:lnTo>
                <a:lnTo>
                  <a:pt x="262890" y="55245"/>
                </a:lnTo>
                <a:lnTo>
                  <a:pt x="259842" y="56642"/>
                </a:lnTo>
                <a:lnTo>
                  <a:pt x="253111" y="56642"/>
                </a:lnTo>
                <a:lnTo>
                  <a:pt x="250571" y="55626"/>
                </a:lnTo>
                <a:lnTo>
                  <a:pt x="246253" y="51816"/>
                </a:lnTo>
                <a:lnTo>
                  <a:pt x="244856" y="48895"/>
                </a:lnTo>
                <a:lnTo>
                  <a:pt x="244221" y="45085"/>
                </a:lnTo>
                <a:lnTo>
                  <a:pt x="236220" y="45720"/>
                </a:lnTo>
                <a:lnTo>
                  <a:pt x="236855" y="50927"/>
                </a:lnTo>
                <a:lnTo>
                  <a:pt x="238887" y="54991"/>
                </a:lnTo>
                <a:lnTo>
                  <a:pt x="245872" y="61341"/>
                </a:lnTo>
                <a:lnTo>
                  <a:pt x="250571" y="62865"/>
                </a:lnTo>
                <a:lnTo>
                  <a:pt x="263017" y="62865"/>
                </a:lnTo>
                <a:lnTo>
                  <a:pt x="268478" y="60325"/>
                </a:lnTo>
                <a:lnTo>
                  <a:pt x="271399" y="56642"/>
                </a:lnTo>
                <a:lnTo>
                  <a:pt x="275590" y="51308"/>
                </a:lnTo>
                <a:lnTo>
                  <a:pt x="277241" y="46482"/>
                </a:lnTo>
                <a:lnTo>
                  <a:pt x="277241" y="35052"/>
                </a:lnTo>
                <a:close/>
              </a:path>
              <a:path w="324485" h="62865">
                <a:moveTo>
                  <a:pt x="324485" y="24130"/>
                </a:moveTo>
                <a:lnTo>
                  <a:pt x="324104" y="20447"/>
                </a:lnTo>
                <a:lnTo>
                  <a:pt x="322326" y="13335"/>
                </a:lnTo>
                <a:lnTo>
                  <a:pt x="321056" y="10287"/>
                </a:lnTo>
                <a:lnTo>
                  <a:pt x="318389" y="6223"/>
                </a:lnTo>
                <a:lnTo>
                  <a:pt x="317754" y="5207"/>
                </a:lnTo>
                <a:lnTo>
                  <a:pt x="316865" y="4381"/>
                </a:lnTo>
                <a:lnTo>
                  <a:pt x="316865" y="21336"/>
                </a:lnTo>
                <a:lnTo>
                  <a:pt x="316865" y="41529"/>
                </a:lnTo>
                <a:lnTo>
                  <a:pt x="315595" y="48260"/>
                </a:lnTo>
                <a:lnTo>
                  <a:pt x="310896" y="54991"/>
                </a:lnTo>
                <a:lnTo>
                  <a:pt x="307975" y="56642"/>
                </a:lnTo>
                <a:lnTo>
                  <a:pt x="300990" y="56642"/>
                </a:lnTo>
                <a:lnTo>
                  <a:pt x="298069" y="54991"/>
                </a:lnTo>
                <a:lnTo>
                  <a:pt x="293243" y="48260"/>
                </a:lnTo>
                <a:lnTo>
                  <a:pt x="292100" y="41529"/>
                </a:lnTo>
                <a:lnTo>
                  <a:pt x="292100" y="21336"/>
                </a:lnTo>
                <a:lnTo>
                  <a:pt x="293370" y="14478"/>
                </a:lnTo>
                <a:lnTo>
                  <a:pt x="298069" y="7747"/>
                </a:lnTo>
                <a:lnTo>
                  <a:pt x="300863" y="6223"/>
                </a:lnTo>
                <a:lnTo>
                  <a:pt x="307975" y="6223"/>
                </a:lnTo>
                <a:lnTo>
                  <a:pt x="310896" y="7874"/>
                </a:lnTo>
                <a:lnTo>
                  <a:pt x="315595" y="14605"/>
                </a:lnTo>
                <a:lnTo>
                  <a:pt x="316865" y="21336"/>
                </a:lnTo>
                <a:lnTo>
                  <a:pt x="316865" y="4381"/>
                </a:lnTo>
                <a:lnTo>
                  <a:pt x="315722" y="3302"/>
                </a:lnTo>
                <a:lnTo>
                  <a:pt x="310642" y="635"/>
                </a:lnTo>
                <a:lnTo>
                  <a:pt x="307721" y="0"/>
                </a:lnTo>
                <a:lnTo>
                  <a:pt x="299974" y="0"/>
                </a:lnTo>
                <a:lnTo>
                  <a:pt x="284353" y="24130"/>
                </a:lnTo>
                <a:lnTo>
                  <a:pt x="284353" y="31496"/>
                </a:lnTo>
                <a:lnTo>
                  <a:pt x="298577" y="62865"/>
                </a:lnTo>
                <a:lnTo>
                  <a:pt x="308991" y="62865"/>
                </a:lnTo>
                <a:lnTo>
                  <a:pt x="324485" y="39497"/>
                </a:lnTo>
                <a:lnTo>
                  <a:pt x="324485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658360" y="7000240"/>
            <a:ext cx="136525" cy="62865"/>
          </a:xfrm>
          <a:custGeom>
            <a:avLst/>
            <a:gdLst/>
            <a:ahLst/>
            <a:cxnLst/>
            <a:rect l="l" t="t" r="r" b="b"/>
            <a:pathLst>
              <a:path w="136525" h="62865">
                <a:moveTo>
                  <a:pt x="40513" y="54610"/>
                </a:moveTo>
                <a:lnTo>
                  <a:pt x="10541" y="54610"/>
                </a:lnTo>
                <a:lnTo>
                  <a:pt x="11303" y="53213"/>
                </a:lnTo>
                <a:lnTo>
                  <a:pt x="12446" y="51816"/>
                </a:lnTo>
                <a:lnTo>
                  <a:pt x="14986" y="49149"/>
                </a:lnTo>
                <a:lnTo>
                  <a:pt x="17907" y="46482"/>
                </a:lnTo>
                <a:lnTo>
                  <a:pt x="27813" y="38100"/>
                </a:lnTo>
                <a:lnTo>
                  <a:pt x="31623" y="34544"/>
                </a:lnTo>
                <a:lnTo>
                  <a:pt x="36322" y="29210"/>
                </a:lnTo>
                <a:lnTo>
                  <a:pt x="37973" y="26797"/>
                </a:lnTo>
                <a:lnTo>
                  <a:pt x="40005" y="21971"/>
                </a:lnTo>
                <a:lnTo>
                  <a:pt x="40386" y="19812"/>
                </a:lnTo>
                <a:lnTo>
                  <a:pt x="40386" y="12065"/>
                </a:lnTo>
                <a:lnTo>
                  <a:pt x="38735" y="8128"/>
                </a:lnTo>
                <a:lnTo>
                  <a:pt x="36703" y="6223"/>
                </a:lnTo>
                <a:lnTo>
                  <a:pt x="31877" y="1651"/>
                </a:lnTo>
                <a:lnTo>
                  <a:pt x="27305" y="0"/>
                </a:lnTo>
                <a:lnTo>
                  <a:pt x="15494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638" y="6223"/>
                </a:lnTo>
                <a:lnTo>
                  <a:pt x="27432" y="7239"/>
                </a:lnTo>
                <a:lnTo>
                  <a:pt x="31750" y="11430"/>
                </a:lnTo>
                <a:lnTo>
                  <a:pt x="32766" y="13970"/>
                </a:lnTo>
                <a:lnTo>
                  <a:pt x="32766" y="19812"/>
                </a:lnTo>
                <a:lnTo>
                  <a:pt x="31623" y="22860"/>
                </a:lnTo>
                <a:lnTo>
                  <a:pt x="26924" y="29210"/>
                </a:lnTo>
                <a:lnTo>
                  <a:pt x="22352" y="33528"/>
                </a:lnTo>
                <a:lnTo>
                  <a:pt x="11430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513" y="61849"/>
                </a:lnTo>
                <a:lnTo>
                  <a:pt x="40513" y="54610"/>
                </a:lnTo>
                <a:close/>
              </a:path>
              <a:path w="136525" h="62865">
                <a:moveTo>
                  <a:pt x="88519" y="24130"/>
                </a:moveTo>
                <a:lnTo>
                  <a:pt x="88138" y="20447"/>
                </a:lnTo>
                <a:lnTo>
                  <a:pt x="86233" y="13335"/>
                </a:lnTo>
                <a:lnTo>
                  <a:pt x="85090" y="10287"/>
                </a:lnTo>
                <a:lnTo>
                  <a:pt x="82423" y="6223"/>
                </a:lnTo>
                <a:lnTo>
                  <a:pt x="81788" y="5207"/>
                </a:lnTo>
                <a:lnTo>
                  <a:pt x="80899" y="4381"/>
                </a:lnTo>
                <a:lnTo>
                  <a:pt x="80899" y="21336"/>
                </a:lnTo>
                <a:lnTo>
                  <a:pt x="80899" y="41529"/>
                </a:lnTo>
                <a:lnTo>
                  <a:pt x="79629" y="48260"/>
                </a:lnTo>
                <a:lnTo>
                  <a:pt x="74930" y="54991"/>
                </a:lnTo>
                <a:lnTo>
                  <a:pt x="72009" y="56642"/>
                </a:lnTo>
                <a:lnTo>
                  <a:pt x="65151" y="56642"/>
                </a:lnTo>
                <a:lnTo>
                  <a:pt x="62230" y="54991"/>
                </a:lnTo>
                <a:lnTo>
                  <a:pt x="57531" y="48260"/>
                </a:lnTo>
                <a:lnTo>
                  <a:pt x="56388" y="41529"/>
                </a:lnTo>
                <a:lnTo>
                  <a:pt x="56388" y="21336"/>
                </a:lnTo>
                <a:lnTo>
                  <a:pt x="57658" y="14478"/>
                </a:lnTo>
                <a:lnTo>
                  <a:pt x="62357" y="7747"/>
                </a:lnTo>
                <a:lnTo>
                  <a:pt x="65024" y="6223"/>
                </a:lnTo>
                <a:lnTo>
                  <a:pt x="72009" y="6223"/>
                </a:lnTo>
                <a:lnTo>
                  <a:pt x="74930" y="7874"/>
                </a:lnTo>
                <a:lnTo>
                  <a:pt x="79629" y="14605"/>
                </a:lnTo>
                <a:lnTo>
                  <a:pt x="80899" y="21336"/>
                </a:lnTo>
                <a:lnTo>
                  <a:pt x="80899" y="4381"/>
                </a:lnTo>
                <a:lnTo>
                  <a:pt x="79756" y="3302"/>
                </a:lnTo>
                <a:lnTo>
                  <a:pt x="74803" y="635"/>
                </a:lnTo>
                <a:lnTo>
                  <a:pt x="71882" y="0"/>
                </a:lnTo>
                <a:lnTo>
                  <a:pt x="64135" y="0"/>
                </a:lnTo>
                <a:lnTo>
                  <a:pt x="48641" y="24130"/>
                </a:lnTo>
                <a:lnTo>
                  <a:pt x="48641" y="31496"/>
                </a:lnTo>
                <a:lnTo>
                  <a:pt x="62738" y="62865"/>
                </a:lnTo>
                <a:lnTo>
                  <a:pt x="73152" y="62865"/>
                </a:lnTo>
                <a:lnTo>
                  <a:pt x="88519" y="39497"/>
                </a:lnTo>
                <a:lnTo>
                  <a:pt x="88519" y="24130"/>
                </a:lnTo>
                <a:close/>
              </a:path>
              <a:path w="136525" h="62865">
                <a:moveTo>
                  <a:pt x="136525" y="49530"/>
                </a:moveTo>
                <a:lnTo>
                  <a:pt x="136398" y="40005"/>
                </a:lnTo>
                <a:lnTo>
                  <a:pt x="135636" y="37211"/>
                </a:lnTo>
                <a:lnTo>
                  <a:pt x="131699" y="31750"/>
                </a:lnTo>
                <a:lnTo>
                  <a:pt x="128905" y="29806"/>
                </a:lnTo>
                <a:lnTo>
                  <a:pt x="128905" y="47879"/>
                </a:lnTo>
                <a:lnTo>
                  <a:pt x="127635" y="50800"/>
                </a:lnTo>
                <a:lnTo>
                  <a:pt x="123063" y="55499"/>
                </a:lnTo>
                <a:lnTo>
                  <a:pt x="120015" y="56642"/>
                </a:lnTo>
                <a:lnTo>
                  <a:pt x="114173" y="56642"/>
                </a:lnTo>
                <a:lnTo>
                  <a:pt x="103886" y="46228"/>
                </a:lnTo>
                <a:lnTo>
                  <a:pt x="103886" y="40386"/>
                </a:lnTo>
                <a:lnTo>
                  <a:pt x="105029" y="37592"/>
                </a:lnTo>
                <a:lnTo>
                  <a:pt x="109728" y="32893"/>
                </a:lnTo>
                <a:lnTo>
                  <a:pt x="112649" y="31750"/>
                </a:lnTo>
                <a:lnTo>
                  <a:pt x="119761" y="31750"/>
                </a:lnTo>
                <a:lnTo>
                  <a:pt x="122809" y="32893"/>
                </a:lnTo>
                <a:lnTo>
                  <a:pt x="127635" y="37719"/>
                </a:lnTo>
                <a:lnTo>
                  <a:pt x="128778" y="40386"/>
                </a:lnTo>
                <a:lnTo>
                  <a:pt x="128905" y="47879"/>
                </a:lnTo>
                <a:lnTo>
                  <a:pt x="128905" y="29806"/>
                </a:lnTo>
                <a:lnTo>
                  <a:pt x="128778" y="29718"/>
                </a:lnTo>
                <a:lnTo>
                  <a:pt x="124968" y="28448"/>
                </a:lnTo>
                <a:lnTo>
                  <a:pt x="128016" y="27305"/>
                </a:lnTo>
                <a:lnTo>
                  <a:pt x="130302" y="25654"/>
                </a:lnTo>
                <a:lnTo>
                  <a:pt x="113411" y="25527"/>
                </a:lnTo>
                <a:lnTo>
                  <a:pt x="110998" y="24638"/>
                </a:lnTo>
                <a:lnTo>
                  <a:pt x="107315" y="20955"/>
                </a:lnTo>
                <a:lnTo>
                  <a:pt x="106426" y="18669"/>
                </a:lnTo>
                <a:lnTo>
                  <a:pt x="106299" y="13081"/>
                </a:lnTo>
                <a:lnTo>
                  <a:pt x="107315" y="10795"/>
                </a:lnTo>
                <a:lnTo>
                  <a:pt x="111125" y="7112"/>
                </a:lnTo>
                <a:lnTo>
                  <a:pt x="113411" y="6223"/>
                </a:lnTo>
                <a:lnTo>
                  <a:pt x="119126" y="6223"/>
                </a:lnTo>
                <a:lnTo>
                  <a:pt x="121539" y="7112"/>
                </a:lnTo>
                <a:lnTo>
                  <a:pt x="125349" y="10922"/>
                </a:lnTo>
                <a:lnTo>
                  <a:pt x="126238" y="13081"/>
                </a:lnTo>
                <a:lnTo>
                  <a:pt x="126238" y="18923"/>
                </a:lnTo>
                <a:lnTo>
                  <a:pt x="125349" y="20955"/>
                </a:lnTo>
                <a:lnTo>
                  <a:pt x="121666" y="24638"/>
                </a:lnTo>
                <a:lnTo>
                  <a:pt x="119253" y="25527"/>
                </a:lnTo>
                <a:lnTo>
                  <a:pt x="130429" y="25527"/>
                </a:lnTo>
                <a:lnTo>
                  <a:pt x="133350" y="21463"/>
                </a:lnTo>
                <a:lnTo>
                  <a:pt x="133985" y="18923"/>
                </a:lnTo>
                <a:lnTo>
                  <a:pt x="133985" y="11430"/>
                </a:lnTo>
                <a:lnTo>
                  <a:pt x="132461" y="7874"/>
                </a:lnTo>
                <a:lnTo>
                  <a:pt x="130810" y="6223"/>
                </a:lnTo>
                <a:lnTo>
                  <a:pt x="125857" y="1524"/>
                </a:lnTo>
                <a:lnTo>
                  <a:pt x="121539" y="0"/>
                </a:lnTo>
                <a:lnTo>
                  <a:pt x="110871" y="0"/>
                </a:lnTo>
                <a:lnTo>
                  <a:pt x="106680" y="1524"/>
                </a:lnTo>
                <a:lnTo>
                  <a:pt x="100203" y="7620"/>
                </a:lnTo>
                <a:lnTo>
                  <a:pt x="98679" y="11430"/>
                </a:lnTo>
                <a:lnTo>
                  <a:pt x="98679" y="18923"/>
                </a:lnTo>
                <a:lnTo>
                  <a:pt x="107823" y="28448"/>
                </a:lnTo>
                <a:lnTo>
                  <a:pt x="104140" y="29464"/>
                </a:lnTo>
                <a:lnTo>
                  <a:pt x="101219" y="31242"/>
                </a:lnTo>
                <a:lnTo>
                  <a:pt x="97155" y="36703"/>
                </a:lnTo>
                <a:lnTo>
                  <a:pt x="96139" y="40005"/>
                </a:lnTo>
                <a:lnTo>
                  <a:pt x="96266" y="49530"/>
                </a:lnTo>
                <a:lnTo>
                  <a:pt x="98044" y="53848"/>
                </a:lnTo>
                <a:lnTo>
                  <a:pt x="105410" y="61087"/>
                </a:lnTo>
                <a:lnTo>
                  <a:pt x="110363" y="62865"/>
                </a:lnTo>
                <a:lnTo>
                  <a:pt x="122428" y="62865"/>
                </a:lnTo>
                <a:lnTo>
                  <a:pt x="127254" y="61087"/>
                </a:lnTo>
                <a:lnTo>
                  <a:pt x="131826" y="56642"/>
                </a:lnTo>
                <a:lnTo>
                  <a:pt x="134747" y="53848"/>
                </a:lnTo>
                <a:lnTo>
                  <a:pt x="136525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123180" y="7000240"/>
            <a:ext cx="132080" cy="62865"/>
          </a:xfrm>
          <a:custGeom>
            <a:avLst/>
            <a:gdLst/>
            <a:ahLst/>
            <a:cxnLst/>
            <a:rect l="l" t="t" r="r" b="b"/>
            <a:pathLst>
              <a:path w="132079" h="62865">
                <a:moveTo>
                  <a:pt x="22860" y="13677"/>
                </a:moveTo>
                <a:lnTo>
                  <a:pt x="15240" y="13677"/>
                </a:lnTo>
                <a:lnTo>
                  <a:pt x="15240" y="61849"/>
                </a:lnTo>
                <a:lnTo>
                  <a:pt x="22860" y="61849"/>
                </a:lnTo>
                <a:lnTo>
                  <a:pt x="22860" y="13677"/>
                </a:lnTo>
                <a:close/>
              </a:path>
              <a:path w="132079" h="62865">
                <a:moveTo>
                  <a:pt x="22860" y="0"/>
                </a:moveTo>
                <a:lnTo>
                  <a:pt x="17907" y="0"/>
                </a:lnTo>
                <a:lnTo>
                  <a:pt x="16637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31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240" y="13589"/>
                </a:lnTo>
                <a:lnTo>
                  <a:pt x="22860" y="13589"/>
                </a:lnTo>
                <a:lnTo>
                  <a:pt x="22860" y="0"/>
                </a:lnTo>
                <a:close/>
              </a:path>
              <a:path w="132079" h="62865">
                <a:moveTo>
                  <a:pt x="83693" y="35052"/>
                </a:moveTo>
                <a:lnTo>
                  <a:pt x="81788" y="30353"/>
                </a:lnTo>
                <a:lnTo>
                  <a:pt x="79121" y="27686"/>
                </a:lnTo>
                <a:lnTo>
                  <a:pt x="76327" y="24892"/>
                </a:lnTo>
                <a:lnTo>
                  <a:pt x="74295" y="22860"/>
                </a:lnTo>
                <a:lnTo>
                  <a:pt x="69723" y="20955"/>
                </a:lnTo>
                <a:lnTo>
                  <a:pt x="60198" y="20955"/>
                </a:lnTo>
                <a:lnTo>
                  <a:pt x="56261" y="22352"/>
                </a:lnTo>
                <a:lnTo>
                  <a:pt x="52578" y="24892"/>
                </a:lnTo>
                <a:lnTo>
                  <a:pt x="55880" y="8255"/>
                </a:lnTo>
                <a:lnTo>
                  <a:pt x="80772" y="8255"/>
                </a:lnTo>
                <a:lnTo>
                  <a:pt x="80772" y="1143"/>
                </a:lnTo>
                <a:lnTo>
                  <a:pt x="49784" y="1143"/>
                </a:lnTo>
                <a:lnTo>
                  <a:pt x="43815" y="32766"/>
                </a:lnTo>
                <a:lnTo>
                  <a:pt x="50927" y="33655"/>
                </a:lnTo>
                <a:lnTo>
                  <a:pt x="52070" y="31877"/>
                </a:lnTo>
                <a:lnTo>
                  <a:pt x="53721" y="30480"/>
                </a:lnTo>
                <a:lnTo>
                  <a:pt x="57658" y="28194"/>
                </a:lnTo>
                <a:lnTo>
                  <a:pt x="59817" y="27686"/>
                </a:lnTo>
                <a:lnTo>
                  <a:pt x="66294" y="27686"/>
                </a:lnTo>
                <a:lnTo>
                  <a:pt x="69469" y="28956"/>
                </a:lnTo>
                <a:lnTo>
                  <a:pt x="74295" y="33909"/>
                </a:lnTo>
                <a:lnTo>
                  <a:pt x="75565" y="37338"/>
                </a:lnTo>
                <a:lnTo>
                  <a:pt x="75565" y="46228"/>
                </a:lnTo>
                <a:lnTo>
                  <a:pt x="74295" y="49784"/>
                </a:lnTo>
                <a:lnTo>
                  <a:pt x="69215" y="55245"/>
                </a:lnTo>
                <a:lnTo>
                  <a:pt x="66040" y="56642"/>
                </a:lnTo>
                <a:lnTo>
                  <a:pt x="59436" y="56642"/>
                </a:lnTo>
                <a:lnTo>
                  <a:pt x="56769" y="55626"/>
                </a:lnTo>
                <a:lnTo>
                  <a:pt x="52451" y="51816"/>
                </a:lnTo>
                <a:lnTo>
                  <a:pt x="51054" y="48895"/>
                </a:lnTo>
                <a:lnTo>
                  <a:pt x="50419" y="45085"/>
                </a:lnTo>
                <a:lnTo>
                  <a:pt x="42418" y="45720"/>
                </a:lnTo>
                <a:lnTo>
                  <a:pt x="42926" y="50927"/>
                </a:lnTo>
                <a:lnTo>
                  <a:pt x="44958" y="54991"/>
                </a:lnTo>
                <a:lnTo>
                  <a:pt x="52197" y="61341"/>
                </a:lnTo>
                <a:lnTo>
                  <a:pt x="56769" y="62865"/>
                </a:lnTo>
                <a:lnTo>
                  <a:pt x="69342" y="62865"/>
                </a:lnTo>
                <a:lnTo>
                  <a:pt x="74803" y="60325"/>
                </a:lnTo>
                <a:lnTo>
                  <a:pt x="77724" y="56642"/>
                </a:lnTo>
                <a:lnTo>
                  <a:pt x="82042" y="51308"/>
                </a:lnTo>
                <a:lnTo>
                  <a:pt x="83693" y="46482"/>
                </a:lnTo>
                <a:lnTo>
                  <a:pt x="83693" y="35052"/>
                </a:lnTo>
                <a:close/>
              </a:path>
              <a:path w="132079" h="62865">
                <a:moveTo>
                  <a:pt x="131572" y="49530"/>
                </a:moveTo>
                <a:lnTo>
                  <a:pt x="131445" y="40005"/>
                </a:lnTo>
                <a:lnTo>
                  <a:pt x="130683" y="37211"/>
                </a:lnTo>
                <a:lnTo>
                  <a:pt x="126746" y="31750"/>
                </a:lnTo>
                <a:lnTo>
                  <a:pt x="123825" y="29806"/>
                </a:lnTo>
                <a:lnTo>
                  <a:pt x="123825" y="47879"/>
                </a:lnTo>
                <a:lnTo>
                  <a:pt x="122682" y="50800"/>
                </a:lnTo>
                <a:lnTo>
                  <a:pt x="117856" y="55499"/>
                </a:lnTo>
                <a:lnTo>
                  <a:pt x="114935" y="56642"/>
                </a:lnTo>
                <a:lnTo>
                  <a:pt x="108839" y="56642"/>
                </a:lnTo>
                <a:lnTo>
                  <a:pt x="98552" y="46228"/>
                </a:lnTo>
                <a:lnTo>
                  <a:pt x="98552" y="40386"/>
                </a:lnTo>
                <a:lnTo>
                  <a:pt x="99695" y="37592"/>
                </a:lnTo>
                <a:lnTo>
                  <a:pt x="104394" y="32893"/>
                </a:lnTo>
                <a:lnTo>
                  <a:pt x="107315" y="31750"/>
                </a:lnTo>
                <a:lnTo>
                  <a:pt x="114681" y="31750"/>
                </a:lnTo>
                <a:lnTo>
                  <a:pt x="117729" y="32893"/>
                </a:lnTo>
                <a:lnTo>
                  <a:pt x="122555" y="37719"/>
                </a:lnTo>
                <a:lnTo>
                  <a:pt x="123698" y="40386"/>
                </a:lnTo>
                <a:lnTo>
                  <a:pt x="123825" y="47879"/>
                </a:lnTo>
                <a:lnTo>
                  <a:pt x="123825" y="29806"/>
                </a:lnTo>
                <a:lnTo>
                  <a:pt x="123698" y="29718"/>
                </a:lnTo>
                <a:lnTo>
                  <a:pt x="119888" y="28448"/>
                </a:lnTo>
                <a:lnTo>
                  <a:pt x="123063" y="27305"/>
                </a:lnTo>
                <a:lnTo>
                  <a:pt x="125349" y="25654"/>
                </a:lnTo>
                <a:lnTo>
                  <a:pt x="108204" y="25527"/>
                </a:lnTo>
                <a:lnTo>
                  <a:pt x="105664" y="24638"/>
                </a:lnTo>
                <a:lnTo>
                  <a:pt x="101854" y="20955"/>
                </a:lnTo>
                <a:lnTo>
                  <a:pt x="101092" y="18669"/>
                </a:lnTo>
                <a:lnTo>
                  <a:pt x="100965" y="13081"/>
                </a:lnTo>
                <a:lnTo>
                  <a:pt x="101981" y="10795"/>
                </a:lnTo>
                <a:lnTo>
                  <a:pt x="105791" y="7112"/>
                </a:lnTo>
                <a:lnTo>
                  <a:pt x="108204" y="6223"/>
                </a:lnTo>
                <a:lnTo>
                  <a:pt x="113919" y="6223"/>
                </a:lnTo>
                <a:lnTo>
                  <a:pt x="116332" y="7112"/>
                </a:lnTo>
                <a:lnTo>
                  <a:pt x="120269" y="10922"/>
                </a:lnTo>
                <a:lnTo>
                  <a:pt x="121158" y="13081"/>
                </a:lnTo>
                <a:lnTo>
                  <a:pt x="121158" y="18923"/>
                </a:lnTo>
                <a:lnTo>
                  <a:pt x="120269" y="20955"/>
                </a:lnTo>
                <a:lnTo>
                  <a:pt x="116586" y="24638"/>
                </a:lnTo>
                <a:lnTo>
                  <a:pt x="114173" y="25527"/>
                </a:lnTo>
                <a:lnTo>
                  <a:pt x="125349" y="25527"/>
                </a:lnTo>
                <a:lnTo>
                  <a:pt x="128270" y="21463"/>
                </a:lnTo>
                <a:lnTo>
                  <a:pt x="129032" y="18923"/>
                </a:lnTo>
                <a:lnTo>
                  <a:pt x="129032" y="11430"/>
                </a:lnTo>
                <a:lnTo>
                  <a:pt x="127381" y="7874"/>
                </a:lnTo>
                <a:lnTo>
                  <a:pt x="125730" y="6223"/>
                </a:lnTo>
                <a:lnTo>
                  <a:pt x="120777" y="1524"/>
                </a:lnTo>
                <a:lnTo>
                  <a:pt x="116459" y="0"/>
                </a:lnTo>
                <a:lnTo>
                  <a:pt x="105664" y="0"/>
                </a:lnTo>
                <a:lnTo>
                  <a:pt x="101219" y="1524"/>
                </a:lnTo>
                <a:lnTo>
                  <a:pt x="94742" y="7620"/>
                </a:lnTo>
                <a:lnTo>
                  <a:pt x="93218" y="11430"/>
                </a:lnTo>
                <a:lnTo>
                  <a:pt x="93218" y="18923"/>
                </a:lnTo>
                <a:lnTo>
                  <a:pt x="102489" y="28448"/>
                </a:lnTo>
                <a:lnTo>
                  <a:pt x="98679" y="29464"/>
                </a:lnTo>
                <a:lnTo>
                  <a:pt x="95758" y="31242"/>
                </a:lnTo>
                <a:lnTo>
                  <a:pt x="91694" y="36703"/>
                </a:lnTo>
                <a:lnTo>
                  <a:pt x="90678" y="40005"/>
                </a:lnTo>
                <a:lnTo>
                  <a:pt x="90678" y="49530"/>
                </a:lnTo>
                <a:lnTo>
                  <a:pt x="92583" y="53848"/>
                </a:lnTo>
                <a:lnTo>
                  <a:pt x="100076" y="61087"/>
                </a:lnTo>
                <a:lnTo>
                  <a:pt x="105029" y="62865"/>
                </a:lnTo>
                <a:lnTo>
                  <a:pt x="117221" y="62865"/>
                </a:lnTo>
                <a:lnTo>
                  <a:pt x="122174" y="61087"/>
                </a:lnTo>
                <a:lnTo>
                  <a:pt x="126873" y="56642"/>
                </a:lnTo>
                <a:lnTo>
                  <a:pt x="129794" y="53848"/>
                </a:lnTo>
                <a:lnTo>
                  <a:pt x="131572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582920" y="7000240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504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677"/>
                </a:lnTo>
                <a:close/>
              </a:path>
              <a:path w="129539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606" y="13589"/>
                </a:lnTo>
                <a:lnTo>
                  <a:pt x="22606" y="0"/>
                </a:lnTo>
                <a:close/>
              </a:path>
              <a:path w="129539" h="62865">
                <a:moveTo>
                  <a:pt x="82042" y="39624"/>
                </a:moveTo>
                <a:lnTo>
                  <a:pt x="70612" y="28448"/>
                </a:lnTo>
                <a:lnTo>
                  <a:pt x="73279" y="27178"/>
                </a:lnTo>
                <a:lnTo>
                  <a:pt x="74549" y="26162"/>
                </a:lnTo>
                <a:lnTo>
                  <a:pt x="75438" y="25400"/>
                </a:lnTo>
                <a:lnTo>
                  <a:pt x="78232" y="21082"/>
                </a:lnTo>
                <a:lnTo>
                  <a:pt x="78994" y="18669"/>
                </a:lnTo>
                <a:lnTo>
                  <a:pt x="78994" y="13081"/>
                </a:lnTo>
                <a:lnTo>
                  <a:pt x="64389" y="0"/>
                </a:lnTo>
                <a:lnTo>
                  <a:pt x="56261" y="0"/>
                </a:lnTo>
                <a:lnTo>
                  <a:pt x="52197" y="1397"/>
                </a:lnTo>
                <a:lnTo>
                  <a:pt x="45593" y="6985"/>
                </a:lnTo>
                <a:lnTo>
                  <a:pt x="43561" y="10922"/>
                </a:lnTo>
                <a:lnTo>
                  <a:pt x="42672" y="16002"/>
                </a:lnTo>
                <a:lnTo>
                  <a:pt x="50165" y="17272"/>
                </a:lnTo>
                <a:lnTo>
                  <a:pt x="50673" y="13589"/>
                </a:lnTo>
                <a:lnTo>
                  <a:pt x="51943" y="10922"/>
                </a:lnTo>
                <a:lnTo>
                  <a:pt x="55880" y="7112"/>
                </a:lnTo>
                <a:lnTo>
                  <a:pt x="58293" y="6223"/>
                </a:lnTo>
                <a:lnTo>
                  <a:pt x="64135" y="6223"/>
                </a:lnTo>
                <a:lnTo>
                  <a:pt x="66548" y="7112"/>
                </a:lnTo>
                <a:lnTo>
                  <a:pt x="70358" y="10795"/>
                </a:lnTo>
                <a:lnTo>
                  <a:pt x="71247" y="13081"/>
                </a:lnTo>
                <a:lnTo>
                  <a:pt x="71247" y="19304"/>
                </a:lnTo>
                <a:lnTo>
                  <a:pt x="69977" y="21971"/>
                </a:lnTo>
                <a:lnTo>
                  <a:pt x="64897" y="25273"/>
                </a:lnTo>
                <a:lnTo>
                  <a:pt x="61976" y="26162"/>
                </a:lnTo>
                <a:lnTo>
                  <a:pt x="58039" y="26162"/>
                </a:lnTo>
                <a:lnTo>
                  <a:pt x="57531" y="26035"/>
                </a:lnTo>
                <a:lnTo>
                  <a:pt x="56769" y="32639"/>
                </a:lnTo>
                <a:lnTo>
                  <a:pt x="58801" y="32131"/>
                </a:lnTo>
                <a:lnTo>
                  <a:pt x="60579" y="31877"/>
                </a:lnTo>
                <a:lnTo>
                  <a:pt x="65532" y="31877"/>
                </a:lnTo>
                <a:lnTo>
                  <a:pt x="68326" y="33020"/>
                </a:lnTo>
                <a:lnTo>
                  <a:pt x="72898" y="37465"/>
                </a:lnTo>
                <a:lnTo>
                  <a:pt x="74041" y="40259"/>
                </a:lnTo>
                <a:lnTo>
                  <a:pt x="74041" y="47498"/>
                </a:lnTo>
                <a:lnTo>
                  <a:pt x="72771" y="50546"/>
                </a:lnTo>
                <a:lnTo>
                  <a:pt x="67945" y="55372"/>
                </a:lnTo>
                <a:lnTo>
                  <a:pt x="64897" y="56642"/>
                </a:lnTo>
                <a:lnTo>
                  <a:pt x="58420" y="56642"/>
                </a:lnTo>
                <a:lnTo>
                  <a:pt x="55880" y="55753"/>
                </a:lnTo>
                <a:lnTo>
                  <a:pt x="51689" y="51943"/>
                </a:lnTo>
                <a:lnTo>
                  <a:pt x="50292" y="48895"/>
                </a:lnTo>
                <a:lnTo>
                  <a:pt x="49403" y="44577"/>
                </a:lnTo>
                <a:lnTo>
                  <a:pt x="41910" y="45593"/>
                </a:lnTo>
                <a:lnTo>
                  <a:pt x="42418" y="50673"/>
                </a:lnTo>
                <a:lnTo>
                  <a:pt x="44450" y="54864"/>
                </a:lnTo>
                <a:lnTo>
                  <a:pt x="51562" y="61341"/>
                </a:lnTo>
                <a:lnTo>
                  <a:pt x="56007" y="62865"/>
                </a:lnTo>
                <a:lnTo>
                  <a:pt x="67310" y="62865"/>
                </a:lnTo>
                <a:lnTo>
                  <a:pt x="72263" y="61087"/>
                </a:lnTo>
                <a:lnTo>
                  <a:pt x="76835" y="56642"/>
                </a:lnTo>
                <a:lnTo>
                  <a:pt x="80010" y="53594"/>
                </a:lnTo>
                <a:lnTo>
                  <a:pt x="82042" y="49022"/>
                </a:lnTo>
                <a:lnTo>
                  <a:pt x="82042" y="39624"/>
                </a:lnTo>
                <a:close/>
              </a:path>
              <a:path w="129539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64579" y="7002780"/>
            <a:ext cx="43180" cy="60960"/>
          </a:xfrm>
          <a:custGeom>
            <a:avLst/>
            <a:gdLst/>
            <a:ahLst/>
            <a:cxnLst/>
            <a:rect l="l" t="t" r="r" b="b"/>
            <a:pathLst>
              <a:path w="43179" h="60959">
                <a:moveTo>
                  <a:pt x="39624" y="0"/>
                </a:moveTo>
                <a:lnTo>
                  <a:pt x="7620" y="0"/>
                </a:lnTo>
                <a:lnTo>
                  <a:pt x="1397" y="30987"/>
                </a:lnTo>
                <a:lnTo>
                  <a:pt x="8890" y="31877"/>
                </a:lnTo>
                <a:lnTo>
                  <a:pt x="10033" y="30225"/>
                </a:lnTo>
                <a:lnTo>
                  <a:pt x="11684" y="28702"/>
                </a:lnTo>
                <a:lnTo>
                  <a:pt x="15748" y="26543"/>
                </a:lnTo>
                <a:lnTo>
                  <a:pt x="18034" y="26035"/>
                </a:lnTo>
                <a:lnTo>
                  <a:pt x="24637" y="26035"/>
                </a:lnTo>
                <a:lnTo>
                  <a:pt x="27940" y="27305"/>
                </a:lnTo>
                <a:lnTo>
                  <a:pt x="33020" y="32131"/>
                </a:lnTo>
                <a:lnTo>
                  <a:pt x="34290" y="35433"/>
                </a:lnTo>
                <a:lnTo>
                  <a:pt x="34290" y="44196"/>
                </a:lnTo>
                <a:lnTo>
                  <a:pt x="33020" y="47752"/>
                </a:lnTo>
                <a:lnTo>
                  <a:pt x="27686" y="53086"/>
                </a:lnTo>
                <a:lnTo>
                  <a:pt x="24511" y="54483"/>
                </a:lnTo>
                <a:lnTo>
                  <a:pt x="17525" y="54483"/>
                </a:lnTo>
                <a:lnTo>
                  <a:pt x="14859" y="53467"/>
                </a:lnTo>
                <a:lnTo>
                  <a:pt x="10414" y="49657"/>
                </a:lnTo>
                <a:lnTo>
                  <a:pt x="8890" y="46862"/>
                </a:lnTo>
                <a:lnTo>
                  <a:pt x="8255" y="43053"/>
                </a:lnTo>
                <a:lnTo>
                  <a:pt x="0" y="43687"/>
                </a:lnTo>
                <a:lnTo>
                  <a:pt x="508" y="48768"/>
                </a:lnTo>
                <a:lnTo>
                  <a:pt x="2667" y="52832"/>
                </a:lnTo>
                <a:lnTo>
                  <a:pt x="10033" y="58928"/>
                </a:lnTo>
                <a:lnTo>
                  <a:pt x="14859" y="60579"/>
                </a:lnTo>
                <a:lnTo>
                  <a:pt x="27812" y="60579"/>
                </a:lnTo>
                <a:lnTo>
                  <a:pt x="33528" y="58039"/>
                </a:lnTo>
                <a:lnTo>
                  <a:pt x="41021" y="49275"/>
                </a:lnTo>
                <a:lnTo>
                  <a:pt x="42672" y="44577"/>
                </a:lnTo>
                <a:lnTo>
                  <a:pt x="42672" y="33274"/>
                </a:lnTo>
                <a:lnTo>
                  <a:pt x="40767" y="28575"/>
                </a:lnTo>
                <a:lnTo>
                  <a:pt x="33020" y="21336"/>
                </a:lnTo>
                <a:lnTo>
                  <a:pt x="28321" y="19558"/>
                </a:lnTo>
                <a:lnTo>
                  <a:pt x="18415" y="19558"/>
                </a:lnTo>
                <a:lnTo>
                  <a:pt x="14350" y="20828"/>
                </a:lnTo>
                <a:lnTo>
                  <a:pt x="10541" y="23241"/>
                </a:lnTo>
                <a:lnTo>
                  <a:pt x="13970" y="7112"/>
                </a:lnTo>
                <a:lnTo>
                  <a:pt x="39624" y="7112"/>
                </a:lnTo>
                <a:lnTo>
                  <a:pt x="39624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7" name="object 5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90359" y="7000240"/>
            <a:ext cx="160020" cy="76198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4074160" y="7289800"/>
            <a:ext cx="324485" cy="62865"/>
          </a:xfrm>
          <a:custGeom>
            <a:avLst/>
            <a:gdLst/>
            <a:ahLst/>
            <a:cxnLst/>
            <a:rect l="l" t="t" r="r" b="b"/>
            <a:pathLst>
              <a:path w="324485" h="62865">
                <a:moveTo>
                  <a:pt x="40894" y="54610"/>
                </a:moveTo>
                <a:lnTo>
                  <a:pt x="10541" y="54610"/>
                </a:lnTo>
                <a:lnTo>
                  <a:pt x="11430" y="53213"/>
                </a:lnTo>
                <a:lnTo>
                  <a:pt x="12573" y="51816"/>
                </a:lnTo>
                <a:lnTo>
                  <a:pt x="15113" y="49149"/>
                </a:lnTo>
                <a:lnTo>
                  <a:pt x="18034" y="46482"/>
                </a:lnTo>
                <a:lnTo>
                  <a:pt x="28067" y="38100"/>
                </a:lnTo>
                <a:lnTo>
                  <a:pt x="32004" y="34544"/>
                </a:lnTo>
                <a:lnTo>
                  <a:pt x="36576" y="29210"/>
                </a:lnTo>
                <a:lnTo>
                  <a:pt x="38354" y="26797"/>
                </a:lnTo>
                <a:lnTo>
                  <a:pt x="40386" y="21971"/>
                </a:lnTo>
                <a:lnTo>
                  <a:pt x="40767" y="19812"/>
                </a:lnTo>
                <a:lnTo>
                  <a:pt x="40767" y="12065"/>
                </a:lnTo>
                <a:lnTo>
                  <a:pt x="39116" y="8255"/>
                </a:lnTo>
                <a:lnTo>
                  <a:pt x="37084" y="6223"/>
                </a:lnTo>
                <a:lnTo>
                  <a:pt x="32258" y="1651"/>
                </a:lnTo>
                <a:lnTo>
                  <a:pt x="27559" y="0"/>
                </a:lnTo>
                <a:lnTo>
                  <a:pt x="15748" y="0"/>
                </a:lnTo>
                <a:lnTo>
                  <a:pt x="11049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859" y="7366"/>
                </a:lnTo>
                <a:lnTo>
                  <a:pt x="17780" y="6223"/>
                </a:lnTo>
                <a:lnTo>
                  <a:pt x="24892" y="6223"/>
                </a:lnTo>
                <a:lnTo>
                  <a:pt x="27686" y="7239"/>
                </a:lnTo>
                <a:lnTo>
                  <a:pt x="32004" y="11430"/>
                </a:lnTo>
                <a:lnTo>
                  <a:pt x="33020" y="13970"/>
                </a:lnTo>
                <a:lnTo>
                  <a:pt x="33020" y="19812"/>
                </a:lnTo>
                <a:lnTo>
                  <a:pt x="31877" y="22860"/>
                </a:lnTo>
                <a:lnTo>
                  <a:pt x="27051" y="29210"/>
                </a:lnTo>
                <a:lnTo>
                  <a:pt x="22606" y="33528"/>
                </a:lnTo>
                <a:lnTo>
                  <a:pt x="11557" y="42545"/>
                </a:lnTo>
                <a:lnTo>
                  <a:pt x="8255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1016" y="56642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894" y="61849"/>
                </a:lnTo>
                <a:lnTo>
                  <a:pt x="40894" y="54610"/>
                </a:lnTo>
                <a:close/>
              </a:path>
              <a:path w="324485" h="62865">
                <a:moveTo>
                  <a:pt x="88900" y="54610"/>
                </a:moveTo>
                <a:lnTo>
                  <a:pt x="58674" y="54610"/>
                </a:lnTo>
                <a:lnTo>
                  <a:pt x="59436" y="53213"/>
                </a:lnTo>
                <a:lnTo>
                  <a:pt x="60579" y="51816"/>
                </a:lnTo>
                <a:lnTo>
                  <a:pt x="63119" y="49149"/>
                </a:lnTo>
                <a:lnTo>
                  <a:pt x="66040" y="46482"/>
                </a:lnTo>
                <a:lnTo>
                  <a:pt x="76073" y="38100"/>
                </a:lnTo>
                <a:lnTo>
                  <a:pt x="80010" y="34544"/>
                </a:lnTo>
                <a:lnTo>
                  <a:pt x="84709" y="29210"/>
                </a:lnTo>
                <a:lnTo>
                  <a:pt x="86360" y="26797"/>
                </a:lnTo>
                <a:lnTo>
                  <a:pt x="88392" y="21971"/>
                </a:lnTo>
                <a:lnTo>
                  <a:pt x="88773" y="19812"/>
                </a:lnTo>
                <a:lnTo>
                  <a:pt x="88773" y="12065"/>
                </a:lnTo>
                <a:lnTo>
                  <a:pt x="87122" y="8255"/>
                </a:lnTo>
                <a:lnTo>
                  <a:pt x="85090" y="6223"/>
                </a:lnTo>
                <a:lnTo>
                  <a:pt x="80264" y="1651"/>
                </a:lnTo>
                <a:lnTo>
                  <a:pt x="75565" y="0"/>
                </a:lnTo>
                <a:lnTo>
                  <a:pt x="63754" y="0"/>
                </a:lnTo>
                <a:lnTo>
                  <a:pt x="59055" y="1524"/>
                </a:lnTo>
                <a:lnTo>
                  <a:pt x="52070" y="7620"/>
                </a:lnTo>
                <a:lnTo>
                  <a:pt x="50038" y="12065"/>
                </a:lnTo>
                <a:lnTo>
                  <a:pt x="49530" y="17780"/>
                </a:lnTo>
                <a:lnTo>
                  <a:pt x="57277" y="18542"/>
                </a:lnTo>
                <a:lnTo>
                  <a:pt x="57404" y="14732"/>
                </a:lnTo>
                <a:lnTo>
                  <a:pt x="58420" y="11684"/>
                </a:lnTo>
                <a:lnTo>
                  <a:pt x="62865" y="7366"/>
                </a:lnTo>
                <a:lnTo>
                  <a:pt x="65786" y="6223"/>
                </a:lnTo>
                <a:lnTo>
                  <a:pt x="72898" y="6223"/>
                </a:lnTo>
                <a:lnTo>
                  <a:pt x="75692" y="7239"/>
                </a:lnTo>
                <a:lnTo>
                  <a:pt x="80010" y="11430"/>
                </a:lnTo>
                <a:lnTo>
                  <a:pt x="81026" y="13970"/>
                </a:lnTo>
                <a:lnTo>
                  <a:pt x="81026" y="19812"/>
                </a:lnTo>
                <a:lnTo>
                  <a:pt x="79883" y="22860"/>
                </a:lnTo>
                <a:lnTo>
                  <a:pt x="75057" y="29210"/>
                </a:lnTo>
                <a:lnTo>
                  <a:pt x="70612" y="33528"/>
                </a:lnTo>
                <a:lnTo>
                  <a:pt x="59563" y="42545"/>
                </a:lnTo>
                <a:lnTo>
                  <a:pt x="56261" y="45720"/>
                </a:lnTo>
                <a:lnTo>
                  <a:pt x="51689" y="51054"/>
                </a:lnTo>
                <a:lnTo>
                  <a:pt x="50038" y="53848"/>
                </a:lnTo>
                <a:lnTo>
                  <a:pt x="49022" y="56642"/>
                </a:lnTo>
                <a:lnTo>
                  <a:pt x="48260" y="58293"/>
                </a:lnTo>
                <a:lnTo>
                  <a:pt x="48006" y="59944"/>
                </a:lnTo>
                <a:lnTo>
                  <a:pt x="48133" y="61849"/>
                </a:lnTo>
                <a:lnTo>
                  <a:pt x="88900" y="61849"/>
                </a:lnTo>
                <a:lnTo>
                  <a:pt x="88900" y="54610"/>
                </a:lnTo>
                <a:close/>
              </a:path>
              <a:path w="324485" h="62865">
                <a:moveTo>
                  <a:pt x="137287" y="24130"/>
                </a:moveTo>
                <a:lnTo>
                  <a:pt x="136906" y="20447"/>
                </a:lnTo>
                <a:lnTo>
                  <a:pt x="135001" y="13335"/>
                </a:lnTo>
                <a:lnTo>
                  <a:pt x="133731" y="10287"/>
                </a:lnTo>
                <a:lnTo>
                  <a:pt x="131191" y="6223"/>
                </a:lnTo>
                <a:lnTo>
                  <a:pt x="130556" y="5207"/>
                </a:lnTo>
                <a:lnTo>
                  <a:pt x="129540" y="4254"/>
                </a:lnTo>
                <a:lnTo>
                  <a:pt x="129540" y="21336"/>
                </a:lnTo>
                <a:lnTo>
                  <a:pt x="129540" y="41529"/>
                </a:lnTo>
                <a:lnTo>
                  <a:pt x="128397" y="48260"/>
                </a:lnTo>
                <a:lnTo>
                  <a:pt x="123698" y="54991"/>
                </a:lnTo>
                <a:lnTo>
                  <a:pt x="120650" y="56642"/>
                </a:lnTo>
                <a:lnTo>
                  <a:pt x="113792" y="56642"/>
                </a:lnTo>
                <a:lnTo>
                  <a:pt x="110871" y="54991"/>
                </a:lnTo>
                <a:lnTo>
                  <a:pt x="106045" y="48260"/>
                </a:lnTo>
                <a:lnTo>
                  <a:pt x="104902" y="41529"/>
                </a:lnTo>
                <a:lnTo>
                  <a:pt x="104902" y="21336"/>
                </a:lnTo>
                <a:lnTo>
                  <a:pt x="106172" y="14478"/>
                </a:lnTo>
                <a:lnTo>
                  <a:pt x="110871" y="7747"/>
                </a:lnTo>
                <a:lnTo>
                  <a:pt x="113665" y="6223"/>
                </a:lnTo>
                <a:lnTo>
                  <a:pt x="120650" y="6223"/>
                </a:lnTo>
                <a:lnTo>
                  <a:pt x="123698" y="7874"/>
                </a:lnTo>
                <a:lnTo>
                  <a:pt x="128397" y="14605"/>
                </a:lnTo>
                <a:lnTo>
                  <a:pt x="129540" y="21336"/>
                </a:lnTo>
                <a:lnTo>
                  <a:pt x="129540" y="4254"/>
                </a:lnTo>
                <a:lnTo>
                  <a:pt x="128524" y="3302"/>
                </a:lnTo>
                <a:lnTo>
                  <a:pt x="123444" y="635"/>
                </a:lnTo>
                <a:lnTo>
                  <a:pt x="120523" y="0"/>
                </a:lnTo>
                <a:lnTo>
                  <a:pt x="112776" y="0"/>
                </a:lnTo>
                <a:lnTo>
                  <a:pt x="97028" y="24130"/>
                </a:lnTo>
                <a:lnTo>
                  <a:pt x="97028" y="31496"/>
                </a:lnTo>
                <a:lnTo>
                  <a:pt x="111252" y="62865"/>
                </a:lnTo>
                <a:lnTo>
                  <a:pt x="121793" y="62865"/>
                </a:lnTo>
                <a:lnTo>
                  <a:pt x="137287" y="39497"/>
                </a:lnTo>
                <a:lnTo>
                  <a:pt x="137287" y="24130"/>
                </a:lnTo>
                <a:close/>
              </a:path>
              <a:path w="324485" h="62865">
                <a:moveTo>
                  <a:pt x="184023" y="61849"/>
                </a:moveTo>
                <a:lnTo>
                  <a:pt x="171577" y="44196"/>
                </a:lnTo>
                <a:lnTo>
                  <a:pt x="167386" y="38227"/>
                </a:lnTo>
                <a:lnTo>
                  <a:pt x="171450" y="32639"/>
                </a:lnTo>
                <a:lnTo>
                  <a:pt x="182880" y="17272"/>
                </a:lnTo>
                <a:lnTo>
                  <a:pt x="173736" y="17272"/>
                </a:lnTo>
                <a:lnTo>
                  <a:pt x="165227" y="29210"/>
                </a:lnTo>
                <a:lnTo>
                  <a:pt x="162814" y="32639"/>
                </a:lnTo>
                <a:lnTo>
                  <a:pt x="161036" y="29718"/>
                </a:lnTo>
                <a:lnTo>
                  <a:pt x="152781" y="17272"/>
                </a:lnTo>
                <a:lnTo>
                  <a:pt x="143383" y="17272"/>
                </a:lnTo>
                <a:lnTo>
                  <a:pt x="158496" y="38608"/>
                </a:lnTo>
                <a:lnTo>
                  <a:pt x="142113" y="61849"/>
                </a:lnTo>
                <a:lnTo>
                  <a:pt x="151384" y="61849"/>
                </a:lnTo>
                <a:lnTo>
                  <a:pt x="163068" y="44196"/>
                </a:lnTo>
                <a:lnTo>
                  <a:pt x="174752" y="61849"/>
                </a:lnTo>
                <a:lnTo>
                  <a:pt x="184023" y="61849"/>
                </a:lnTo>
                <a:close/>
              </a:path>
              <a:path w="324485" h="62865">
                <a:moveTo>
                  <a:pt x="216877" y="13677"/>
                </a:moveTo>
                <a:lnTo>
                  <a:pt x="216789" y="0"/>
                </a:lnTo>
                <a:lnTo>
                  <a:pt x="211963" y="0"/>
                </a:lnTo>
                <a:lnTo>
                  <a:pt x="194056" y="15494"/>
                </a:lnTo>
                <a:lnTo>
                  <a:pt x="194056" y="22733"/>
                </a:lnTo>
                <a:lnTo>
                  <a:pt x="209296" y="13716"/>
                </a:lnTo>
                <a:lnTo>
                  <a:pt x="209296" y="61849"/>
                </a:lnTo>
                <a:lnTo>
                  <a:pt x="216877" y="61849"/>
                </a:lnTo>
                <a:lnTo>
                  <a:pt x="216877" y="13677"/>
                </a:lnTo>
                <a:close/>
              </a:path>
              <a:path w="324485" h="62865">
                <a:moveTo>
                  <a:pt x="276733" y="35941"/>
                </a:moveTo>
                <a:lnTo>
                  <a:pt x="274955" y="31115"/>
                </a:lnTo>
                <a:lnTo>
                  <a:pt x="272542" y="28575"/>
                </a:lnTo>
                <a:lnTo>
                  <a:pt x="268986" y="24930"/>
                </a:lnTo>
                <a:lnTo>
                  <a:pt x="268986" y="37973"/>
                </a:lnTo>
                <a:lnTo>
                  <a:pt x="268859" y="46990"/>
                </a:lnTo>
                <a:lnTo>
                  <a:pt x="267843" y="50165"/>
                </a:lnTo>
                <a:lnTo>
                  <a:pt x="263271" y="55372"/>
                </a:lnTo>
                <a:lnTo>
                  <a:pt x="260477" y="56642"/>
                </a:lnTo>
                <a:lnTo>
                  <a:pt x="255143" y="56642"/>
                </a:lnTo>
                <a:lnTo>
                  <a:pt x="244729" y="44450"/>
                </a:lnTo>
                <a:lnTo>
                  <a:pt x="244729" y="37973"/>
                </a:lnTo>
                <a:lnTo>
                  <a:pt x="245872" y="34671"/>
                </a:lnTo>
                <a:lnTo>
                  <a:pt x="250317" y="30099"/>
                </a:lnTo>
                <a:lnTo>
                  <a:pt x="250698" y="29845"/>
                </a:lnTo>
                <a:lnTo>
                  <a:pt x="253619" y="28575"/>
                </a:lnTo>
                <a:lnTo>
                  <a:pt x="260477" y="28575"/>
                </a:lnTo>
                <a:lnTo>
                  <a:pt x="263271" y="29845"/>
                </a:lnTo>
                <a:lnTo>
                  <a:pt x="267843" y="34671"/>
                </a:lnTo>
                <a:lnTo>
                  <a:pt x="268986" y="37973"/>
                </a:lnTo>
                <a:lnTo>
                  <a:pt x="268986" y="24930"/>
                </a:lnTo>
                <a:lnTo>
                  <a:pt x="267843" y="23749"/>
                </a:lnTo>
                <a:lnTo>
                  <a:pt x="263525" y="21844"/>
                </a:lnTo>
                <a:lnTo>
                  <a:pt x="255651" y="21844"/>
                </a:lnTo>
                <a:lnTo>
                  <a:pt x="252857" y="22606"/>
                </a:lnTo>
                <a:lnTo>
                  <a:pt x="247523" y="25273"/>
                </a:lnTo>
                <a:lnTo>
                  <a:pt x="245364" y="27305"/>
                </a:lnTo>
                <a:lnTo>
                  <a:pt x="243459" y="30099"/>
                </a:lnTo>
                <a:lnTo>
                  <a:pt x="255270" y="6223"/>
                </a:lnTo>
                <a:lnTo>
                  <a:pt x="260731" y="6223"/>
                </a:lnTo>
                <a:lnTo>
                  <a:pt x="263144" y="7239"/>
                </a:lnTo>
                <a:lnTo>
                  <a:pt x="266446" y="10795"/>
                </a:lnTo>
                <a:lnTo>
                  <a:pt x="267462" y="12954"/>
                </a:lnTo>
                <a:lnTo>
                  <a:pt x="268097" y="15875"/>
                </a:lnTo>
                <a:lnTo>
                  <a:pt x="275717" y="15367"/>
                </a:lnTo>
                <a:lnTo>
                  <a:pt x="263017" y="0"/>
                </a:lnTo>
                <a:lnTo>
                  <a:pt x="251587" y="0"/>
                </a:lnTo>
                <a:lnTo>
                  <a:pt x="246380" y="2413"/>
                </a:lnTo>
                <a:lnTo>
                  <a:pt x="235966" y="43688"/>
                </a:lnTo>
                <a:lnTo>
                  <a:pt x="237998" y="51308"/>
                </a:lnTo>
                <a:lnTo>
                  <a:pt x="245999" y="60579"/>
                </a:lnTo>
                <a:lnTo>
                  <a:pt x="251079" y="62865"/>
                </a:lnTo>
                <a:lnTo>
                  <a:pt x="261112" y="62865"/>
                </a:lnTo>
                <a:lnTo>
                  <a:pt x="276733" y="45720"/>
                </a:lnTo>
                <a:lnTo>
                  <a:pt x="276733" y="35941"/>
                </a:lnTo>
                <a:close/>
              </a:path>
              <a:path w="324485" h="62865">
                <a:moveTo>
                  <a:pt x="324485" y="24130"/>
                </a:moveTo>
                <a:lnTo>
                  <a:pt x="324104" y="20447"/>
                </a:lnTo>
                <a:lnTo>
                  <a:pt x="322326" y="13335"/>
                </a:lnTo>
                <a:lnTo>
                  <a:pt x="321056" y="10287"/>
                </a:lnTo>
                <a:lnTo>
                  <a:pt x="318389" y="6223"/>
                </a:lnTo>
                <a:lnTo>
                  <a:pt x="317754" y="5207"/>
                </a:lnTo>
                <a:lnTo>
                  <a:pt x="316865" y="4381"/>
                </a:lnTo>
                <a:lnTo>
                  <a:pt x="316865" y="21336"/>
                </a:lnTo>
                <a:lnTo>
                  <a:pt x="316865" y="41529"/>
                </a:lnTo>
                <a:lnTo>
                  <a:pt x="315595" y="48260"/>
                </a:lnTo>
                <a:lnTo>
                  <a:pt x="310896" y="54991"/>
                </a:lnTo>
                <a:lnTo>
                  <a:pt x="307975" y="56642"/>
                </a:lnTo>
                <a:lnTo>
                  <a:pt x="300990" y="56642"/>
                </a:lnTo>
                <a:lnTo>
                  <a:pt x="298069" y="54991"/>
                </a:lnTo>
                <a:lnTo>
                  <a:pt x="293243" y="48260"/>
                </a:lnTo>
                <a:lnTo>
                  <a:pt x="292100" y="41529"/>
                </a:lnTo>
                <a:lnTo>
                  <a:pt x="292100" y="21336"/>
                </a:lnTo>
                <a:lnTo>
                  <a:pt x="293370" y="14478"/>
                </a:lnTo>
                <a:lnTo>
                  <a:pt x="298069" y="7747"/>
                </a:lnTo>
                <a:lnTo>
                  <a:pt x="300863" y="6223"/>
                </a:lnTo>
                <a:lnTo>
                  <a:pt x="307975" y="6223"/>
                </a:lnTo>
                <a:lnTo>
                  <a:pt x="310896" y="7874"/>
                </a:lnTo>
                <a:lnTo>
                  <a:pt x="315595" y="14605"/>
                </a:lnTo>
                <a:lnTo>
                  <a:pt x="316865" y="21336"/>
                </a:lnTo>
                <a:lnTo>
                  <a:pt x="316865" y="4381"/>
                </a:lnTo>
                <a:lnTo>
                  <a:pt x="315722" y="3302"/>
                </a:lnTo>
                <a:lnTo>
                  <a:pt x="310642" y="635"/>
                </a:lnTo>
                <a:lnTo>
                  <a:pt x="307721" y="0"/>
                </a:lnTo>
                <a:lnTo>
                  <a:pt x="299974" y="0"/>
                </a:lnTo>
                <a:lnTo>
                  <a:pt x="284353" y="24130"/>
                </a:lnTo>
                <a:lnTo>
                  <a:pt x="284353" y="31496"/>
                </a:lnTo>
                <a:lnTo>
                  <a:pt x="298577" y="62865"/>
                </a:lnTo>
                <a:lnTo>
                  <a:pt x="308991" y="62865"/>
                </a:lnTo>
                <a:lnTo>
                  <a:pt x="324485" y="39497"/>
                </a:lnTo>
                <a:lnTo>
                  <a:pt x="324485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58360" y="7289800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60" h="62865">
                <a:moveTo>
                  <a:pt x="40767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7907" y="46482"/>
                </a:lnTo>
                <a:lnTo>
                  <a:pt x="27940" y="38100"/>
                </a:lnTo>
                <a:lnTo>
                  <a:pt x="31877" y="34544"/>
                </a:lnTo>
                <a:lnTo>
                  <a:pt x="36449" y="29210"/>
                </a:lnTo>
                <a:lnTo>
                  <a:pt x="38100" y="26797"/>
                </a:lnTo>
                <a:lnTo>
                  <a:pt x="40132" y="21971"/>
                </a:lnTo>
                <a:lnTo>
                  <a:pt x="40640" y="19812"/>
                </a:lnTo>
                <a:lnTo>
                  <a:pt x="40640" y="12065"/>
                </a:lnTo>
                <a:lnTo>
                  <a:pt x="38989" y="8255"/>
                </a:lnTo>
                <a:lnTo>
                  <a:pt x="36957" y="6223"/>
                </a:lnTo>
                <a:lnTo>
                  <a:pt x="32131" y="1651"/>
                </a:lnTo>
                <a:lnTo>
                  <a:pt x="27432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765" y="6223"/>
                </a:lnTo>
                <a:lnTo>
                  <a:pt x="27559" y="7239"/>
                </a:lnTo>
                <a:lnTo>
                  <a:pt x="31877" y="11430"/>
                </a:lnTo>
                <a:lnTo>
                  <a:pt x="32893" y="13970"/>
                </a:lnTo>
                <a:lnTo>
                  <a:pt x="32893" y="19812"/>
                </a:lnTo>
                <a:lnTo>
                  <a:pt x="31750" y="22860"/>
                </a:lnTo>
                <a:lnTo>
                  <a:pt x="26924" y="29210"/>
                </a:lnTo>
                <a:lnTo>
                  <a:pt x="22479" y="33528"/>
                </a:lnTo>
                <a:lnTo>
                  <a:pt x="11557" y="42545"/>
                </a:lnTo>
                <a:lnTo>
                  <a:pt x="8255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1016" y="56642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60" h="62865">
                <a:moveTo>
                  <a:pt x="89281" y="39624"/>
                </a:moveTo>
                <a:lnTo>
                  <a:pt x="77724" y="28448"/>
                </a:lnTo>
                <a:lnTo>
                  <a:pt x="80518" y="27178"/>
                </a:lnTo>
                <a:lnTo>
                  <a:pt x="81788" y="26162"/>
                </a:lnTo>
                <a:lnTo>
                  <a:pt x="82677" y="25400"/>
                </a:lnTo>
                <a:lnTo>
                  <a:pt x="85471" y="21082"/>
                </a:lnTo>
                <a:lnTo>
                  <a:pt x="86233" y="18669"/>
                </a:lnTo>
                <a:lnTo>
                  <a:pt x="86106" y="13081"/>
                </a:lnTo>
                <a:lnTo>
                  <a:pt x="85471" y="10541"/>
                </a:lnTo>
                <a:lnTo>
                  <a:pt x="82804" y="6223"/>
                </a:lnTo>
                <a:lnTo>
                  <a:pt x="82423" y="5588"/>
                </a:lnTo>
                <a:lnTo>
                  <a:pt x="80264" y="3556"/>
                </a:lnTo>
                <a:lnTo>
                  <a:pt x="74676" y="762"/>
                </a:lnTo>
                <a:lnTo>
                  <a:pt x="71501" y="0"/>
                </a:lnTo>
                <a:lnTo>
                  <a:pt x="63373" y="0"/>
                </a:lnTo>
                <a:lnTo>
                  <a:pt x="59182" y="1397"/>
                </a:lnTo>
                <a:lnTo>
                  <a:pt x="52705" y="6985"/>
                </a:lnTo>
                <a:lnTo>
                  <a:pt x="50546" y="10922"/>
                </a:lnTo>
                <a:lnTo>
                  <a:pt x="49657" y="16002"/>
                </a:lnTo>
                <a:lnTo>
                  <a:pt x="57277" y="17272"/>
                </a:lnTo>
                <a:lnTo>
                  <a:pt x="57785" y="13589"/>
                </a:lnTo>
                <a:lnTo>
                  <a:pt x="59055" y="10922"/>
                </a:lnTo>
                <a:lnTo>
                  <a:pt x="62992" y="7112"/>
                </a:lnTo>
                <a:lnTo>
                  <a:pt x="65405" y="6223"/>
                </a:lnTo>
                <a:lnTo>
                  <a:pt x="71374" y="6223"/>
                </a:lnTo>
                <a:lnTo>
                  <a:pt x="73787" y="7112"/>
                </a:lnTo>
                <a:lnTo>
                  <a:pt x="77470" y="10795"/>
                </a:lnTo>
                <a:lnTo>
                  <a:pt x="78486" y="13081"/>
                </a:lnTo>
                <a:lnTo>
                  <a:pt x="78486" y="19304"/>
                </a:lnTo>
                <a:lnTo>
                  <a:pt x="77089" y="21971"/>
                </a:lnTo>
                <a:lnTo>
                  <a:pt x="72009" y="25273"/>
                </a:lnTo>
                <a:lnTo>
                  <a:pt x="69088" y="26162"/>
                </a:lnTo>
                <a:lnTo>
                  <a:pt x="65151" y="26162"/>
                </a:lnTo>
                <a:lnTo>
                  <a:pt x="64643" y="26035"/>
                </a:lnTo>
                <a:lnTo>
                  <a:pt x="63881" y="32639"/>
                </a:lnTo>
                <a:lnTo>
                  <a:pt x="65913" y="32131"/>
                </a:lnTo>
                <a:lnTo>
                  <a:pt x="67691" y="31877"/>
                </a:lnTo>
                <a:lnTo>
                  <a:pt x="72644" y="31877"/>
                </a:lnTo>
                <a:lnTo>
                  <a:pt x="75565" y="33020"/>
                </a:lnTo>
                <a:lnTo>
                  <a:pt x="80137" y="37465"/>
                </a:lnTo>
                <a:lnTo>
                  <a:pt x="81153" y="40259"/>
                </a:lnTo>
                <a:lnTo>
                  <a:pt x="81153" y="47498"/>
                </a:lnTo>
                <a:lnTo>
                  <a:pt x="80010" y="50546"/>
                </a:lnTo>
                <a:lnTo>
                  <a:pt x="75057" y="55372"/>
                </a:lnTo>
                <a:lnTo>
                  <a:pt x="72009" y="56642"/>
                </a:lnTo>
                <a:lnTo>
                  <a:pt x="65532" y="56642"/>
                </a:lnTo>
                <a:lnTo>
                  <a:pt x="62992" y="55753"/>
                </a:lnTo>
                <a:lnTo>
                  <a:pt x="58801" y="51943"/>
                </a:lnTo>
                <a:lnTo>
                  <a:pt x="57404" y="48895"/>
                </a:lnTo>
                <a:lnTo>
                  <a:pt x="56515" y="44577"/>
                </a:lnTo>
                <a:lnTo>
                  <a:pt x="48895" y="45593"/>
                </a:lnTo>
                <a:lnTo>
                  <a:pt x="49403" y="50673"/>
                </a:lnTo>
                <a:lnTo>
                  <a:pt x="51435" y="54864"/>
                </a:lnTo>
                <a:lnTo>
                  <a:pt x="58547" y="61341"/>
                </a:lnTo>
                <a:lnTo>
                  <a:pt x="63119" y="62865"/>
                </a:lnTo>
                <a:lnTo>
                  <a:pt x="74422" y="62865"/>
                </a:lnTo>
                <a:lnTo>
                  <a:pt x="79375" y="61087"/>
                </a:lnTo>
                <a:lnTo>
                  <a:pt x="84074" y="56642"/>
                </a:lnTo>
                <a:lnTo>
                  <a:pt x="87249" y="53594"/>
                </a:lnTo>
                <a:lnTo>
                  <a:pt x="89281" y="49022"/>
                </a:lnTo>
                <a:lnTo>
                  <a:pt x="89281" y="39624"/>
                </a:lnTo>
                <a:close/>
              </a:path>
              <a:path w="137160" h="62865">
                <a:moveTo>
                  <a:pt x="136779" y="24130"/>
                </a:moveTo>
                <a:lnTo>
                  <a:pt x="136398" y="20447"/>
                </a:lnTo>
                <a:lnTo>
                  <a:pt x="134493" y="13335"/>
                </a:lnTo>
                <a:lnTo>
                  <a:pt x="133223" y="10287"/>
                </a:lnTo>
                <a:lnTo>
                  <a:pt x="130683" y="6223"/>
                </a:lnTo>
                <a:lnTo>
                  <a:pt x="130048" y="5207"/>
                </a:lnTo>
                <a:lnTo>
                  <a:pt x="129032" y="4254"/>
                </a:lnTo>
                <a:lnTo>
                  <a:pt x="129032" y="21336"/>
                </a:lnTo>
                <a:lnTo>
                  <a:pt x="129032" y="41529"/>
                </a:lnTo>
                <a:lnTo>
                  <a:pt x="127889" y="48260"/>
                </a:lnTo>
                <a:lnTo>
                  <a:pt x="123190" y="54991"/>
                </a:lnTo>
                <a:lnTo>
                  <a:pt x="120269" y="56642"/>
                </a:lnTo>
                <a:lnTo>
                  <a:pt x="113284" y="56642"/>
                </a:lnTo>
                <a:lnTo>
                  <a:pt x="110363" y="54991"/>
                </a:lnTo>
                <a:lnTo>
                  <a:pt x="105664" y="48260"/>
                </a:lnTo>
                <a:lnTo>
                  <a:pt x="104521" y="41529"/>
                </a:lnTo>
                <a:lnTo>
                  <a:pt x="104521" y="21336"/>
                </a:lnTo>
                <a:lnTo>
                  <a:pt x="105791" y="14478"/>
                </a:lnTo>
                <a:lnTo>
                  <a:pt x="110490" y="7747"/>
                </a:lnTo>
                <a:lnTo>
                  <a:pt x="113157" y="6223"/>
                </a:lnTo>
                <a:lnTo>
                  <a:pt x="120269" y="6223"/>
                </a:lnTo>
                <a:lnTo>
                  <a:pt x="123190" y="7874"/>
                </a:lnTo>
                <a:lnTo>
                  <a:pt x="127889" y="14605"/>
                </a:lnTo>
                <a:lnTo>
                  <a:pt x="129032" y="21336"/>
                </a:lnTo>
                <a:lnTo>
                  <a:pt x="129032" y="4254"/>
                </a:lnTo>
                <a:lnTo>
                  <a:pt x="128016" y="3302"/>
                </a:lnTo>
                <a:lnTo>
                  <a:pt x="122936" y="635"/>
                </a:lnTo>
                <a:lnTo>
                  <a:pt x="120015" y="0"/>
                </a:lnTo>
                <a:lnTo>
                  <a:pt x="112268" y="0"/>
                </a:lnTo>
                <a:lnTo>
                  <a:pt x="96647" y="24130"/>
                </a:lnTo>
                <a:lnTo>
                  <a:pt x="96647" y="31496"/>
                </a:lnTo>
                <a:lnTo>
                  <a:pt x="110871" y="62865"/>
                </a:lnTo>
                <a:lnTo>
                  <a:pt x="121285" y="62865"/>
                </a:lnTo>
                <a:lnTo>
                  <a:pt x="136779" y="39497"/>
                </a:lnTo>
                <a:lnTo>
                  <a:pt x="136779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23180" y="7289800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716"/>
                </a:lnTo>
                <a:lnTo>
                  <a:pt x="22606" y="0"/>
                </a:lnTo>
                <a:close/>
              </a:path>
              <a:path w="129539" h="62865">
                <a:moveTo>
                  <a:pt x="82042" y="1016"/>
                </a:moveTo>
                <a:lnTo>
                  <a:pt x="42291" y="1016"/>
                </a:lnTo>
                <a:lnTo>
                  <a:pt x="42291" y="8255"/>
                </a:lnTo>
                <a:lnTo>
                  <a:pt x="72390" y="8255"/>
                </a:lnTo>
                <a:lnTo>
                  <a:pt x="68580" y="12700"/>
                </a:lnTo>
                <a:lnTo>
                  <a:pt x="51943" y="51181"/>
                </a:lnTo>
                <a:lnTo>
                  <a:pt x="50927" y="61849"/>
                </a:lnTo>
                <a:lnTo>
                  <a:pt x="58674" y="61849"/>
                </a:lnTo>
                <a:lnTo>
                  <a:pt x="59055" y="55753"/>
                </a:lnTo>
                <a:lnTo>
                  <a:pt x="60071" y="50038"/>
                </a:lnTo>
                <a:lnTo>
                  <a:pt x="78105" y="11176"/>
                </a:lnTo>
                <a:lnTo>
                  <a:pt x="82042" y="6985"/>
                </a:lnTo>
                <a:lnTo>
                  <a:pt x="82042" y="1016"/>
                </a:lnTo>
                <a:close/>
              </a:path>
              <a:path w="129539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582920" y="7289800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716"/>
                </a:lnTo>
                <a:lnTo>
                  <a:pt x="22479" y="0"/>
                </a:lnTo>
                <a:close/>
              </a:path>
              <a:path w="129539" h="62865">
                <a:moveTo>
                  <a:pt x="81026" y="54610"/>
                </a:moveTo>
                <a:lnTo>
                  <a:pt x="51054" y="54610"/>
                </a:lnTo>
                <a:lnTo>
                  <a:pt x="52959" y="51816"/>
                </a:lnTo>
                <a:lnTo>
                  <a:pt x="55499" y="49149"/>
                </a:lnTo>
                <a:lnTo>
                  <a:pt x="58420" y="46482"/>
                </a:lnTo>
                <a:lnTo>
                  <a:pt x="68326" y="38100"/>
                </a:lnTo>
                <a:lnTo>
                  <a:pt x="72136" y="34544"/>
                </a:lnTo>
                <a:lnTo>
                  <a:pt x="76708" y="29210"/>
                </a:lnTo>
                <a:lnTo>
                  <a:pt x="78359" y="26797"/>
                </a:lnTo>
                <a:lnTo>
                  <a:pt x="80391" y="21971"/>
                </a:lnTo>
                <a:lnTo>
                  <a:pt x="80899" y="19812"/>
                </a:lnTo>
                <a:lnTo>
                  <a:pt x="80772" y="12065"/>
                </a:lnTo>
                <a:lnTo>
                  <a:pt x="79248" y="8255"/>
                </a:lnTo>
                <a:lnTo>
                  <a:pt x="77216" y="6223"/>
                </a:lnTo>
                <a:lnTo>
                  <a:pt x="72390" y="1651"/>
                </a:lnTo>
                <a:lnTo>
                  <a:pt x="67691" y="0"/>
                </a:lnTo>
                <a:lnTo>
                  <a:pt x="56134" y="0"/>
                </a:lnTo>
                <a:lnTo>
                  <a:pt x="51435" y="1524"/>
                </a:lnTo>
                <a:lnTo>
                  <a:pt x="44577" y="7620"/>
                </a:lnTo>
                <a:lnTo>
                  <a:pt x="42672" y="12065"/>
                </a:lnTo>
                <a:lnTo>
                  <a:pt x="42037" y="17780"/>
                </a:lnTo>
                <a:lnTo>
                  <a:pt x="49784" y="18542"/>
                </a:lnTo>
                <a:lnTo>
                  <a:pt x="49784" y="14732"/>
                </a:lnTo>
                <a:lnTo>
                  <a:pt x="50927" y="11684"/>
                </a:lnTo>
                <a:lnTo>
                  <a:pt x="55245" y="7366"/>
                </a:lnTo>
                <a:lnTo>
                  <a:pt x="58166" y="6223"/>
                </a:lnTo>
                <a:lnTo>
                  <a:pt x="65151" y="6223"/>
                </a:lnTo>
                <a:lnTo>
                  <a:pt x="67945" y="7239"/>
                </a:lnTo>
                <a:lnTo>
                  <a:pt x="72136" y="11430"/>
                </a:lnTo>
                <a:lnTo>
                  <a:pt x="73152" y="13970"/>
                </a:lnTo>
                <a:lnTo>
                  <a:pt x="73152" y="19812"/>
                </a:lnTo>
                <a:lnTo>
                  <a:pt x="72009" y="22860"/>
                </a:lnTo>
                <a:lnTo>
                  <a:pt x="67310" y="29210"/>
                </a:lnTo>
                <a:lnTo>
                  <a:pt x="62865" y="33528"/>
                </a:lnTo>
                <a:lnTo>
                  <a:pt x="51943" y="42545"/>
                </a:lnTo>
                <a:lnTo>
                  <a:pt x="48768" y="45720"/>
                </a:lnTo>
                <a:lnTo>
                  <a:pt x="44196" y="51054"/>
                </a:lnTo>
                <a:lnTo>
                  <a:pt x="42545" y="53848"/>
                </a:lnTo>
                <a:lnTo>
                  <a:pt x="40894" y="58293"/>
                </a:lnTo>
                <a:lnTo>
                  <a:pt x="40640" y="59944"/>
                </a:lnTo>
                <a:lnTo>
                  <a:pt x="40640" y="61849"/>
                </a:lnTo>
                <a:lnTo>
                  <a:pt x="81026" y="61849"/>
                </a:lnTo>
                <a:lnTo>
                  <a:pt x="81026" y="54610"/>
                </a:lnTo>
                <a:close/>
              </a:path>
              <a:path w="129539" h="62865">
                <a:moveTo>
                  <a:pt x="129413" y="35052"/>
                </a:moveTo>
                <a:lnTo>
                  <a:pt x="127635" y="30353"/>
                </a:lnTo>
                <a:lnTo>
                  <a:pt x="124968" y="27686"/>
                </a:lnTo>
                <a:lnTo>
                  <a:pt x="122301" y="24892"/>
                </a:lnTo>
                <a:lnTo>
                  <a:pt x="120269" y="22860"/>
                </a:lnTo>
                <a:lnTo>
                  <a:pt x="115824" y="20955"/>
                </a:lnTo>
                <a:lnTo>
                  <a:pt x="106426" y="20955"/>
                </a:lnTo>
                <a:lnTo>
                  <a:pt x="102616" y="22352"/>
                </a:lnTo>
                <a:lnTo>
                  <a:pt x="98933" y="24892"/>
                </a:lnTo>
                <a:lnTo>
                  <a:pt x="102235" y="8255"/>
                </a:lnTo>
                <a:lnTo>
                  <a:pt x="126492" y="8255"/>
                </a:lnTo>
                <a:lnTo>
                  <a:pt x="126492" y="1143"/>
                </a:lnTo>
                <a:lnTo>
                  <a:pt x="96266" y="1143"/>
                </a:lnTo>
                <a:lnTo>
                  <a:pt x="90297" y="32766"/>
                </a:lnTo>
                <a:lnTo>
                  <a:pt x="97409" y="33655"/>
                </a:lnTo>
                <a:lnTo>
                  <a:pt x="98425" y="31877"/>
                </a:lnTo>
                <a:lnTo>
                  <a:pt x="99949" y="30480"/>
                </a:lnTo>
                <a:lnTo>
                  <a:pt x="103886" y="28194"/>
                </a:lnTo>
                <a:lnTo>
                  <a:pt x="106045" y="27686"/>
                </a:lnTo>
                <a:lnTo>
                  <a:pt x="112395" y="27686"/>
                </a:lnTo>
                <a:lnTo>
                  <a:pt x="115443" y="28956"/>
                </a:lnTo>
                <a:lnTo>
                  <a:pt x="120269" y="33909"/>
                </a:lnTo>
                <a:lnTo>
                  <a:pt x="121539" y="37338"/>
                </a:lnTo>
                <a:lnTo>
                  <a:pt x="121539" y="46228"/>
                </a:lnTo>
                <a:lnTo>
                  <a:pt x="120269" y="49784"/>
                </a:lnTo>
                <a:lnTo>
                  <a:pt x="115316" y="55245"/>
                </a:lnTo>
                <a:lnTo>
                  <a:pt x="112141" y="56642"/>
                </a:lnTo>
                <a:lnTo>
                  <a:pt x="105537" y="56642"/>
                </a:lnTo>
                <a:lnTo>
                  <a:pt x="102997" y="55626"/>
                </a:lnTo>
                <a:lnTo>
                  <a:pt x="98806" y="51816"/>
                </a:lnTo>
                <a:lnTo>
                  <a:pt x="97409" y="48895"/>
                </a:lnTo>
                <a:lnTo>
                  <a:pt x="96901" y="45085"/>
                </a:lnTo>
                <a:lnTo>
                  <a:pt x="89027" y="45720"/>
                </a:lnTo>
                <a:lnTo>
                  <a:pt x="89535" y="50927"/>
                </a:lnTo>
                <a:lnTo>
                  <a:pt x="91440" y="54991"/>
                </a:lnTo>
                <a:lnTo>
                  <a:pt x="98552" y="61341"/>
                </a:lnTo>
                <a:lnTo>
                  <a:pt x="102997" y="62865"/>
                </a:lnTo>
                <a:lnTo>
                  <a:pt x="115316" y="62865"/>
                </a:lnTo>
                <a:lnTo>
                  <a:pt x="120650" y="60325"/>
                </a:lnTo>
                <a:lnTo>
                  <a:pt x="123571" y="56642"/>
                </a:lnTo>
                <a:lnTo>
                  <a:pt x="127762" y="51308"/>
                </a:lnTo>
                <a:lnTo>
                  <a:pt x="129413" y="46482"/>
                </a:lnTo>
                <a:lnTo>
                  <a:pt x="129413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64579" y="7289800"/>
            <a:ext cx="43180" cy="63500"/>
          </a:xfrm>
          <a:custGeom>
            <a:avLst/>
            <a:gdLst/>
            <a:ahLst/>
            <a:cxnLst/>
            <a:rect l="l" t="t" r="r" b="b"/>
            <a:pathLst>
              <a:path w="43179" h="63500">
                <a:moveTo>
                  <a:pt x="39624" y="0"/>
                </a:moveTo>
                <a:lnTo>
                  <a:pt x="7620" y="0"/>
                </a:lnTo>
                <a:lnTo>
                  <a:pt x="1397" y="32258"/>
                </a:lnTo>
                <a:lnTo>
                  <a:pt x="8890" y="33274"/>
                </a:lnTo>
                <a:lnTo>
                  <a:pt x="10033" y="31369"/>
                </a:lnTo>
                <a:lnTo>
                  <a:pt x="11684" y="29972"/>
                </a:lnTo>
                <a:lnTo>
                  <a:pt x="15748" y="27686"/>
                </a:lnTo>
                <a:lnTo>
                  <a:pt x="18034" y="27177"/>
                </a:lnTo>
                <a:lnTo>
                  <a:pt x="24637" y="27177"/>
                </a:lnTo>
                <a:lnTo>
                  <a:pt x="27940" y="28448"/>
                </a:lnTo>
                <a:lnTo>
                  <a:pt x="33020" y="33527"/>
                </a:lnTo>
                <a:lnTo>
                  <a:pt x="34290" y="36957"/>
                </a:lnTo>
                <a:lnTo>
                  <a:pt x="34290" y="45974"/>
                </a:lnTo>
                <a:lnTo>
                  <a:pt x="33020" y="49657"/>
                </a:lnTo>
                <a:lnTo>
                  <a:pt x="27686" y="55245"/>
                </a:lnTo>
                <a:lnTo>
                  <a:pt x="24511" y="56641"/>
                </a:lnTo>
                <a:lnTo>
                  <a:pt x="17525" y="56641"/>
                </a:lnTo>
                <a:lnTo>
                  <a:pt x="14859" y="55752"/>
                </a:lnTo>
                <a:lnTo>
                  <a:pt x="10414" y="51688"/>
                </a:lnTo>
                <a:lnTo>
                  <a:pt x="8890" y="48767"/>
                </a:lnTo>
                <a:lnTo>
                  <a:pt x="8255" y="44830"/>
                </a:lnTo>
                <a:lnTo>
                  <a:pt x="0" y="45465"/>
                </a:lnTo>
                <a:lnTo>
                  <a:pt x="508" y="50800"/>
                </a:lnTo>
                <a:lnTo>
                  <a:pt x="2667" y="54990"/>
                </a:lnTo>
                <a:lnTo>
                  <a:pt x="10033" y="61467"/>
                </a:lnTo>
                <a:lnTo>
                  <a:pt x="14859" y="62991"/>
                </a:lnTo>
                <a:lnTo>
                  <a:pt x="27812" y="62991"/>
                </a:lnTo>
                <a:lnTo>
                  <a:pt x="33528" y="60451"/>
                </a:lnTo>
                <a:lnTo>
                  <a:pt x="41021" y="51308"/>
                </a:lnTo>
                <a:lnTo>
                  <a:pt x="42672" y="46354"/>
                </a:lnTo>
                <a:lnTo>
                  <a:pt x="42672" y="34671"/>
                </a:lnTo>
                <a:lnTo>
                  <a:pt x="40767" y="29845"/>
                </a:lnTo>
                <a:lnTo>
                  <a:pt x="33020" y="22225"/>
                </a:lnTo>
                <a:lnTo>
                  <a:pt x="28321" y="20320"/>
                </a:lnTo>
                <a:lnTo>
                  <a:pt x="18415" y="20320"/>
                </a:lnTo>
                <a:lnTo>
                  <a:pt x="14350" y="21589"/>
                </a:lnTo>
                <a:lnTo>
                  <a:pt x="10541" y="24257"/>
                </a:lnTo>
                <a:lnTo>
                  <a:pt x="13970" y="7365"/>
                </a:lnTo>
                <a:lnTo>
                  <a:pt x="39624" y="7365"/>
                </a:lnTo>
                <a:lnTo>
                  <a:pt x="39624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3" name="object 6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90359" y="7289801"/>
            <a:ext cx="160020" cy="73658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4074160" y="7579359"/>
            <a:ext cx="325120" cy="60960"/>
          </a:xfrm>
          <a:custGeom>
            <a:avLst/>
            <a:gdLst/>
            <a:ahLst/>
            <a:cxnLst/>
            <a:rect l="l" t="t" r="r" b="b"/>
            <a:pathLst>
              <a:path w="325120" h="60959">
                <a:moveTo>
                  <a:pt x="40894" y="52959"/>
                </a:moveTo>
                <a:lnTo>
                  <a:pt x="10541" y="52959"/>
                </a:lnTo>
                <a:lnTo>
                  <a:pt x="11430" y="51562"/>
                </a:lnTo>
                <a:lnTo>
                  <a:pt x="12446" y="50292"/>
                </a:lnTo>
                <a:lnTo>
                  <a:pt x="15113" y="47625"/>
                </a:lnTo>
                <a:lnTo>
                  <a:pt x="18034" y="45085"/>
                </a:lnTo>
                <a:lnTo>
                  <a:pt x="27940" y="36957"/>
                </a:lnTo>
                <a:lnTo>
                  <a:pt x="31877" y="33528"/>
                </a:lnTo>
                <a:lnTo>
                  <a:pt x="36576" y="28321"/>
                </a:lnTo>
                <a:lnTo>
                  <a:pt x="38227" y="25908"/>
                </a:lnTo>
                <a:lnTo>
                  <a:pt x="40259" y="21336"/>
                </a:lnTo>
                <a:lnTo>
                  <a:pt x="40767" y="19177"/>
                </a:lnTo>
                <a:lnTo>
                  <a:pt x="40640" y="11684"/>
                </a:lnTo>
                <a:lnTo>
                  <a:pt x="38989" y="8001"/>
                </a:lnTo>
                <a:lnTo>
                  <a:pt x="36957" y="6096"/>
                </a:lnTo>
                <a:lnTo>
                  <a:pt x="32131" y="1524"/>
                </a:lnTo>
                <a:lnTo>
                  <a:pt x="27432" y="0"/>
                </a:lnTo>
                <a:lnTo>
                  <a:pt x="15621" y="0"/>
                </a:lnTo>
                <a:lnTo>
                  <a:pt x="11049" y="1524"/>
                </a:lnTo>
                <a:lnTo>
                  <a:pt x="4064" y="7366"/>
                </a:lnTo>
                <a:lnTo>
                  <a:pt x="2032" y="11684"/>
                </a:lnTo>
                <a:lnTo>
                  <a:pt x="1524" y="17272"/>
                </a:lnTo>
                <a:lnTo>
                  <a:pt x="9271" y="18034"/>
                </a:lnTo>
                <a:lnTo>
                  <a:pt x="9271" y="14351"/>
                </a:lnTo>
                <a:lnTo>
                  <a:pt x="10414" y="11430"/>
                </a:lnTo>
                <a:lnTo>
                  <a:pt x="14732" y="7112"/>
                </a:lnTo>
                <a:lnTo>
                  <a:pt x="17653" y="6096"/>
                </a:lnTo>
                <a:lnTo>
                  <a:pt x="24765" y="6096"/>
                </a:lnTo>
                <a:lnTo>
                  <a:pt x="27559" y="7112"/>
                </a:lnTo>
                <a:lnTo>
                  <a:pt x="31877" y="11049"/>
                </a:lnTo>
                <a:lnTo>
                  <a:pt x="33020" y="13462"/>
                </a:lnTo>
                <a:lnTo>
                  <a:pt x="33020" y="19177"/>
                </a:lnTo>
                <a:lnTo>
                  <a:pt x="31750" y="22098"/>
                </a:lnTo>
                <a:lnTo>
                  <a:pt x="27051" y="28321"/>
                </a:lnTo>
                <a:lnTo>
                  <a:pt x="22606" y="32512"/>
                </a:lnTo>
                <a:lnTo>
                  <a:pt x="11557" y="41275"/>
                </a:lnTo>
                <a:lnTo>
                  <a:pt x="8255" y="44323"/>
                </a:lnTo>
                <a:lnTo>
                  <a:pt x="3683" y="49530"/>
                </a:lnTo>
                <a:lnTo>
                  <a:pt x="2032" y="52197"/>
                </a:lnTo>
                <a:lnTo>
                  <a:pt x="254" y="56515"/>
                </a:lnTo>
                <a:lnTo>
                  <a:pt x="0" y="58166"/>
                </a:lnTo>
                <a:lnTo>
                  <a:pt x="127" y="59944"/>
                </a:lnTo>
                <a:lnTo>
                  <a:pt x="40894" y="59944"/>
                </a:lnTo>
                <a:lnTo>
                  <a:pt x="40894" y="52959"/>
                </a:lnTo>
                <a:close/>
              </a:path>
              <a:path w="325120" h="60959">
                <a:moveTo>
                  <a:pt x="80848" y="45643"/>
                </a:moveTo>
                <a:lnTo>
                  <a:pt x="73279" y="45643"/>
                </a:lnTo>
                <a:lnTo>
                  <a:pt x="73279" y="59944"/>
                </a:lnTo>
                <a:lnTo>
                  <a:pt x="80848" y="59944"/>
                </a:lnTo>
                <a:lnTo>
                  <a:pt x="80848" y="45643"/>
                </a:lnTo>
                <a:close/>
              </a:path>
              <a:path w="325120" h="60959">
                <a:moveTo>
                  <a:pt x="89154" y="38989"/>
                </a:moveTo>
                <a:lnTo>
                  <a:pt x="80848" y="38989"/>
                </a:lnTo>
                <a:lnTo>
                  <a:pt x="80848" y="12090"/>
                </a:lnTo>
                <a:lnTo>
                  <a:pt x="73279" y="12090"/>
                </a:lnTo>
                <a:lnTo>
                  <a:pt x="73279" y="38989"/>
                </a:lnTo>
                <a:lnTo>
                  <a:pt x="53975" y="38989"/>
                </a:lnTo>
                <a:lnTo>
                  <a:pt x="73279" y="12065"/>
                </a:lnTo>
                <a:lnTo>
                  <a:pt x="80772" y="12065"/>
                </a:lnTo>
                <a:lnTo>
                  <a:pt x="80772" y="254"/>
                </a:lnTo>
                <a:lnTo>
                  <a:pt x="74676" y="254"/>
                </a:lnTo>
                <a:lnTo>
                  <a:pt x="46482" y="38989"/>
                </a:lnTo>
                <a:lnTo>
                  <a:pt x="46482" y="45593"/>
                </a:lnTo>
                <a:lnTo>
                  <a:pt x="89154" y="45593"/>
                </a:lnTo>
                <a:lnTo>
                  <a:pt x="89154" y="38989"/>
                </a:lnTo>
                <a:close/>
              </a:path>
              <a:path w="325120" h="60959">
                <a:moveTo>
                  <a:pt x="137033" y="23495"/>
                </a:moveTo>
                <a:lnTo>
                  <a:pt x="136652" y="19939"/>
                </a:lnTo>
                <a:lnTo>
                  <a:pt x="134747" y="12954"/>
                </a:lnTo>
                <a:lnTo>
                  <a:pt x="133477" y="9906"/>
                </a:lnTo>
                <a:lnTo>
                  <a:pt x="130937" y="6096"/>
                </a:lnTo>
                <a:lnTo>
                  <a:pt x="130302" y="5080"/>
                </a:lnTo>
                <a:lnTo>
                  <a:pt x="129286" y="4127"/>
                </a:lnTo>
                <a:lnTo>
                  <a:pt x="129286" y="20701"/>
                </a:lnTo>
                <a:lnTo>
                  <a:pt x="129286" y="40259"/>
                </a:lnTo>
                <a:lnTo>
                  <a:pt x="128143" y="46863"/>
                </a:lnTo>
                <a:lnTo>
                  <a:pt x="123444" y="53340"/>
                </a:lnTo>
                <a:lnTo>
                  <a:pt x="120523" y="54991"/>
                </a:lnTo>
                <a:lnTo>
                  <a:pt x="113538" y="54991"/>
                </a:lnTo>
                <a:lnTo>
                  <a:pt x="110617" y="53340"/>
                </a:lnTo>
                <a:lnTo>
                  <a:pt x="105918" y="46863"/>
                </a:lnTo>
                <a:lnTo>
                  <a:pt x="104648" y="40259"/>
                </a:lnTo>
                <a:lnTo>
                  <a:pt x="104648" y="20701"/>
                </a:lnTo>
                <a:lnTo>
                  <a:pt x="105918" y="13970"/>
                </a:lnTo>
                <a:lnTo>
                  <a:pt x="110617" y="7493"/>
                </a:lnTo>
                <a:lnTo>
                  <a:pt x="113411" y="6096"/>
                </a:lnTo>
                <a:lnTo>
                  <a:pt x="120396" y="6096"/>
                </a:lnTo>
                <a:lnTo>
                  <a:pt x="123444" y="7620"/>
                </a:lnTo>
                <a:lnTo>
                  <a:pt x="128143" y="14097"/>
                </a:lnTo>
                <a:lnTo>
                  <a:pt x="129286" y="20701"/>
                </a:lnTo>
                <a:lnTo>
                  <a:pt x="129286" y="4127"/>
                </a:lnTo>
                <a:lnTo>
                  <a:pt x="128270" y="3175"/>
                </a:lnTo>
                <a:lnTo>
                  <a:pt x="123190" y="635"/>
                </a:lnTo>
                <a:lnTo>
                  <a:pt x="120269" y="0"/>
                </a:lnTo>
                <a:lnTo>
                  <a:pt x="112522" y="0"/>
                </a:lnTo>
                <a:lnTo>
                  <a:pt x="96901" y="23495"/>
                </a:lnTo>
                <a:lnTo>
                  <a:pt x="96901" y="30480"/>
                </a:lnTo>
                <a:lnTo>
                  <a:pt x="111125" y="60960"/>
                </a:lnTo>
                <a:lnTo>
                  <a:pt x="121539" y="60960"/>
                </a:lnTo>
                <a:lnTo>
                  <a:pt x="137033" y="38354"/>
                </a:lnTo>
                <a:lnTo>
                  <a:pt x="137033" y="23495"/>
                </a:lnTo>
                <a:close/>
              </a:path>
              <a:path w="325120" h="60959">
                <a:moveTo>
                  <a:pt x="183642" y="59944"/>
                </a:moveTo>
                <a:lnTo>
                  <a:pt x="171323" y="42926"/>
                </a:lnTo>
                <a:lnTo>
                  <a:pt x="167132" y="37084"/>
                </a:lnTo>
                <a:lnTo>
                  <a:pt x="171196" y="31750"/>
                </a:lnTo>
                <a:lnTo>
                  <a:pt x="182499" y="16764"/>
                </a:lnTo>
                <a:lnTo>
                  <a:pt x="173482" y="16764"/>
                </a:lnTo>
                <a:lnTo>
                  <a:pt x="165989" y="26924"/>
                </a:lnTo>
                <a:lnTo>
                  <a:pt x="164846" y="28321"/>
                </a:lnTo>
                <a:lnTo>
                  <a:pt x="163703" y="29845"/>
                </a:lnTo>
                <a:lnTo>
                  <a:pt x="162560" y="31750"/>
                </a:lnTo>
                <a:lnTo>
                  <a:pt x="152527" y="16764"/>
                </a:lnTo>
                <a:lnTo>
                  <a:pt x="143129" y="16764"/>
                </a:lnTo>
                <a:lnTo>
                  <a:pt x="158242" y="37465"/>
                </a:lnTo>
                <a:lnTo>
                  <a:pt x="141859" y="59944"/>
                </a:lnTo>
                <a:lnTo>
                  <a:pt x="151003" y="59944"/>
                </a:lnTo>
                <a:lnTo>
                  <a:pt x="162814" y="42926"/>
                </a:lnTo>
                <a:lnTo>
                  <a:pt x="174371" y="59944"/>
                </a:lnTo>
                <a:lnTo>
                  <a:pt x="183642" y="59944"/>
                </a:lnTo>
                <a:close/>
              </a:path>
              <a:path w="325120" h="60959">
                <a:moveTo>
                  <a:pt x="216357" y="13233"/>
                </a:moveTo>
                <a:lnTo>
                  <a:pt x="208788" y="13233"/>
                </a:lnTo>
                <a:lnTo>
                  <a:pt x="208788" y="59944"/>
                </a:lnTo>
                <a:lnTo>
                  <a:pt x="216357" y="59944"/>
                </a:lnTo>
                <a:lnTo>
                  <a:pt x="216357" y="13233"/>
                </a:lnTo>
                <a:close/>
              </a:path>
              <a:path w="325120" h="60959">
                <a:moveTo>
                  <a:pt x="216408" y="0"/>
                </a:moveTo>
                <a:lnTo>
                  <a:pt x="211582" y="0"/>
                </a:lnTo>
                <a:lnTo>
                  <a:pt x="210185" y="2540"/>
                </a:lnTo>
                <a:lnTo>
                  <a:pt x="208026" y="5207"/>
                </a:lnTo>
                <a:lnTo>
                  <a:pt x="201676" y="10668"/>
                </a:lnTo>
                <a:lnTo>
                  <a:pt x="197866" y="13081"/>
                </a:lnTo>
                <a:lnTo>
                  <a:pt x="193675" y="14986"/>
                </a:lnTo>
                <a:lnTo>
                  <a:pt x="193675" y="22098"/>
                </a:lnTo>
                <a:lnTo>
                  <a:pt x="208788" y="13208"/>
                </a:lnTo>
                <a:lnTo>
                  <a:pt x="216408" y="13208"/>
                </a:lnTo>
                <a:lnTo>
                  <a:pt x="216408" y="0"/>
                </a:lnTo>
                <a:close/>
              </a:path>
              <a:path w="325120" h="60959">
                <a:moveTo>
                  <a:pt x="276225" y="1016"/>
                </a:moveTo>
                <a:lnTo>
                  <a:pt x="236347" y="1016"/>
                </a:lnTo>
                <a:lnTo>
                  <a:pt x="236347" y="8001"/>
                </a:lnTo>
                <a:lnTo>
                  <a:pt x="266573" y="8001"/>
                </a:lnTo>
                <a:lnTo>
                  <a:pt x="262763" y="12319"/>
                </a:lnTo>
                <a:lnTo>
                  <a:pt x="245999" y="49530"/>
                </a:lnTo>
                <a:lnTo>
                  <a:pt x="244983" y="59944"/>
                </a:lnTo>
                <a:lnTo>
                  <a:pt x="252730" y="59944"/>
                </a:lnTo>
                <a:lnTo>
                  <a:pt x="253111" y="53975"/>
                </a:lnTo>
                <a:lnTo>
                  <a:pt x="254127" y="48514"/>
                </a:lnTo>
                <a:lnTo>
                  <a:pt x="272288" y="10795"/>
                </a:lnTo>
                <a:lnTo>
                  <a:pt x="276225" y="6731"/>
                </a:lnTo>
                <a:lnTo>
                  <a:pt x="276225" y="1016"/>
                </a:lnTo>
                <a:close/>
              </a:path>
              <a:path w="325120" h="60959">
                <a:moveTo>
                  <a:pt x="324612" y="34036"/>
                </a:moveTo>
                <a:lnTo>
                  <a:pt x="310896" y="20320"/>
                </a:lnTo>
                <a:lnTo>
                  <a:pt x="301371" y="20320"/>
                </a:lnTo>
                <a:lnTo>
                  <a:pt x="297434" y="21590"/>
                </a:lnTo>
                <a:lnTo>
                  <a:pt x="293751" y="24130"/>
                </a:lnTo>
                <a:lnTo>
                  <a:pt x="297180" y="8001"/>
                </a:lnTo>
                <a:lnTo>
                  <a:pt x="321691" y="8001"/>
                </a:lnTo>
                <a:lnTo>
                  <a:pt x="321691" y="1016"/>
                </a:lnTo>
                <a:lnTo>
                  <a:pt x="291084" y="1016"/>
                </a:lnTo>
                <a:lnTo>
                  <a:pt x="285115" y="31750"/>
                </a:lnTo>
                <a:lnTo>
                  <a:pt x="292227" y="32639"/>
                </a:lnTo>
                <a:lnTo>
                  <a:pt x="293370" y="30861"/>
                </a:lnTo>
                <a:lnTo>
                  <a:pt x="294894" y="29464"/>
                </a:lnTo>
                <a:lnTo>
                  <a:pt x="298831" y="27432"/>
                </a:lnTo>
                <a:lnTo>
                  <a:pt x="300990" y="26797"/>
                </a:lnTo>
                <a:lnTo>
                  <a:pt x="307340" y="26797"/>
                </a:lnTo>
                <a:lnTo>
                  <a:pt x="310515" y="28067"/>
                </a:lnTo>
                <a:lnTo>
                  <a:pt x="315341" y="32893"/>
                </a:lnTo>
                <a:lnTo>
                  <a:pt x="316611" y="36195"/>
                </a:lnTo>
                <a:lnTo>
                  <a:pt x="316611" y="44831"/>
                </a:lnTo>
                <a:lnTo>
                  <a:pt x="315341" y="48260"/>
                </a:lnTo>
                <a:lnTo>
                  <a:pt x="310261" y="53594"/>
                </a:lnTo>
                <a:lnTo>
                  <a:pt x="307213" y="54991"/>
                </a:lnTo>
                <a:lnTo>
                  <a:pt x="300609" y="54991"/>
                </a:lnTo>
                <a:lnTo>
                  <a:pt x="297942" y="53975"/>
                </a:lnTo>
                <a:lnTo>
                  <a:pt x="293624" y="50292"/>
                </a:lnTo>
                <a:lnTo>
                  <a:pt x="292354" y="47371"/>
                </a:lnTo>
                <a:lnTo>
                  <a:pt x="291719" y="43688"/>
                </a:lnTo>
                <a:lnTo>
                  <a:pt x="283718" y="44323"/>
                </a:lnTo>
                <a:lnTo>
                  <a:pt x="284226" y="49276"/>
                </a:lnTo>
                <a:lnTo>
                  <a:pt x="286258" y="53340"/>
                </a:lnTo>
                <a:lnTo>
                  <a:pt x="293370" y="59436"/>
                </a:lnTo>
                <a:lnTo>
                  <a:pt x="297942" y="60960"/>
                </a:lnTo>
                <a:lnTo>
                  <a:pt x="310388" y="60960"/>
                </a:lnTo>
                <a:lnTo>
                  <a:pt x="315849" y="58547"/>
                </a:lnTo>
                <a:lnTo>
                  <a:pt x="318770" y="54991"/>
                </a:lnTo>
                <a:lnTo>
                  <a:pt x="322961" y="49784"/>
                </a:lnTo>
                <a:lnTo>
                  <a:pt x="324612" y="45085"/>
                </a:lnTo>
                <a:lnTo>
                  <a:pt x="324612" y="34036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58360" y="7579359"/>
            <a:ext cx="137160" cy="60960"/>
          </a:xfrm>
          <a:custGeom>
            <a:avLst/>
            <a:gdLst/>
            <a:ahLst/>
            <a:cxnLst/>
            <a:rect l="l" t="t" r="r" b="b"/>
            <a:pathLst>
              <a:path w="137160" h="60959">
                <a:moveTo>
                  <a:pt x="40767" y="52959"/>
                </a:moveTo>
                <a:lnTo>
                  <a:pt x="10541" y="52959"/>
                </a:lnTo>
                <a:lnTo>
                  <a:pt x="11430" y="51562"/>
                </a:lnTo>
                <a:lnTo>
                  <a:pt x="12446" y="50292"/>
                </a:lnTo>
                <a:lnTo>
                  <a:pt x="15113" y="47625"/>
                </a:lnTo>
                <a:lnTo>
                  <a:pt x="17907" y="45085"/>
                </a:lnTo>
                <a:lnTo>
                  <a:pt x="27940" y="36957"/>
                </a:lnTo>
                <a:lnTo>
                  <a:pt x="31877" y="33528"/>
                </a:lnTo>
                <a:lnTo>
                  <a:pt x="36449" y="28321"/>
                </a:lnTo>
                <a:lnTo>
                  <a:pt x="38100" y="25908"/>
                </a:lnTo>
                <a:lnTo>
                  <a:pt x="40132" y="21336"/>
                </a:lnTo>
                <a:lnTo>
                  <a:pt x="40640" y="19177"/>
                </a:lnTo>
                <a:lnTo>
                  <a:pt x="40640" y="11684"/>
                </a:lnTo>
                <a:lnTo>
                  <a:pt x="38989" y="8001"/>
                </a:lnTo>
                <a:lnTo>
                  <a:pt x="36957" y="6096"/>
                </a:lnTo>
                <a:lnTo>
                  <a:pt x="32131" y="1524"/>
                </a:lnTo>
                <a:lnTo>
                  <a:pt x="27432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366"/>
                </a:lnTo>
                <a:lnTo>
                  <a:pt x="2032" y="11684"/>
                </a:lnTo>
                <a:lnTo>
                  <a:pt x="1524" y="17272"/>
                </a:lnTo>
                <a:lnTo>
                  <a:pt x="9271" y="18034"/>
                </a:lnTo>
                <a:lnTo>
                  <a:pt x="9271" y="14351"/>
                </a:lnTo>
                <a:lnTo>
                  <a:pt x="10414" y="11430"/>
                </a:lnTo>
                <a:lnTo>
                  <a:pt x="14732" y="7112"/>
                </a:lnTo>
                <a:lnTo>
                  <a:pt x="17653" y="6096"/>
                </a:lnTo>
                <a:lnTo>
                  <a:pt x="24765" y="6096"/>
                </a:lnTo>
                <a:lnTo>
                  <a:pt x="27559" y="7112"/>
                </a:lnTo>
                <a:lnTo>
                  <a:pt x="31877" y="11049"/>
                </a:lnTo>
                <a:lnTo>
                  <a:pt x="32893" y="13462"/>
                </a:lnTo>
                <a:lnTo>
                  <a:pt x="32893" y="19177"/>
                </a:lnTo>
                <a:lnTo>
                  <a:pt x="31750" y="22098"/>
                </a:lnTo>
                <a:lnTo>
                  <a:pt x="27051" y="28321"/>
                </a:lnTo>
                <a:lnTo>
                  <a:pt x="22479" y="32512"/>
                </a:lnTo>
                <a:lnTo>
                  <a:pt x="11557" y="41275"/>
                </a:lnTo>
                <a:lnTo>
                  <a:pt x="8255" y="44323"/>
                </a:lnTo>
                <a:lnTo>
                  <a:pt x="3683" y="49530"/>
                </a:lnTo>
                <a:lnTo>
                  <a:pt x="2032" y="52197"/>
                </a:lnTo>
                <a:lnTo>
                  <a:pt x="254" y="56515"/>
                </a:lnTo>
                <a:lnTo>
                  <a:pt x="0" y="58166"/>
                </a:lnTo>
                <a:lnTo>
                  <a:pt x="127" y="59944"/>
                </a:lnTo>
                <a:lnTo>
                  <a:pt x="40767" y="59944"/>
                </a:lnTo>
                <a:lnTo>
                  <a:pt x="40767" y="52959"/>
                </a:lnTo>
                <a:close/>
              </a:path>
              <a:path w="137160" h="60959">
                <a:moveTo>
                  <a:pt x="80695" y="45643"/>
                </a:moveTo>
                <a:lnTo>
                  <a:pt x="73152" y="45643"/>
                </a:lnTo>
                <a:lnTo>
                  <a:pt x="73152" y="59944"/>
                </a:lnTo>
                <a:lnTo>
                  <a:pt x="80695" y="59944"/>
                </a:lnTo>
                <a:lnTo>
                  <a:pt x="80695" y="45643"/>
                </a:lnTo>
                <a:close/>
              </a:path>
              <a:path w="137160" h="60959">
                <a:moveTo>
                  <a:pt x="88900" y="38989"/>
                </a:moveTo>
                <a:lnTo>
                  <a:pt x="80695" y="38989"/>
                </a:lnTo>
                <a:lnTo>
                  <a:pt x="80695" y="12090"/>
                </a:lnTo>
                <a:lnTo>
                  <a:pt x="73152" y="12090"/>
                </a:lnTo>
                <a:lnTo>
                  <a:pt x="73152" y="38989"/>
                </a:lnTo>
                <a:lnTo>
                  <a:pt x="53848" y="38989"/>
                </a:lnTo>
                <a:lnTo>
                  <a:pt x="73152" y="12065"/>
                </a:lnTo>
                <a:lnTo>
                  <a:pt x="80645" y="12065"/>
                </a:lnTo>
                <a:lnTo>
                  <a:pt x="80645" y="254"/>
                </a:lnTo>
                <a:lnTo>
                  <a:pt x="74422" y="254"/>
                </a:lnTo>
                <a:lnTo>
                  <a:pt x="46355" y="38989"/>
                </a:lnTo>
                <a:lnTo>
                  <a:pt x="46355" y="45593"/>
                </a:lnTo>
                <a:lnTo>
                  <a:pt x="88900" y="45593"/>
                </a:lnTo>
                <a:lnTo>
                  <a:pt x="88900" y="38989"/>
                </a:lnTo>
                <a:close/>
              </a:path>
              <a:path w="137160" h="60959">
                <a:moveTo>
                  <a:pt x="136779" y="23495"/>
                </a:moveTo>
                <a:lnTo>
                  <a:pt x="136398" y="19939"/>
                </a:lnTo>
                <a:lnTo>
                  <a:pt x="134493" y="12954"/>
                </a:lnTo>
                <a:lnTo>
                  <a:pt x="133223" y="9906"/>
                </a:lnTo>
                <a:lnTo>
                  <a:pt x="130683" y="6096"/>
                </a:lnTo>
                <a:lnTo>
                  <a:pt x="130048" y="5080"/>
                </a:lnTo>
                <a:lnTo>
                  <a:pt x="129032" y="4127"/>
                </a:lnTo>
                <a:lnTo>
                  <a:pt x="129032" y="20701"/>
                </a:lnTo>
                <a:lnTo>
                  <a:pt x="129032" y="40259"/>
                </a:lnTo>
                <a:lnTo>
                  <a:pt x="127889" y="46863"/>
                </a:lnTo>
                <a:lnTo>
                  <a:pt x="123190" y="53340"/>
                </a:lnTo>
                <a:lnTo>
                  <a:pt x="120269" y="54991"/>
                </a:lnTo>
                <a:lnTo>
                  <a:pt x="113284" y="54991"/>
                </a:lnTo>
                <a:lnTo>
                  <a:pt x="110363" y="53340"/>
                </a:lnTo>
                <a:lnTo>
                  <a:pt x="105664" y="46863"/>
                </a:lnTo>
                <a:lnTo>
                  <a:pt x="104521" y="40259"/>
                </a:lnTo>
                <a:lnTo>
                  <a:pt x="104521" y="20701"/>
                </a:lnTo>
                <a:lnTo>
                  <a:pt x="105791" y="13970"/>
                </a:lnTo>
                <a:lnTo>
                  <a:pt x="110490" y="7493"/>
                </a:lnTo>
                <a:lnTo>
                  <a:pt x="113157" y="6096"/>
                </a:lnTo>
                <a:lnTo>
                  <a:pt x="120269" y="6096"/>
                </a:lnTo>
                <a:lnTo>
                  <a:pt x="123190" y="7620"/>
                </a:lnTo>
                <a:lnTo>
                  <a:pt x="127889" y="14097"/>
                </a:lnTo>
                <a:lnTo>
                  <a:pt x="129032" y="20701"/>
                </a:lnTo>
                <a:lnTo>
                  <a:pt x="129032" y="4127"/>
                </a:lnTo>
                <a:lnTo>
                  <a:pt x="128016" y="3175"/>
                </a:lnTo>
                <a:lnTo>
                  <a:pt x="122936" y="635"/>
                </a:lnTo>
                <a:lnTo>
                  <a:pt x="120015" y="0"/>
                </a:lnTo>
                <a:lnTo>
                  <a:pt x="112268" y="0"/>
                </a:lnTo>
                <a:lnTo>
                  <a:pt x="96647" y="23495"/>
                </a:lnTo>
                <a:lnTo>
                  <a:pt x="96647" y="30480"/>
                </a:lnTo>
                <a:lnTo>
                  <a:pt x="110871" y="60960"/>
                </a:lnTo>
                <a:lnTo>
                  <a:pt x="121285" y="60960"/>
                </a:lnTo>
                <a:lnTo>
                  <a:pt x="136779" y="38354"/>
                </a:lnTo>
                <a:lnTo>
                  <a:pt x="136779" y="23495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115560" y="7579359"/>
            <a:ext cx="139700" cy="60960"/>
          </a:xfrm>
          <a:custGeom>
            <a:avLst/>
            <a:gdLst/>
            <a:ahLst/>
            <a:cxnLst/>
            <a:rect l="l" t="t" r="r" b="b"/>
            <a:pathLst>
              <a:path w="139700" h="60959">
                <a:moveTo>
                  <a:pt x="41275" y="52959"/>
                </a:moveTo>
                <a:lnTo>
                  <a:pt x="10668" y="52959"/>
                </a:lnTo>
                <a:lnTo>
                  <a:pt x="11557" y="51562"/>
                </a:lnTo>
                <a:lnTo>
                  <a:pt x="15240" y="47625"/>
                </a:lnTo>
                <a:lnTo>
                  <a:pt x="18161" y="45085"/>
                </a:lnTo>
                <a:lnTo>
                  <a:pt x="28321" y="36957"/>
                </a:lnTo>
                <a:lnTo>
                  <a:pt x="32258" y="33528"/>
                </a:lnTo>
                <a:lnTo>
                  <a:pt x="36957" y="28321"/>
                </a:lnTo>
                <a:lnTo>
                  <a:pt x="38735" y="25908"/>
                </a:lnTo>
                <a:lnTo>
                  <a:pt x="40767" y="21336"/>
                </a:lnTo>
                <a:lnTo>
                  <a:pt x="41148" y="19177"/>
                </a:lnTo>
                <a:lnTo>
                  <a:pt x="41148" y="11684"/>
                </a:lnTo>
                <a:lnTo>
                  <a:pt x="39497" y="8001"/>
                </a:lnTo>
                <a:lnTo>
                  <a:pt x="37465" y="6096"/>
                </a:lnTo>
                <a:lnTo>
                  <a:pt x="32512" y="1524"/>
                </a:lnTo>
                <a:lnTo>
                  <a:pt x="27813" y="0"/>
                </a:lnTo>
                <a:lnTo>
                  <a:pt x="15875" y="0"/>
                </a:lnTo>
                <a:lnTo>
                  <a:pt x="11176" y="1524"/>
                </a:lnTo>
                <a:lnTo>
                  <a:pt x="4064" y="7366"/>
                </a:lnTo>
                <a:lnTo>
                  <a:pt x="2032" y="11684"/>
                </a:lnTo>
                <a:lnTo>
                  <a:pt x="1524" y="17272"/>
                </a:lnTo>
                <a:lnTo>
                  <a:pt x="9398" y="18034"/>
                </a:lnTo>
                <a:lnTo>
                  <a:pt x="9398" y="14351"/>
                </a:lnTo>
                <a:lnTo>
                  <a:pt x="10541" y="11430"/>
                </a:lnTo>
                <a:lnTo>
                  <a:pt x="14986" y="7112"/>
                </a:lnTo>
                <a:lnTo>
                  <a:pt x="17907" y="6096"/>
                </a:lnTo>
                <a:lnTo>
                  <a:pt x="25146" y="6096"/>
                </a:lnTo>
                <a:lnTo>
                  <a:pt x="27940" y="7112"/>
                </a:lnTo>
                <a:lnTo>
                  <a:pt x="32258" y="11049"/>
                </a:lnTo>
                <a:lnTo>
                  <a:pt x="33401" y="13462"/>
                </a:lnTo>
                <a:lnTo>
                  <a:pt x="33401" y="19177"/>
                </a:lnTo>
                <a:lnTo>
                  <a:pt x="32131" y="22098"/>
                </a:lnTo>
                <a:lnTo>
                  <a:pt x="27305" y="28321"/>
                </a:lnTo>
                <a:lnTo>
                  <a:pt x="22860" y="32512"/>
                </a:lnTo>
                <a:lnTo>
                  <a:pt x="11684" y="41275"/>
                </a:lnTo>
                <a:lnTo>
                  <a:pt x="8255" y="44323"/>
                </a:lnTo>
                <a:lnTo>
                  <a:pt x="3683" y="49530"/>
                </a:lnTo>
                <a:lnTo>
                  <a:pt x="2032" y="52197"/>
                </a:lnTo>
                <a:lnTo>
                  <a:pt x="254" y="56515"/>
                </a:lnTo>
                <a:lnTo>
                  <a:pt x="0" y="58166"/>
                </a:lnTo>
                <a:lnTo>
                  <a:pt x="127" y="59944"/>
                </a:lnTo>
                <a:lnTo>
                  <a:pt x="41275" y="59944"/>
                </a:lnTo>
                <a:lnTo>
                  <a:pt x="41275" y="52959"/>
                </a:lnTo>
                <a:close/>
              </a:path>
              <a:path w="139700" h="60959">
                <a:moveTo>
                  <a:pt x="90170" y="23495"/>
                </a:moveTo>
                <a:lnTo>
                  <a:pt x="89789" y="19939"/>
                </a:lnTo>
                <a:lnTo>
                  <a:pt x="87884" y="12954"/>
                </a:lnTo>
                <a:lnTo>
                  <a:pt x="86614" y="9906"/>
                </a:lnTo>
                <a:lnTo>
                  <a:pt x="83947" y="6096"/>
                </a:lnTo>
                <a:lnTo>
                  <a:pt x="83312" y="5080"/>
                </a:lnTo>
                <a:lnTo>
                  <a:pt x="82423" y="4254"/>
                </a:lnTo>
                <a:lnTo>
                  <a:pt x="82423" y="20701"/>
                </a:lnTo>
                <a:lnTo>
                  <a:pt x="82423" y="40259"/>
                </a:lnTo>
                <a:lnTo>
                  <a:pt x="81153" y="46863"/>
                </a:lnTo>
                <a:lnTo>
                  <a:pt x="76327" y="53340"/>
                </a:lnTo>
                <a:lnTo>
                  <a:pt x="73406" y="54991"/>
                </a:lnTo>
                <a:lnTo>
                  <a:pt x="66421" y="54991"/>
                </a:lnTo>
                <a:lnTo>
                  <a:pt x="63373" y="53340"/>
                </a:lnTo>
                <a:lnTo>
                  <a:pt x="58674" y="46863"/>
                </a:lnTo>
                <a:lnTo>
                  <a:pt x="57404" y="40259"/>
                </a:lnTo>
                <a:lnTo>
                  <a:pt x="57404" y="20701"/>
                </a:lnTo>
                <a:lnTo>
                  <a:pt x="58674" y="13970"/>
                </a:lnTo>
                <a:lnTo>
                  <a:pt x="63500" y="7493"/>
                </a:lnTo>
                <a:lnTo>
                  <a:pt x="66294" y="6096"/>
                </a:lnTo>
                <a:lnTo>
                  <a:pt x="73406" y="6096"/>
                </a:lnTo>
                <a:lnTo>
                  <a:pt x="76327" y="7620"/>
                </a:lnTo>
                <a:lnTo>
                  <a:pt x="81153" y="14097"/>
                </a:lnTo>
                <a:lnTo>
                  <a:pt x="82423" y="20701"/>
                </a:lnTo>
                <a:lnTo>
                  <a:pt x="82423" y="4254"/>
                </a:lnTo>
                <a:lnTo>
                  <a:pt x="81280" y="3175"/>
                </a:lnTo>
                <a:lnTo>
                  <a:pt x="76200" y="635"/>
                </a:lnTo>
                <a:lnTo>
                  <a:pt x="73279" y="0"/>
                </a:lnTo>
                <a:lnTo>
                  <a:pt x="65405" y="0"/>
                </a:lnTo>
                <a:lnTo>
                  <a:pt x="49530" y="23495"/>
                </a:lnTo>
                <a:lnTo>
                  <a:pt x="49530" y="30480"/>
                </a:lnTo>
                <a:lnTo>
                  <a:pt x="63881" y="60960"/>
                </a:lnTo>
                <a:lnTo>
                  <a:pt x="74422" y="60960"/>
                </a:lnTo>
                <a:lnTo>
                  <a:pt x="90170" y="38354"/>
                </a:lnTo>
                <a:lnTo>
                  <a:pt x="90170" y="23495"/>
                </a:lnTo>
                <a:close/>
              </a:path>
              <a:path w="139700" h="60959">
                <a:moveTo>
                  <a:pt x="139446" y="34036"/>
                </a:moveTo>
                <a:lnTo>
                  <a:pt x="125476" y="20320"/>
                </a:lnTo>
                <a:lnTo>
                  <a:pt x="115824" y="20320"/>
                </a:lnTo>
                <a:lnTo>
                  <a:pt x="111887" y="21590"/>
                </a:lnTo>
                <a:lnTo>
                  <a:pt x="108204" y="24130"/>
                </a:lnTo>
                <a:lnTo>
                  <a:pt x="111506" y="8001"/>
                </a:lnTo>
                <a:lnTo>
                  <a:pt x="136525" y="8001"/>
                </a:lnTo>
                <a:lnTo>
                  <a:pt x="136525" y="1016"/>
                </a:lnTo>
                <a:lnTo>
                  <a:pt x="105410" y="1016"/>
                </a:lnTo>
                <a:lnTo>
                  <a:pt x="99441" y="31750"/>
                </a:lnTo>
                <a:lnTo>
                  <a:pt x="106553" y="32639"/>
                </a:lnTo>
                <a:lnTo>
                  <a:pt x="107696" y="30861"/>
                </a:lnTo>
                <a:lnTo>
                  <a:pt x="109347" y="29464"/>
                </a:lnTo>
                <a:lnTo>
                  <a:pt x="113284" y="27432"/>
                </a:lnTo>
                <a:lnTo>
                  <a:pt x="115443" y="26797"/>
                </a:lnTo>
                <a:lnTo>
                  <a:pt x="121920" y="26797"/>
                </a:lnTo>
                <a:lnTo>
                  <a:pt x="125222" y="28067"/>
                </a:lnTo>
                <a:lnTo>
                  <a:pt x="130048" y="32893"/>
                </a:lnTo>
                <a:lnTo>
                  <a:pt x="131318" y="36195"/>
                </a:lnTo>
                <a:lnTo>
                  <a:pt x="131318" y="44831"/>
                </a:lnTo>
                <a:lnTo>
                  <a:pt x="130048" y="48260"/>
                </a:lnTo>
                <a:lnTo>
                  <a:pt x="124968" y="53594"/>
                </a:lnTo>
                <a:lnTo>
                  <a:pt x="121793" y="54991"/>
                </a:lnTo>
                <a:lnTo>
                  <a:pt x="115062" y="54991"/>
                </a:lnTo>
                <a:lnTo>
                  <a:pt x="112395" y="53975"/>
                </a:lnTo>
                <a:lnTo>
                  <a:pt x="108077" y="50292"/>
                </a:lnTo>
                <a:lnTo>
                  <a:pt x="106680" y="47371"/>
                </a:lnTo>
                <a:lnTo>
                  <a:pt x="106045" y="43688"/>
                </a:lnTo>
                <a:lnTo>
                  <a:pt x="98044" y="44323"/>
                </a:lnTo>
                <a:lnTo>
                  <a:pt x="98552" y="49276"/>
                </a:lnTo>
                <a:lnTo>
                  <a:pt x="100584" y="53340"/>
                </a:lnTo>
                <a:lnTo>
                  <a:pt x="107823" y="59436"/>
                </a:lnTo>
                <a:lnTo>
                  <a:pt x="112395" y="60960"/>
                </a:lnTo>
                <a:lnTo>
                  <a:pt x="124968" y="60960"/>
                </a:lnTo>
                <a:lnTo>
                  <a:pt x="130429" y="58547"/>
                </a:lnTo>
                <a:lnTo>
                  <a:pt x="133477" y="54991"/>
                </a:lnTo>
                <a:lnTo>
                  <a:pt x="137795" y="49784"/>
                </a:lnTo>
                <a:lnTo>
                  <a:pt x="139446" y="45085"/>
                </a:lnTo>
                <a:lnTo>
                  <a:pt x="139446" y="34036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582920" y="7579359"/>
            <a:ext cx="129539" cy="60960"/>
          </a:xfrm>
          <a:custGeom>
            <a:avLst/>
            <a:gdLst/>
            <a:ahLst/>
            <a:cxnLst/>
            <a:rect l="l" t="t" r="r" b="b"/>
            <a:pathLst>
              <a:path w="129539" h="60959">
                <a:moveTo>
                  <a:pt x="22504" y="13233"/>
                </a:moveTo>
                <a:lnTo>
                  <a:pt x="14986" y="13233"/>
                </a:lnTo>
                <a:lnTo>
                  <a:pt x="14986" y="59944"/>
                </a:lnTo>
                <a:lnTo>
                  <a:pt x="22504" y="59944"/>
                </a:lnTo>
                <a:lnTo>
                  <a:pt x="22504" y="13233"/>
                </a:lnTo>
                <a:close/>
              </a:path>
              <a:path w="129539" h="60959">
                <a:moveTo>
                  <a:pt x="22606" y="0"/>
                </a:moveTo>
                <a:lnTo>
                  <a:pt x="17653" y="0"/>
                </a:lnTo>
                <a:lnTo>
                  <a:pt x="16383" y="2540"/>
                </a:lnTo>
                <a:lnTo>
                  <a:pt x="14224" y="5207"/>
                </a:lnTo>
                <a:lnTo>
                  <a:pt x="7874" y="10668"/>
                </a:lnTo>
                <a:lnTo>
                  <a:pt x="4191" y="13081"/>
                </a:lnTo>
                <a:lnTo>
                  <a:pt x="0" y="14986"/>
                </a:lnTo>
                <a:lnTo>
                  <a:pt x="0" y="22098"/>
                </a:lnTo>
                <a:lnTo>
                  <a:pt x="14986" y="13208"/>
                </a:lnTo>
                <a:lnTo>
                  <a:pt x="22606" y="13208"/>
                </a:lnTo>
                <a:lnTo>
                  <a:pt x="22606" y="0"/>
                </a:lnTo>
                <a:close/>
              </a:path>
              <a:path w="129539" h="60959">
                <a:moveTo>
                  <a:pt x="82042" y="1016"/>
                </a:moveTo>
                <a:lnTo>
                  <a:pt x="42291" y="1016"/>
                </a:lnTo>
                <a:lnTo>
                  <a:pt x="42291" y="8001"/>
                </a:lnTo>
                <a:lnTo>
                  <a:pt x="72390" y="8001"/>
                </a:lnTo>
                <a:lnTo>
                  <a:pt x="68580" y="12319"/>
                </a:lnTo>
                <a:lnTo>
                  <a:pt x="51943" y="49530"/>
                </a:lnTo>
                <a:lnTo>
                  <a:pt x="50927" y="59944"/>
                </a:lnTo>
                <a:lnTo>
                  <a:pt x="58674" y="59944"/>
                </a:lnTo>
                <a:lnTo>
                  <a:pt x="59055" y="53975"/>
                </a:lnTo>
                <a:lnTo>
                  <a:pt x="60071" y="48514"/>
                </a:lnTo>
                <a:lnTo>
                  <a:pt x="78105" y="10795"/>
                </a:lnTo>
                <a:lnTo>
                  <a:pt x="82042" y="6731"/>
                </a:lnTo>
                <a:lnTo>
                  <a:pt x="82042" y="1016"/>
                </a:lnTo>
                <a:close/>
              </a:path>
              <a:path w="129539" h="60959">
                <a:moveTo>
                  <a:pt x="129286" y="23495"/>
                </a:moveTo>
                <a:lnTo>
                  <a:pt x="128905" y="19939"/>
                </a:lnTo>
                <a:lnTo>
                  <a:pt x="127127" y="12954"/>
                </a:lnTo>
                <a:lnTo>
                  <a:pt x="125857" y="9906"/>
                </a:lnTo>
                <a:lnTo>
                  <a:pt x="123190" y="6096"/>
                </a:lnTo>
                <a:lnTo>
                  <a:pt x="122555" y="5080"/>
                </a:lnTo>
                <a:lnTo>
                  <a:pt x="121666" y="4254"/>
                </a:lnTo>
                <a:lnTo>
                  <a:pt x="121666" y="20701"/>
                </a:lnTo>
                <a:lnTo>
                  <a:pt x="121666" y="40259"/>
                </a:lnTo>
                <a:lnTo>
                  <a:pt x="120523" y="46863"/>
                </a:lnTo>
                <a:lnTo>
                  <a:pt x="115824" y="53340"/>
                </a:lnTo>
                <a:lnTo>
                  <a:pt x="112903" y="54991"/>
                </a:lnTo>
                <a:lnTo>
                  <a:pt x="105918" y="54991"/>
                </a:lnTo>
                <a:lnTo>
                  <a:pt x="102997" y="53340"/>
                </a:lnTo>
                <a:lnTo>
                  <a:pt x="98298" y="46863"/>
                </a:lnTo>
                <a:lnTo>
                  <a:pt x="97155" y="40259"/>
                </a:lnTo>
                <a:lnTo>
                  <a:pt x="97155" y="20701"/>
                </a:lnTo>
                <a:lnTo>
                  <a:pt x="98425" y="13970"/>
                </a:lnTo>
                <a:lnTo>
                  <a:pt x="103124" y="7493"/>
                </a:lnTo>
                <a:lnTo>
                  <a:pt x="105918" y="6096"/>
                </a:lnTo>
                <a:lnTo>
                  <a:pt x="112776" y="6096"/>
                </a:lnTo>
                <a:lnTo>
                  <a:pt x="115824" y="7620"/>
                </a:lnTo>
                <a:lnTo>
                  <a:pt x="120523" y="14097"/>
                </a:lnTo>
                <a:lnTo>
                  <a:pt x="121666" y="20701"/>
                </a:lnTo>
                <a:lnTo>
                  <a:pt x="121666" y="4254"/>
                </a:lnTo>
                <a:lnTo>
                  <a:pt x="120523" y="3175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3495"/>
                </a:lnTo>
                <a:lnTo>
                  <a:pt x="89408" y="30480"/>
                </a:lnTo>
                <a:lnTo>
                  <a:pt x="103505" y="60960"/>
                </a:lnTo>
                <a:lnTo>
                  <a:pt x="113919" y="60960"/>
                </a:lnTo>
                <a:lnTo>
                  <a:pt x="129286" y="38354"/>
                </a:lnTo>
                <a:lnTo>
                  <a:pt x="129286" y="23495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164580" y="7579359"/>
            <a:ext cx="40640" cy="60960"/>
          </a:xfrm>
          <a:custGeom>
            <a:avLst/>
            <a:gdLst/>
            <a:ahLst/>
            <a:cxnLst/>
            <a:rect l="l" t="t" r="r" b="b"/>
            <a:pathLst>
              <a:path w="40639" h="60959">
                <a:moveTo>
                  <a:pt x="40513" y="48006"/>
                </a:moveTo>
                <a:lnTo>
                  <a:pt x="40386" y="38735"/>
                </a:lnTo>
                <a:lnTo>
                  <a:pt x="39624" y="36068"/>
                </a:lnTo>
                <a:lnTo>
                  <a:pt x="35687" y="30734"/>
                </a:lnTo>
                <a:lnTo>
                  <a:pt x="32893" y="28917"/>
                </a:lnTo>
                <a:lnTo>
                  <a:pt x="32893" y="46482"/>
                </a:lnTo>
                <a:lnTo>
                  <a:pt x="31623" y="49276"/>
                </a:lnTo>
                <a:lnTo>
                  <a:pt x="26924" y="53848"/>
                </a:lnTo>
                <a:lnTo>
                  <a:pt x="24003" y="54991"/>
                </a:lnTo>
                <a:lnTo>
                  <a:pt x="18034" y="54991"/>
                </a:lnTo>
                <a:lnTo>
                  <a:pt x="7747" y="44831"/>
                </a:lnTo>
                <a:lnTo>
                  <a:pt x="7874" y="39243"/>
                </a:lnTo>
                <a:lnTo>
                  <a:pt x="8890" y="36449"/>
                </a:lnTo>
                <a:lnTo>
                  <a:pt x="13589" y="31877"/>
                </a:lnTo>
                <a:lnTo>
                  <a:pt x="16510" y="30734"/>
                </a:lnTo>
                <a:lnTo>
                  <a:pt x="23749" y="30734"/>
                </a:lnTo>
                <a:lnTo>
                  <a:pt x="26797" y="31877"/>
                </a:lnTo>
                <a:lnTo>
                  <a:pt x="31623" y="36576"/>
                </a:lnTo>
                <a:lnTo>
                  <a:pt x="32766" y="39243"/>
                </a:lnTo>
                <a:lnTo>
                  <a:pt x="32893" y="46482"/>
                </a:lnTo>
                <a:lnTo>
                  <a:pt x="32893" y="28917"/>
                </a:lnTo>
                <a:lnTo>
                  <a:pt x="32766" y="28829"/>
                </a:lnTo>
                <a:lnTo>
                  <a:pt x="28956" y="27559"/>
                </a:lnTo>
                <a:lnTo>
                  <a:pt x="32004" y="26416"/>
                </a:lnTo>
                <a:lnTo>
                  <a:pt x="34290" y="24892"/>
                </a:lnTo>
                <a:lnTo>
                  <a:pt x="17272" y="24765"/>
                </a:lnTo>
                <a:lnTo>
                  <a:pt x="14859" y="23876"/>
                </a:lnTo>
                <a:lnTo>
                  <a:pt x="11176" y="20320"/>
                </a:lnTo>
                <a:lnTo>
                  <a:pt x="10287" y="18161"/>
                </a:lnTo>
                <a:lnTo>
                  <a:pt x="10160" y="12700"/>
                </a:lnTo>
                <a:lnTo>
                  <a:pt x="11176" y="10541"/>
                </a:lnTo>
                <a:lnTo>
                  <a:pt x="14986" y="6985"/>
                </a:lnTo>
                <a:lnTo>
                  <a:pt x="17399" y="5969"/>
                </a:lnTo>
                <a:lnTo>
                  <a:pt x="23114" y="5969"/>
                </a:lnTo>
                <a:lnTo>
                  <a:pt x="25527" y="6985"/>
                </a:lnTo>
                <a:lnTo>
                  <a:pt x="29337" y="10668"/>
                </a:lnTo>
                <a:lnTo>
                  <a:pt x="30226" y="12700"/>
                </a:lnTo>
                <a:lnTo>
                  <a:pt x="30226" y="18415"/>
                </a:lnTo>
                <a:lnTo>
                  <a:pt x="29337" y="20320"/>
                </a:lnTo>
                <a:lnTo>
                  <a:pt x="25654" y="23876"/>
                </a:lnTo>
                <a:lnTo>
                  <a:pt x="23241" y="24765"/>
                </a:lnTo>
                <a:lnTo>
                  <a:pt x="34417" y="24765"/>
                </a:lnTo>
                <a:lnTo>
                  <a:pt x="37338" y="20701"/>
                </a:lnTo>
                <a:lnTo>
                  <a:pt x="38100" y="18415"/>
                </a:lnTo>
                <a:lnTo>
                  <a:pt x="37973" y="11049"/>
                </a:lnTo>
                <a:lnTo>
                  <a:pt x="36449" y="7620"/>
                </a:lnTo>
                <a:lnTo>
                  <a:pt x="34798" y="5969"/>
                </a:lnTo>
                <a:lnTo>
                  <a:pt x="29845" y="1524"/>
                </a:lnTo>
                <a:lnTo>
                  <a:pt x="25527" y="0"/>
                </a:lnTo>
                <a:lnTo>
                  <a:pt x="14859" y="0"/>
                </a:lnTo>
                <a:lnTo>
                  <a:pt x="10541" y="1524"/>
                </a:lnTo>
                <a:lnTo>
                  <a:pt x="4064" y="7366"/>
                </a:lnTo>
                <a:lnTo>
                  <a:pt x="2540" y="11049"/>
                </a:lnTo>
                <a:lnTo>
                  <a:pt x="2540" y="18415"/>
                </a:lnTo>
                <a:lnTo>
                  <a:pt x="3302" y="20828"/>
                </a:lnTo>
                <a:lnTo>
                  <a:pt x="6350" y="24892"/>
                </a:lnTo>
                <a:lnTo>
                  <a:pt x="8636" y="26416"/>
                </a:lnTo>
                <a:lnTo>
                  <a:pt x="11684" y="27559"/>
                </a:lnTo>
                <a:lnTo>
                  <a:pt x="8001" y="28575"/>
                </a:lnTo>
                <a:lnTo>
                  <a:pt x="5080" y="30353"/>
                </a:lnTo>
                <a:lnTo>
                  <a:pt x="1016" y="35560"/>
                </a:lnTo>
                <a:lnTo>
                  <a:pt x="0" y="38735"/>
                </a:lnTo>
                <a:lnTo>
                  <a:pt x="0" y="48006"/>
                </a:lnTo>
                <a:lnTo>
                  <a:pt x="1905" y="52324"/>
                </a:lnTo>
                <a:lnTo>
                  <a:pt x="9271" y="59182"/>
                </a:lnTo>
                <a:lnTo>
                  <a:pt x="14224" y="60960"/>
                </a:lnTo>
                <a:lnTo>
                  <a:pt x="26416" y="60960"/>
                </a:lnTo>
                <a:lnTo>
                  <a:pt x="31242" y="59182"/>
                </a:lnTo>
                <a:lnTo>
                  <a:pt x="35814" y="54991"/>
                </a:lnTo>
                <a:lnTo>
                  <a:pt x="38735" y="52197"/>
                </a:lnTo>
                <a:lnTo>
                  <a:pt x="40513" y="48006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690359" y="7579361"/>
            <a:ext cx="160020" cy="73658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4074160" y="7866379"/>
            <a:ext cx="322580" cy="62865"/>
          </a:xfrm>
          <a:custGeom>
            <a:avLst/>
            <a:gdLst/>
            <a:ahLst/>
            <a:cxnLst/>
            <a:rect l="l" t="t" r="r" b="b"/>
            <a:pathLst>
              <a:path w="322579" h="62865">
                <a:moveTo>
                  <a:pt x="40640" y="54610"/>
                </a:moveTo>
                <a:lnTo>
                  <a:pt x="10541" y="54610"/>
                </a:lnTo>
                <a:lnTo>
                  <a:pt x="11303" y="53213"/>
                </a:lnTo>
                <a:lnTo>
                  <a:pt x="12446" y="51816"/>
                </a:lnTo>
                <a:lnTo>
                  <a:pt x="14986" y="49149"/>
                </a:lnTo>
                <a:lnTo>
                  <a:pt x="17907" y="46482"/>
                </a:lnTo>
                <a:lnTo>
                  <a:pt x="27813" y="38100"/>
                </a:lnTo>
                <a:lnTo>
                  <a:pt x="31750" y="34544"/>
                </a:lnTo>
                <a:lnTo>
                  <a:pt x="36322" y="29210"/>
                </a:lnTo>
                <a:lnTo>
                  <a:pt x="37973" y="26797"/>
                </a:lnTo>
                <a:lnTo>
                  <a:pt x="40005" y="21971"/>
                </a:lnTo>
                <a:lnTo>
                  <a:pt x="40513" y="19812"/>
                </a:lnTo>
                <a:lnTo>
                  <a:pt x="40386" y="12065"/>
                </a:lnTo>
                <a:lnTo>
                  <a:pt x="38862" y="8128"/>
                </a:lnTo>
                <a:lnTo>
                  <a:pt x="36830" y="6223"/>
                </a:lnTo>
                <a:lnTo>
                  <a:pt x="32004" y="1651"/>
                </a:lnTo>
                <a:lnTo>
                  <a:pt x="27305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638" y="6223"/>
                </a:lnTo>
                <a:lnTo>
                  <a:pt x="27432" y="7239"/>
                </a:lnTo>
                <a:lnTo>
                  <a:pt x="31750" y="11430"/>
                </a:lnTo>
                <a:lnTo>
                  <a:pt x="32766" y="13970"/>
                </a:lnTo>
                <a:lnTo>
                  <a:pt x="32766" y="19812"/>
                </a:lnTo>
                <a:lnTo>
                  <a:pt x="31623" y="22860"/>
                </a:lnTo>
                <a:lnTo>
                  <a:pt x="26924" y="29210"/>
                </a:lnTo>
                <a:lnTo>
                  <a:pt x="22352" y="33528"/>
                </a:lnTo>
                <a:lnTo>
                  <a:pt x="11430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640" y="61849"/>
                </a:lnTo>
                <a:lnTo>
                  <a:pt x="40640" y="54610"/>
                </a:lnTo>
                <a:close/>
              </a:path>
              <a:path w="322579" h="62865">
                <a:moveTo>
                  <a:pt x="88773" y="35941"/>
                </a:moveTo>
                <a:lnTo>
                  <a:pt x="86995" y="31115"/>
                </a:lnTo>
                <a:lnTo>
                  <a:pt x="84582" y="28575"/>
                </a:lnTo>
                <a:lnTo>
                  <a:pt x="81153" y="24955"/>
                </a:lnTo>
                <a:lnTo>
                  <a:pt x="81153" y="37846"/>
                </a:lnTo>
                <a:lnTo>
                  <a:pt x="81026" y="46990"/>
                </a:lnTo>
                <a:lnTo>
                  <a:pt x="80010" y="50165"/>
                </a:lnTo>
                <a:lnTo>
                  <a:pt x="75438" y="55372"/>
                </a:lnTo>
                <a:lnTo>
                  <a:pt x="72644" y="56642"/>
                </a:lnTo>
                <a:lnTo>
                  <a:pt x="67310" y="56642"/>
                </a:lnTo>
                <a:lnTo>
                  <a:pt x="57023" y="44450"/>
                </a:lnTo>
                <a:lnTo>
                  <a:pt x="57023" y="37846"/>
                </a:lnTo>
                <a:lnTo>
                  <a:pt x="81153" y="37846"/>
                </a:lnTo>
                <a:lnTo>
                  <a:pt x="81153" y="24955"/>
                </a:lnTo>
                <a:lnTo>
                  <a:pt x="80010" y="23749"/>
                </a:lnTo>
                <a:lnTo>
                  <a:pt x="75692" y="21844"/>
                </a:lnTo>
                <a:lnTo>
                  <a:pt x="67818" y="21844"/>
                </a:lnTo>
                <a:lnTo>
                  <a:pt x="65151" y="22606"/>
                </a:lnTo>
                <a:lnTo>
                  <a:pt x="59817" y="25273"/>
                </a:lnTo>
                <a:lnTo>
                  <a:pt x="57658" y="27305"/>
                </a:lnTo>
                <a:lnTo>
                  <a:pt x="55880" y="30099"/>
                </a:lnTo>
                <a:lnTo>
                  <a:pt x="67437" y="6223"/>
                </a:lnTo>
                <a:lnTo>
                  <a:pt x="72898" y="6223"/>
                </a:lnTo>
                <a:lnTo>
                  <a:pt x="75311" y="7239"/>
                </a:lnTo>
                <a:lnTo>
                  <a:pt x="78613" y="10795"/>
                </a:lnTo>
                <a:lnTo>
                  <a:pt x="79629" y="12954"/>
                </a:lnTo>
                <a:lnTo>
                  <a:pt x="80264" y="15875"/>
                </a:lnTo>
                <a:lnTo>
                  <a:pt x="87757" y="15367"/>
                </a:lnTo>
                <a:lnTo>
                  <a:pt x="87122" y="10541"/>
                </a:lnTo>
                <a:lnTo>
                  <a:pt x="85344" y="6858"/>
                </a:lnTo>
                <a:lnTo>
                  <a:pt x="84582" y="6223"/>
                </a:lnTo>
                <a:lnTo>
                  <a:pt x="79121" y="1397"/>
                </a:lnTo>
                <a:lnTo>
                  <a:pt x="75184" y="0"/>
                </a:lnTo>
                <a:lnTo>
                  <a:pt x="63881" y="0"/>
                </a:lnTo>
                <a:lnTo>
                  <a:pt x="58674" y="2413"/>
                </a:lnTo>
                <a:lnTo>
                  <a:pt x="48387" y="43688"/>
                </a:lnTo>
                <a:lnTo>
                  <a:pt x="50292" y="51308"/>
                </a:lnTo>
                <a:lnTo>
                  <a:pt x="58293" y="60579"/>
                </a:lnTo>
                <a:lnTo>
                  <a:pt x="63373" y="62865"/>
                </a:lnTo>
                <a:lnTo>
                  <a:pt x="73279" y="62865"/>
                </a:lnTo>
                <a:lnTo>
                  <a:pt x="88773" y="45720"/>
                </a:lnTo>
                <a:lnTo>
                  <a:pt x="88773" y="35941"/>
                </a:lnTo>
                <a:close/>
              </a:path>
              <a:path w="322579" h="62865">
                <a:moveTo>
                  <a:pt x="136144" y="24130"/>
                </a:moveTo>
                <a:lnTo>
                  <a:pt x="135890" y="20447"/>
                </a:lnTo>
                <a:lnTo>
                  <a:pt x="133985" y="13335"/>
                </a:lnTo>
                <a:lnTo>
                  <a:pt x="132715" y="10287"/>
                </a:lnTo>
                <a:lnTo>
                  <a:pt x="130175" y="6223"/>
                </a:lnTo>
                <a:lnTo>
                  <a:pt x="129540" y="5207"/>
                </a:lnTo>
                <a:lnTo>
                  <a:pt x="128524" y="4254"/>
                </a:lnTo>
                <a:lnTo>
                  <a:pt x="128524" y="21336"/>
                </a:lnTo>
                <a:lnTo>
                  <a:pt x="128524" y="41529"/>
                </a:lnTo>
                <a:lnTo>
                  <a:pt x="127381" y="48260"/>
                </a:lnTo>
                <a:lnTo>
                  <a:pt x="122682" y="54991"/>
                </a:lnTo>
                <a:lnTo>
                  <a:pt x="119761" y="56642"/>
                </a:lnTo>
                <a:lnTo>
                  <a:pt x="112903" y="56642"/>
                </a:lnTo>
                <a:lnTo>
                  <a:pt x="109982" y="54991"/>
                </a:lnTo>
                <a:lnTo>
                  <a:pt x="105283" y="48260"/>
                </a:lnTo>
                <a:lnTo>
                  <a:pt x="104013" y="41529"/>
                </a:lnTo>
                <a:lnTo>
                  <a:pt x="104013" y="21336"/>
                </a:lnTo>
                <a:lnTo>
                  <a:pt x="105283" y="14478"/>
                </a:lnTo>
                <a:lnTo>
                  <a:pt x="109982" y="7747"/>
                </a:lnTo>
                <a:lnTo>
                  <a:pt x="112776" y="6223"/>
                </a:lnTo>
                <a:lnTo>
                  <a:pt x="119761" y="6223"/>
                </a:lnTo>
                <a:lnTo>
                  <a:pt x="122682" y="7874"/>
                </a:lnTo>
                <a:lnTo>
                  <a:pt x="127381" y="14605"/>
                </a:lnTo>
                <a:lnTo>
                  <a:pt x="128524" y="21336"/>
                </a:lnTo>
                <a:lnTo>
                  <a:pt x="128524" y="4254"/>
                </a:lnTo>
                <a:lnTo>
                  <a:pt x="127508" y="3302"/>
                </a:lnTo>
                <a:lnTo>
                  <a:pt x="122428" y="635"/>
                </a:lnTo>
                <a:lnTo>
                  <a:pt x="119634" y="0"/>
                </a:lnTo>
                <a:lnTo>
                  <a:pt x="111887" y="0"/>
                </a:lnTo>
                <a:lnTo>
                  <a:pt x="96266" y="24130"/>
                </a:lnTo>
                <a:lnTo>
                  <a:pt x="96266" y="31496"/>
                </a:lnTo>
                <a:lnTo>
                  <a:pt x="110363" y="62865"/>
                </a:lnTo>
                <a:lnTo>
                  <a:pt x="120777" y="62865"/>
                </a:lnTo>
                <a:lnTo>
                  <a:pt x="136144" y="39497"/>
                </a:lnTo>
                <a:lnTo>
                  <a:pt x="136144" y="24130"/>
                </a:lnTo>
                <a:close/>
              </a:path>
              <a:path w="322579" h="62865">
                <a:moveTo>
                  <a:pt x="182626" y="61849"/>
                </a:moveTo>
                <a:lnTo>
                  <a:pt x="170307" y="44196"/>
                </a:lnTo>
                <a:lnTo>
                  <a:pt x="166116" y="38227"/>
                </a:lnTo>
                <a:lnTo>
                  <a:pt x="170180" y="32639"/>
                </a:lnTo>
                <a:lnTo>
                  <a:pt x="181483" y="17272"/>
                </a:lnTo>
                <a:lnTo>
                  <a:pt x="172466" y="17272"/>
                </a:lnTo>
                <a:lnTo>
                  <a:pt x="163957" y="29210"/>
                </a:lnTo>
                <a:lnTo>
                  <a:pt x="161544" y="32639"/>
                </a:lnTo>
                <a:lnTo>
                  <a:pt x="159766" y="29718"/>
                </a:lnTo>
                <a:lnTo>
                  <a:pt x="151638" y="17272"/>
                </a:lnTo>
                <a:lnTo>
                  <a:pt x="142240" y="17272"/>
                </a:lnTo>
                <a:lnTo>
                  <a:pt x="157226" y="38608"/>
                </a:lnTo>
                <a:lnTo>
                  <a:pt x="141097" y="61849"/>
                </a:lnTo>
                <a:lnTo>
                  <a:pt x="150114" y="61849"/>
                </a:lnTo>
                <a:lnTo>
                  <a:pt x="161798" y="44196"/>
                </a:lnTo>
                <a:lnTo>
                  <a:pt x="164211" y="48006"/>
                </a:lnTo>
                <a:lnTo>
                  <a:pt x="173355" y="61849"/>
                </a:lnTo>
                <a:lnTo>
                  <a:pt x="182626" y="61849"/>
                </a:lnTo>
                <a:close/>
              </a:path>
              <a:path w="322579" h="62865">
                <a:moveTo>
                  <a:pt x="226314" y="54610"/>
                </a:moveTo>
                <a:lnTo>
                  <a:pt x="196342" y="54610"/>
                </a:lnTo>
                <a:lnTo>
                  <a:pt x="197104" y="53213"/>
                </a:lnTo>
                <a:lnTo>
                  <a:pt x="198247" y="51816"/>
                </a:lnTo>
                <a:lnTo>
                  <a:pt x="200787" y="49149"/>
                </a:lnTo>
                <a:lnTo>
                  <a:pt x="203708" y="46482"/>
                </a:lnTo>
                <a:lnTo>
                  <a:pt x="213614" y="38100"/>
                </a:lnTo>
                <a:lnTo>
                  <a:pt x="217424" y="34544"/>
                </a:lnTo>
                <a:lnTo>
                  <a:pt x="222123" y="29210"/>
                </a:lnTo>
                <a:lnTo>
                  <a:pt x="223774" y="26797"/>
                </a:lnTo>
                <a:lnTo>
                  <a:pt x="225806" y="21971"/>
                </a:lnTo>
                <a:lnTo>
                  <a:pt x="226187" y="19812"/>
                </a:lnTo>
                <a:lnTo>
                  <a:pt x="226187" y="12065"/>
                </a:lnTo>
                <a:lnTo>
                  <a:pt x="224536" y="8128"/>
                </a:lnTo>
                <a:lnTo>
                  <a:pt x="222504" y="6223"/>
                </a:lnTo>
                <a:lnTo>
                  <a:pt x="217678" y="1651"/>
                </a:lnTo>
                <a:lnTo>
                  <a:pt x="213106" y="0"/>
                </a:lnTo>
                <a:lnTo>
                  <a:pt x="201295" y="0"/>
                </a:lnTo>
                <a:lnTo>
                  <a:pt x="196723" y="1524"/>
                </a:lnTo>
                <a:lnTo>
                  <a:pt x="189738" y="7620"/>
                </a:lnTo>
                <a:lnTo>
                  <a:pt x="187833" y="12065"/>
                </a:lnTo>
                <a:lnTo>
                  <a:pt x="187198" y="17780"/>
                </a:lnTo>
                <a:lnTo>
                  <a:pt x="194945" y="18542"/>
                </a:lnTo>
                <a:lnTo>
                  <a:pt x="195072" y="14732"/>
                </a:lnTo>
                <a:lnTo>
                  <a:pt x="196088" y="11684"/>
                </a:lnTo>
                <a:lnTo>
                  <a:pt x="200406" y="7366"/>
                </a:lnTo>
                <a:lnTo>
                  <a:pt x="203327" y="6223"/>
                </a:lnTo>
                <a:lnTo>
                  <a:pt x="210439" y="6223"/>
                </a:lnTo>
                <a:lnTo>
                  <a:pt x="213233" y="7239"/>
                </a:lnTo>
                <a:lnTo>
                  <a:pt x="217424" y="11430"/>
                </a:lnTo>
                <a:lnTo>
                  <a:pt x="218567" y="13970"/>
                </a:lnTo>
                <a:lnTo>
                  <a:pt x="218567" y="19812"/>
                </a:lnTo>
                <a:lnTo>
                  <a:pt x="217424" y="22860"/>
                </a:lnTo>
                <a:lnTo>
                  <a:pt x="212598" y="29210"/>
                </a:lnTo>
                <a:lnTo>
                  <a:pt x="208153" y="33528"/>
                </a:lnTo>
                <a:lnTo>
                  <a:pt x="197231" y="42545"/>
                </a:lnTo>
                <a:lnTo>
                  <a:pt x="193929" y="45720"/>
                </a:lnTo>
                <a:lnTo>
                  <a:pt x="189357" y="51054"/>
                </a:lnTo>
                <a:lnTo>
                  <a:pt x="187706" y="53848"/>
                </a:lnTo>
                <a:lnTo>
                  <a:pt x="186055" y="58293"/>
                </a:lnTo>
                <a:lnTo>
                  <a:pt x="185801" y="59944"/>
                </a:lnTo>
                <a:lnTo>
                  <a:pt x="185801" y="61849"/>
                </a:lnTo>
                <a:lnTo>
                  <a:pt x="226314" y="61849"/>
                </a:lnTo>
                <a:lnTo>
                  <a:pt x="226314" y="54610"/>
                </a:lnTo>
                <a:close/>
              </a:path>
              <a:path w="322579" h="62865">
                <a:moveTo>
                  <a:pt x="262763" y="0"/>
                </a:moveTo>
                <a:lnTo>
                  <a:pt x="257937" y="0"/>
                </a:lnTo>
                <a:lnTo>
                  <a:pt x="256667" y="2667"/>
                </a:lnTo>
                <a:lnTo>
                  <a:pt x="254381" y="5461"/>
                </a:lnTo>
                <a:lnTo>
                  <a:pt x="248158" y="11049"/>
                </a:lnTo>
                <a:lnTo>
                  <a:pt x="244475" y="13462"/>
                </a:lnTo>
                <a:lnTo>
                  <a:pt x="240157" y="15494"/>
                </a:lnTo>
                <a:lnTo>
                  <a:pt x="240157" y="22733"/>
                </a:lnTo>
                <a:lnTo>
                  <a:pt x="255270" y="13589"/>
                </a:lnTo>
                <a:lnTo>
                  <a:pt x="262763" y="13589"/>
                </a:lnTo>
                <a:lnTo>
                  <a:pt x="262763" y="0"/>
                </a:lnTo>
                <a:close/>
              </a:path>
              <a:path w="322579" h="62865">
                <a:moveTo>
                  <a:pt x="262788" y="13677"/>
                </a:moveTo>
                <a:lnTo>
                  <a:pt x="255270" y="13677"/>
                </a:lnTo>
                <a:lnTo>
                  <a:pt x="255270" y="61849"/>
                </a:lnTo>
                <a:lnTo>
                  <a:pt x="262788" y="61849"/>
                </a:lnTo>
                <a:lnTo>
                  <a:pt x="262788" y="13677"/>
                </a:lnTo>
                <a:close/>
              </a:path>
              <a:path w="322579" h="62865">
                <a:moveTo>
                  <a:pt x="315595" y="56769"/>
                </a:moveTo>
                <a:lnTo>
                  <a:pt x="290449" y="46863"/>
                </a:lnTo>
                <a:lnTo>
                  <a:pt x="283210" y="47625"/>
                </a:lnTo>
                <a:lnTo>
                  <a:pt x="283845" y="52451"/>
                </a:lnTo>
                <a:lnTo>
                  <a:pt x="285623" y="56134"/>
                </a:lnTo>
                <a:lnTo>
                  <a:pt x="291719" y="61468"/>
                </a:lnTo>
                <a:lnTo>
                  <a:pt x="295656" y="62865"/>
                </a:lnTo>
                <a:lnTo>
                  <a:pt x="304927" y="62865"/>
                </a:lnTo>
                <a:lnTo>
                  <a:pt x="308864" y="61595"/>
                </a:lnTo>
                <a:lnTo>
                  <a:pt x="315595" y="56769"/>
                </a:lnTo>
                <a:close/>
              </a:path>
              <a:path w="322579" h="62865">
                <a:moveTo>
                  <a:pt x="322453" y="22225"/>
                </a:moveTo>
                <a:lnTo>
                  <a:pt x="314071" y="4445"/>
                </a:lnTo>
                <a:lnTo>
                  <a:pt x="314071" y="16129"/>
                </a:lnTo>
                <a:lnTo>
                  <a:pt x="313944" y="25019"/>
                </a:lnTo>
                <a:lnTo>
                  <a:pt x="312928" y="28194"/>
                </a:lnTo>
                <a:lnTo>
                  <a:pt x="308483" y="33020"/>
                </a:lnTo>
                <a:lnTo>
                  <a:pt x="305562" y="34290"/>
                </a:lnTo>
                <a:lnTo>
                  <a:pt x="298577" y="34290"/>
                </a:lnTo>
                <a:lnTo>
                  <a:pt x="295783" y="33020"/>
                </a:lnTo>
                <a:lnTo>
                  <a:pt x="290957" y="28194"/>
                </a:lnTo>
                <a:lnTo>
                  <a:pt x="289814" y="25019"/>
                </a:lnTo>
                <a:lnTo>
                  <a:pt x="289941" y="16510"/>
                </a:lnTo>
                <a:lnTo>
                  <a:pt x="291084" y="13081"/>
                </a:lnTo>
                <a:lnTo>
                  <a:pt x="296037" y="7620"/>
                </a:lnTo>
                <a:lnTo>
                  <a:pt x="298958" y="6223"/>
                </a:lnTo>
                <a:lnTo>
                  <a:pt x="305562" y="6223"/>
                </a:lnTo>
                <a:lnTo>
                  <a:pt x="308229" y="7493"/>
                </a:lnTo>
                <a:lnTo>
                  <a:pt x="312928" y="12700"/>
                </a:lnTo>
                <a:lnTo>
                  <a:pt x="314071" y="16129"/>
                </a:lnTo>
                <a:lnTo>
                  <a:pt x="314071" y="4445"/>
                </a:lnTo>
                <a:lnTo>
                  <a:pt x="308991" y="1016"/>
                </a:lnTo>
                <a:lnTo>
                  <a:pt x="305308" y="0"/>
                </a:lnTo>
                <a:lnTo>
                  <a:pt x="295783" y="0"/>
                </a:lnTo>
                <a:lnTo>
                  <a:pt x="291211" y="1905"/>
                </a:lnTo>
                <a:lnTo>
                  <a:pt x="283972" y="9525"/>
                </a:lnTo>
                <a:lnTo>
                  <a:pt x="282067" y="14605"/>
                </a:lnTo>
                <a:lnTo>
                  <a:pt x="282067" y="26797"/>
                </a:lnTo>
                <a:lnTo>
                  <a:pt x="283845" y="31750"/>
                </a:lnTo>
                <a:lnTo>
                  <a:pt x="290830" y="39116"/>
                </a:lnTo>
                <a:lnTo>
                  <a:pt x="295148" y="40894"/>
                </a:lnTo>
                <a:lnTo>
                  <a:pt x="303276" y="40894"/>
                </a:lnTo>
                <a:lnTo>
                  <a:pt x="306070" y="40259"/>
                </a:lnTo>
                <a:lnTo>
                  <a:pt x="311277" y="37211"/>
                </a:lnTo>
                <a:lnTo>
                  <a:pt x="313436" y="35306"/>
                </a:lnTo>
                <a:lnTo>
                  <a:pt x="313944" y="34290"/>
                </a:lnTo>
                <a:lnTo>
                  <a:pt x="314833" y="32893"/>
                </a:lnTo>
                <a:lnTo>
                  <a:pt x="314960" y="37719"/>
                </a:lnTo>
                <a:lnTo>
                  <a:pt x="314579" y="40513"/>
                </a:lnTo>
                <a:lnTo>
                  <a:pt x="302895" y="56642"/>
                </a:lnTo>
                <a:lnTo>
                  <a:pt x="315722" y="56642"/>
                </a:lnTo>
                <a:lnTo>
                  <a:pt x="318135" y="53213"/>
                </a:lnTo>
                <a:lnTo>
                  <a:pt x="321564" y="43942"/>
                </a:lnTo>
                <a:lnTo>
                  <a:pt x="322453" y="37719"/>
                </a:lnTo>
                <a:lnTo>
                  <a:pt x="322453" y="32893"/>
                </a:lnTo>
                <a:lnTo>
                  <a:pt x="322453" y="22225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658360" y="786637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60" h="62865">
                <a:moveTo>
                  <a:pt x="40767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7907" y="46482"/>
                </a:lnTo>
                <a:lnTo>
                  <a:pt x="27940" y="38100"/>
                </a:lnTo>
                <a:lnTo>
                  <a:pt x="31877" y="34544"/>
                </a:lnTo>
                <a:lnTo>
                  <a:pt x="36449" y="29210"/>
                </a:lnTo>
                <a:lnTo>
                  <a:pt x="38100" y="26797"/>
                </a:lnTo>
                <a:lnTo>
                  <a:pt x="40132" y="21971"/>
                </a:lnTo>
                <a:lnTo>
                  <a:pt x="40640" y="19812"/>
                </a:lnTo>
                <a:lnTo>
                  <a:pt x="40640" y="12065"/>
                </a:lnTo>
                <a:lnTo>
                  <a:pt x="38989" y="8128"/>
                </a:lnTo>
                <a:lnTo>
                  <a:pt x="36957" y="6223"/>
                </a:lnTo>
                <a:lnTo>
                  <a:pt x="32131" y="1651"/>
                </a:lnTo>
                <a:lnTo>
                  <a:pt x="27432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765" y="6223"/>
                </a:lnTo>
                <a:lnTo>
                  <a:pt x="27559" y="7239"/>
                </a:lnTo>
                <a:lnTo>
                  <a:pt x="31877" y="11430"/>
                </a:lnTo>
                <a:lnTo>
                  <a:pt x="32893" y="13970"/>
                </a:lnTo>
                <a:lnTo>
                  <a:pt x="32893" y="19812"/>
                </a:lnTo>
                <a:lnTo>
                  <a:pt x="31750" y="22860"/>
                </a:lnTo>
                <a:lnTo>
                  <a:pt x="26924" y="29210"/>
                </a:lnTo>
                <a:lnTo>
                  <a:pt x="22479" y="33528"/>
                </a:lnTo>
                <a:lnTo>
                  <a:pt x="11557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60" h="62865">
                <a:moveTo>
                  <a:pt x="89154" y="35941"/>
                </a:moveTo>
                <a:lnTo>
                  <a:pt x="87376" y="31115"/>
                </a:lnTo>
                <a:lnTo>
                  <a:pt x="84963" y="28575"/>
                </a:lnTo>
                <a:lnTo>
                  <a:pt x="81407" y="24828"/>
                </a:lnTo>
                <a:lnTo>
                  <a:pt x="81407" y="37846"/>
                </a:lnTo>
                <a:lnTo>
                  <a:pt x="81407" y="46990"/>
                </a:lnTo>
                <a:lnTo>
                  <a:pt x="80264" y="50165"/>
                </a:lnTo>
                <a:lnTo>
                  <a:pt x="75692" y="55372"/>
                </a:lnTo>
                <a:lnTo>
                  <a:pt x="73025" y="56642"/>
                </a:lnTo>
                <a:lnTo>
                  <a:pt x="67564" y="56642"/>
                </a:lnTo>
                <a:lnTo>
                  <a:pt x="57277" y="44450"/>
                </a:lnTo>
                <a:lnTo>
                  <a:pt x="57277" y="37846"/>
                </a:lnTo>
                <a:lnTo>
                  <a:pt x="58420" y="34671"/>
                </a:lnTo>
                <a:lnTo>
                  <a:pt x="62865" y="30099"/>
                </a:lnTo>
                <a:lnTo>
                  <a:pt x="63119" y="29845"/>
                </a:lnTo>
                <a:lnTo>
                  <a:pt x="66040" y="28575"/>
                </a:lnTo>
                <a:lnTo>
                  <a:pt x="72898" y="28575"/>
                </a:lnTo>
                <a:lnTo>
                  <a:pt x="75819" y="29845"/>
                </a:lnTo>
                <a:lnTo>
                  <a:pt x="80391" y="34671"/>
                </a:lnTo>
                <a:lnTo>
                  <a:pt x="81407" y="37846"/>
                </a:lnTo>
                <a:lnTo>
                  <a:pt x="81407" y="24828"/>
                </a:lnTo>
                <a:lnTo>
                  <a:pt x="80391" y="23749"/>
                </a:lnTo>
                <a:lnTo>
                  <a:pt x="76073" y="21844"/>
                </a:lnTo>
                <a:lnTo>
                  <a:pt x="68072" y="21844"/>
                </a:lnTo>
                <a:lnTo>
                  <a:pt x="65405" y="22606"/>
                </a:lnTo>
                <a:lnTo>
                  <a:pt x="60071" y="25273"/>
                </a:lnTo>
                <a:lnTo>
                  <a:pt x="57912" y="27305"/>
                </a:lnTo>
                <a:lnTo>
                  <a:pt x="56007" y="30099"/>
                </a:lnTo>
                <a:lnTo>
                  <a:pt x="67691" y="6223"/>
                </a:lnTo>
                <a:lnTo>
                  <a:pt x="73152" y="6223"/>
                </a:lnTo>
                <a:lnTo>
                  <a:pt x="75692" y="7239"/>
                </a:lnTo>
                <a:lnTo>
                  <a:pt x="78994" y="10795"/>
                </a:lnTo>
                <a:lnTo>
                  <a:pt x="79883" y="12954"/>
                </a:lnTo>
                <a:lnTo>
                  <a:pt x="80518" y="15875"/>
                </a:lnTo>
                <a:lnTo>
                  <a:pt x="88138" y="15367"/>
                </a:lnTo>
                <a:lnTo>
                  <a:pt x="75438" y="0"/>
                </a:lnTo>
                <a:lnTo>
                  <a:pt x="64135" y="0"/>
                </a:lnTo>
                <a:lnTo>
                  <a:pt x="58928" y="2413"/>
                </a:lnTo>
                <a:lnTo>
                  <a:pt x="48514" y="43688"/>
                </a:lnTo>
                <a:lnTo>
                  <a:pt x="50546" y="51308"/>
                </a:lnTo>
                <a:lnTo>
                  <a:pt x="58547" y="60579"/>
                </a:lnTo>
                <a:lnTo>
                  <a:pt x="63627" y="62865"/>
                </a:lnTo>
                <a:lnTo>
                  <a:pt x="73660" y="62865"/>
                </a:lnTo>
                <a:lnTo>
                  <a:pt x="89154" y="45720"/>
                </a:lnTo>
                <a:lnTo>
                  <a:pt x="89154" y="35941"/>
                </a:lnTo>
                <a:close/>
              </a:path>
              <a:path w="137160" h="62865">
                <a:moveTo>
                  <a:pt x="136779" y="24130"/>
                </a:moveTo>
                <a:lnTo>
                  <a:pt x="136398" y="20447"/>
                </a:lnTo>
                <a:lnTo>
                  <a:pt x="134493" y="13335"/>
                </a:lnTo>
                <a:lnTo>
                  <a:pt x="133223" y="10287"/>
                </a:lnTo>
                <a:lnTo>
                  <a:pt x="130683" y="6223"/>
                </a:lnTo>
                <a:lnTo>
                  <a:pt x="130048" y="5207"/>
                </a:lnTo>
                <a:lnTo>
                  <a:pt x="129032" y="4254"/>
                </a:lnTo>
                <a:lnTo>
                  <a:pt x="129032" y="21336"/>
                </a:lnTo>
                <a:lnTo>
                  <a:pt x="129032" y="41529"/>
                </a:lnTo>
                <a:lnTo>
                  <a:pt x="127889" y="48260"/>
                </a:lnTo>
                <a:lnTo>
                  <a:pt x="123190" y="54991"/>
                </a:lnTo>
                <a:lnTo>
                  <a:pt x="120269" y="56642"/>
                </a:lnTo>
                <a:lnTo>
                  <a:pt x="113284" y="56642"/>
                </a:lnTo>
                <a:lnTo>
                  <a:pt x="110363" y="54991"/>
                </a:lnTo>
                <a:lnTo>
                  <a:pt x="105664" y="48260"/>
                </a:lnTo>
                <a:lnTo>
                  <a:pt x="104521" y="41529"/>
                </a:lnTo>
                <a:lnTo>
                  <a:pt x="104521" y="21336"/>
                </a:lnTo>
                <a:lnTo>
                  <a:pt x="105791" y="14478"/>
                </a:lnTo>
                <a:lnTo>
                  <a:pt x="110490" y="7747"/>
                </a:lnTo>
                <a:lnTo>
                  <a:pt x="113157" y="6223"/>
                </a:lnTo>
                <a:lnTo>
                  <a:pt x="120269" y="6223"/>
                </a:lnTo>
                <a:lnTo>
                  <a:pt x="123190" y="7874"/>
                </a:lnTo>
                <a:lnTo>
                  <a:pt x="127889" y="14605"/>
                </a:lnTo>
                <a:lnTo>
                  <a:pt x="129032" y="21336"/>
                </a:lnTo>
                <a:lnTo>
                  <a:pt x="129032" y="4254"/>
                </a:lnTo>
                <a:lnTo>
                  <a:pt x="128016" y="3302"/>
                </a:lnTo>
                <a:lnTo>
                  <a:pt x="122936" y="635"/>
                </a:lnTo>
                <a:lnTo>
                  <a:pt x="120015" y="0"/>
                </a:lnTo>
                <a:lnTo>
                  <a:pt x="112268" y="0"/>
                </a:lnTo>
                <a:lnTo>
                  <a:pt x="96647" y="24130"/>
                </a:lnTo>
                <a:lnTo>
                  <a:pt x="96647" y="31496"/>
                </a:lnTo>
                <a:lnTo>
                  <a:pt x="110871" y="62865"/>
                </a:lnTo>
                <a:lnTo>
                  <a:pt x="121285" y="62865"/>
                </a:lnTo>
                <a:lnTo>
                  <a:pt x="136779" y="39497"/>
                </a:lnTo>
                <a:lnTo>
                  <a:pt x="136779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15560" y="7866379"/>
            <a:ext cx="127000" cy="63500"/>
          </a:xfrm>
          <a:custGeom>
            <a:avLst/>
            <a:gdLst/>
            <a:ahLst/>
            <a:cxnLst/>
            <a:rect l="l" t="t" r="r" b="b"/>
            <a:pathLst>
              <a:path w="127000" h="63500">
                <a:moveTo>
                  <a:pt x="41148" y="55626"/>
                </a:moveTo>
                <a:lnTo>
                  <a:pt x="10668" y="55626"/>
                </a:lnTo>
                <a:lnTo>
                  <a:pt x="12573" y="52832"/>
                </a:lnTo>
                <a:lnTo>
                  <a:pt x="15240" y="50165"/>
                </a:lnTo>
                <a:lnTo>
                  <a:pt x="18161" y="47498"/>
                </a:lnTo>
                <a:lnTo>
                  <a:pt x="28194" y="38862"/>
                </a:lnTo>
                <a:lnTo>
                  <a:pt x="32131" y="35179"/>
                </a:lnTo>
                <a:lnTo>
                  <a:pt x="36830" y="29845"/>
                </a:lnTo>
                <a:lnTo>
                  <a:pt x="38481" y="27305"/>
                </a:lnTo>
                <a:lnTo>
                  <a:pt x="40640" y="22479"/>
                </a:lnTo>
                <a:lnTo>
                  <a:pt x="41021" y="20193"/>
                </a:lnTo>
                <a:lnTo>
                  <a:pt x="41021" y="12319"/>
                </a:lnTo>
                <a:lnTo>
                  <a:pt x="39370" y="8382"/>
                </a:lnTo>
                <a:lnTo>
                  <a:pt x="37338" y="6350"/>
                </a:lnTo>
                <a:lnTo>
                  <a:pt x="32385" y="1651"/>
                </a:lnTo>
                <a:lnTo>
                  <a:pt x="27686" y="0"/>
                </a:lnTo>
                <a:lnTo>
                  <a:pt x="15748" y="0"/>
                </a:lnTo>
                <a:lnTo>
                  <a:pt x="11049" y="1524"/>
                </a:lnTo>
                <a:lnTo>
                  <a:pt x="4064" y="7747"/>
                </a:lnTo>
                <a:lnTo>
                  <a:pt x="2032" y="12319"/>
                </a:lnTo>
                <a:lnTo>
                  <a:pt x="1524" y="18161"/>
                </a:lnTo>
                <a:lnTo>
                  <a:pt x="9398" y="18923"/>
                </a:lnTo>
                <a:lnTo>
                  <a:pt x="9398" y="15113"/>
                </a:lnTo>
                <a:lnTo>
                  <a:pt x="10541" y="11938"/>
                </a:lnTo>
                <a:lnTo>
                  <a:pt x="14859" y="7493"/>
                </a:lnTo>
                <a:lnTo>
                  <a:pt x="17907" y="6350"/>
                </a:lnTo>
                <a:lnTo>
                  <a:pt x="25019" y="6350"/>
                </a:lnTo>
                <a:lnTo>
                  <a:pt x="27813" y="7493"/>
                </a:lnTo>
                <a:lnTo>
                  <a:pt x="32131" y="11684"/>
                </a:lnTo>
                <a:lnTo>
                  <a:pt x="33274" y="14224"/>
                </a:lnTo>
                <a:lnTo>
                  <a:pt x="33274" y="20193"/>
                </a:lnTo>
                <a:lnTo>
                  <a:pt x="32004" y="23241"/>
                </a:lnTo>
                <a:lnTo>
                  <a:pt x="27305" y="29845"/>
                </a:lnTo>
                <a:lnTo>
                  <a:pt x="22733" y="34290"/>
                </a:lnTo>
                <a:lnTo>
                  <a:pt x="11684" y="43434"/>
                </a:lnTo>
                <a:lnTo>
                  <a:pt x="8255" y="46609"/>
                </a:lnTo>
                <a:lnTo>
                  <a:pt x="3683" y="52070"/>
                </a:lnTo>
                <a:lnTo>
                  <a:pt x="2032" y="54864"/>
                </a:lnTo>
                <a:lnTo>
                  <a:pt x="1016" y="57785"/>
                </a:lnTo>
                <a:lnTo>
                  <a:pt x="254" y="59436"/>
                </a:lnTo>
                <a:lnTo>
                  <a:pt x="0" y="61214"/>
                </a:lnTo>
                <a:lnTo>
                  <a:pt x="127" y="63119"/>
                </a:lnTo>
                <a:lnTo>
                  <a:pt x="41148" y="63119"/>
                </a:lnTo>
                <a:lnTo>
                  <a:pt x="41148" y="55626"/>
                </a:lnTo>
                <a:close/>
              </a:path>
              <a:path w="127000" h="63500">
                <a:moveTo>
                  <a:pt x="89535" y="55626"/>
                </a:moveTo>
                <a:lnTo>
                  <a:pt x="58928" y="55626"/>
                </a:lnTo>
                <a:lnTo>
                  <a:pt x="59817" y="54229"/>
                </a:lnTo>
                <a:lnTo>
                  <a:pt x="60960" y="52832"/>
                </a:lnTo>
                <a:lnTo>
                  <a:pt x="63500" y="50165"/>
                </a:lnTo>
                <a:lnTo>
                  <a:pt x="66421" y="47498"/>
                </a:lnTo>
                <a:lnTo>
                  <a:pt x="76581" y="38862"/>
                </a:lnTo>
                <a:lnTo>
                  <a:pt x="80391" y="35179"/>
                </a:lnTo>
                <a:lnTo>
                  <a:pt x="85217" y="29845"/>
                </a:lnTo>
                <a:lnTo>
                  <a:pt x="86868" y="27305"/>
                </a:lnTo>
                <a:lnTo>
                  <a:pt x="88900" y="22479"/>
                </a:lnTo>
                <a:lnTo>
                  <a:pt x="89408" y="20193"/>
                </a:lnTo>
                <a:lnTo>
                  <a:pt x="89281" y="12319"/>
                </a:lnTo>
                <a:lnTo>
                  <a:pt x="87630" y="8382"/>
                </a:lnTo>
                <a:lnTo>
                  <a:pt x="85598" y="6350"/>
                </a:lnTo>
                <a:lnTo>
                  <a:pt x="80772" y="1651"/>
                </a:lnTo>
                <a:lnTo>
                  <a:pt x="75946" y="0"/>
                </a:lnTo>
                <a:lnTo>
                  <a:pt x="64135" y="0"/>
                </a:lnTo>
                <a:lnTo>
                  <a:pt x="59436" y="1524"/>
                </a:lnTo>
                <a:lnTo>
                  <a:pt x="52324" y="7747"/>
                </a:lnTo>
                <a:lnTo>
                  <a:pt x="50419" y="12319"/>
                </a:lnTo>
                <a:lnTo>
                  <a:pt x="49784" y="18161"/>
                </a:lnTo>
                <a:lnTo>
                  <a:pt x="57658" y="18923"/>
                </a:lnTo>
                <a:lnTo>
                  <a:pt x="57658" y="15113"/>
                </a:lnTo>
                <a:lnTo>
                  <a:pt x="58801" y="11938"/>
                </a:lnTo>
                <a:lnTo>
                  <a:pt x="63246" y="7493"/>
                </a:lnTo>
                <a:lnTo>
                  <a:pt x="66167" y="6350"/>
                </a:lnTo>
                <a:lnTo>
                  <a:pt x="73279" y="6350"/>
                </a:lnTo>
                <a:lnTo>
                  <a:pt x="76200" y="7493"/>
                </a:lnTo>
                <a:lnTo>
                  <a:pt x="80518" y="11684"/>
                </a:lnTo>
                <a:lnTo>
                  <a:pt x="81534" y="14224"/>
                </a:lnTo>
                <a:lnTo>
                  <a:pt x="81534" y="20193"/>
                </a:lnTo>
                <a:lnTo>
                  <a:pt x="80391" y="23241"/>
                </a:lnTo>
                <a:lnTo>
                  <a:pt x="75565" y="29845"/>
                </a:lnTo>
                <a:lnTo>
                  <a:pt x="70993" y="34290"/>
                </a:lnTo>
                <a:lnTo>
                  <a:pt x="59944" y="43434"/>
                </a:lnTo>
                <a:lnTo>
                  <a:pt x="56642" y="46609"/>
                </a:lnTo>
                <a:lnTo>
                  <a:pt x="52070" y="52070"/>
                </a:lnTo>
                <a:lnTo>
                  <a:pt x="50292" y="54864"/>
                </a:lnTo>
                <a:lnTo>
                  <a:pt x="48641" y="59436"/>
                </a:lnTo>
                <a:lnTo>
                  <a:pt x="48260" y="61214"/>
                </a:lnTo>
                <a:lnTo>
                  <a:pt x="48387" y="63119"/>
                </a:lnTo>
                <a:lnTo>
                  <a:pt x="89535" y="63119"/>
                </a:lnTo>
                <a:lnTo>
                  <a:pt x="89535" y="55626"/>
                </a:lnTo>
                <a:close/>
              </a:path>
              <a:path w="127000" h="63500">
                <a:moveTo>
                  <a:pt x="126492" y="0"/>
                </a:moveTo>
                <a:lnTo>
                  <a:pt x="121539" y="0"/>
                </a:lnTo>
                <a:lnTo>
                  <a:pt x="120142" y="2667"/>
                </a:lnTo>
                <a:lnTo>
                  <a:pt x="117983" y="5461"/>
                </a:lnTo>
                <a:lnTo>
                  <a:pt x="111506" y="11303"/>
                </a:lnTo>
                <a:lnTo>
                  <a:pt x="107823" y="13716"/>
                </a:lnTo>
                <a:lnTo>
                  <a:pt x="103505" y="15748"/>
                </a:lnTo>
                <a:lnTo>
                  <a:pt x="103505" y="23241"/>
                </a:lnTo>
                <a:lnTo>
                  <a:pt x="118745" y="13970"/>
                </a:lnTo>
                <a:lnTo>
                  <a:pt x="118745" y="63119"/>
                </a:lnTo>
                <a:lnTo>
                  <a:pt x="126377" y="63119"/>
                </a:lnTo>
                <a:lnTo>
                  <a:pt x="126377" y="13970"/>
                </a:lnTo>
                <a:lnTo>
                  <a:pt x="126492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582920" y="786637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9539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9539" h="62865">
                <a:moveTo>
                  <a:pt x="81280" y="40132"/>
                </a:moveTo>
                <a:lnTo>
                  <a:pt x="73139" y="40132"/>
                </a:lnTo>
                <a:lnTo>
                  <a:pt x="73139" y="12446"/>
                </a:lnTo>
                <a:lnTo>
                  <a:pt x="73152" y="254"/>
                </a:lnTo>
                <a:lnTo>
                  <a:pt x="67056" y="254"/>
                </a:lnTo>
                <a:lnTo>
                  <a:pt x="65659" y="2260"/>
                </a:lnTo>
                <a:lnTo>
                  <a:pt x="65659" y="12446"/>
                </a:lnTo>
                <a:lnTo>
                  <a:pt x="65659" y="40132"/>
                </a:lnTo>
                <a:lnTo>
                  <a:pt x="46609" y="40132"/>
                </a:lnTo>
                <a:lnTo>
                  <a:pt x="65659" y="12446"/>
                </a:lnTo>
                <a:lnTo>
                  <a:pt x="65659" y="2260"/>
                </a:lnTo>
                <a:lnTo>
                  <a:pt x="39243" y="40132"/>
                </a:lnTo>
                <a:lnTo>
                  <a:pt x="39243" y="47117"/>
                </a:lnTo>
                <a:lnTo>
                  <a:pt x="65659" y="47117"/>
                </a:lnTo>
                <a:lnTo>
                  <a:pt x="65659" y="61849"/>
                </a:lnTo>
                <a:lnTo>
                  <a:pt x="73139" y="61849"/>
                </a:lnTo>
                <a:lnTo>
                  <a:pt x="73139" y="47117"/>
                </a:lnTo>
                <a:lnTo>
                  <a:pt x="81280" y="47117"/>
                </a:lnTo>
                <a:lnTo>
                  <a:pt x="81280" y="40132"/>
                </a:lnTo>
                <a:close/>
              </a:path>
              <a:path w="129539" h="62865">
                <a:moveTo>
                  <a:pt x="129413" y="35052"/>
                </a:moveTo>
                <a:lnTo>
                  <a:pt x="127635" y="30353"/>
                </a:lnTo>
                <a:lnTo>
                  <a:pt x="124968" y="27686"/>
                </a:lnTo>
                <a:lnTo>
                  <a:pt x="122174" y="24892"/>
                </a:lnTo>
                <a:lnTo>
                  <a:pt x="120269" y="22860"/>
                </a:lnTo>
                <a:lnTo>
                  <a:pt x="115824" y="20955"/>
                </a:lnTo>
                <a:lnTo>
                  <a:pt x="106426" y="20955"/>
                </a:lnTo>
                <a:lnTo>
                  <a:pt x="102616" y="22352"/>
                </a:lnTo>
                <a:lnTo>
                  <a:pt x="98933" y="24892"/>
                </a:lnTo>
                <a:lnTo>
                  <a:pt x="102235" y="8255"/>
                </a:lnTo>
                <a:lnTo>
                  <a:pt x="126619" y="8255"/>
                </a:lnTo>
                <a:lnTo>
                  <a:pt x="126619" y="1143"/>
                </a:lnTo>
                <a:lnTo>
                  <a:pt x="96266" y="1143"/>
                </a:lnTo>
                <a:lnTo>
                  <a:pt x="90297" y="32766"/>
                </a:lnTo>
                <a:lnTo>
                  <a:pt x="97409" y="33655"/>
                </a:lnTo>
                <a:lnTo>
                  <a:pt x="98425" y="31877"/>
                </a:lnTo>
                <a:lnTo>
                  <a:pt x="99949" y="30480"/>
                </a:lnTo>
                <a:lnTo>
                  <a:pt x="103886" y="28194"/>
                </a:lnTo>
                <a:lnTo>
                  <a:pt x="106045" y="27686"/>
                </a:lnTo>
                <a:lnTo>
                  <a:pt x="112395" y="27686"/>
                </a:lnTo>
                <a:lnTo>
                  <a:pt x="115443" y="28956"/>
                </a:lnTo>
                <a:lnTo>
                  <a:pt x="120269" y="33909"/>
                </a:lnTo>
                <a:lnTo>
                  <a:pt x="121539" y="37338"/>
                </a:lnTo>
                <a:lnTo>
                  <a:pt x="121539" y="46228"/>
                </a:lnTo>
                <a:lnTo>
                  <a:pt x="120269" y="49784"/>
                </a:lnTo>
                <a:lnTo>
                  <a:pt x="115316" y="55245"/>
                </a:lnTo>
                <a:lnTo>
                  <a:pt x="112141" y="56642"/>
                </a:lnTo>
                <a:lnTo>
                  <a:pt x="105537" y="56642"/>
                </a:lnTo>
                <a:lnTo>
                  <a:pt x="102997" y="55626"/>
                </a:lnTo>
                <a:lnTo>
                  <a:pt x="98806" y="51816"/>
                </a:lnTo>
                <a:lnTo>
                  <a:pt x="97409" y="48895"/>
                </a:lnTo>
                <a:lnTo>
                  <a:pt x="96901" y="45085"/>
                </a:lnTo>
                <a:lnTo>
                  <a:pt x="89027" y="45720"/>
                </a:lnTo>
                <a:lnTo>
                  <a:pt x="89535" y="50927"/>
                </a:lnTo>
                <a:lnTo>
                  <a:pt x="91440" y="54991"/>
                </a:lnTo>
                <a:lnTo>
                  <a:pt x="98552" y="61341"/>
                </a:lnTo>
                <a:lnTo>
                  <a:pt x="102997" y="62865"/>
                </a:lnTo>
                <a:lnTo>
                  <a:pt x="115316" y="62865"/>
                </a:lnTo>
                <a:lnTo>
                  <a:pt x="120650" y="60325"/>
                </a:lnTo>
                <a:lnTo>
                  <a:pt x="123571" y="56642"/>
                </a:lnTo>
                <a:lnTo>
                  <a:pt x="127762" y="51308"/>
                </a:lnTo>
                <a:lnTo>
                  <a:pt x="129413" y="46482"/>
                </a:lnTo>
                <a:lnTo>
                  <a:pt x="129413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164580" y="7866379"/>
            <a:ext cx="40640" cy="62865"/>
          </a:xfrm>
          <a:custGeom>
            <a:avLst/>
            <a:gdLst/>
            <a:ahLst/>
            <a:cxnLst/>
            <a:rect l="l" t="t" r="r" b="b"/>
            <a:pathLst>
              <a:path w="40639" h="62865">
                <a:moveTo>
                  <a:pt x="40640" y="35941"/>
                </a:moveTo>
                <a:lnTo>
                  <a:pt x="38862" y="31115"/>
                </a:lnTo>
                <a:lnTo>
                  <a:pt x="36449" y="28575"/>
                </a:lnTo>
                <a:lnTo>
                  <a:pt x="32893" y="24930"/>
                </a:lnTo>
                <a:lnTo>
                  <a:pt x="32893" y="37846"/>
                </a:lnTo>
                <a:lnTo>
                  <a:pt x="32766" y="46990"/>
                </a:lnTo>
                <a:lnTo>
                  <a:pt x="31750" y="50165"/>
                </a:lnTo>
                <a:lnTo>
                  <a:pt x="27178" y="55372"/>
                </a:lnTo>
                <a:lnTo>
                  <a:pt x="24384" y="56642"/>
                </a:lnTo>
                <a:lnTo>
                  <a:pt x="19050" y="56642"/>
                </a:lnTo>
                <a:lnTo>
                  <a:pt x="8636" y="44450"/>
                </a:lnTo>
                <a:lnTo>
                  <a:pt x="8636" y="37846"/>
                </a:lnTo>
                <a:lnTo>
                  <a:pt x="9906" y="34671"/>
                </a:lnTo>
                <a:lnTo>
                  <a:pt x="14351" y="30099"/>
                </a:lnTo>
                <a:lnTo>
                  <a:pt x="14605" y="29845"/>
                </a:lnTo>
                <a:lnTo>
                  <a:pt x="17526" y="28575"/>
                </a:lnTo>
                <a:lnTo>
                  <a:pt x="24384" y="28575"/>
                </a:lnTo>
                <a:lnTo>
                  <a:pt x="27305" y="29845"/>
                </a:lnTo>
                <a:lnTo>
                  <a:pt x="31750" y="34671"/>
                </a:lnTo>
                <a:lnTo>
                  <a:pt x="32893" y="37846"/>
                </a:lnTo>
                <a:lnTo>
                  <a:pt x="32893" y="24930"/>
                </a:lnTo>
                <a:lnTo>
                  <a:pt x="31750" y="23749"/>
                </a:lnTo>
                <a:lnTo>
                  <a:pt x="27559" y="21844"/>
                </a:lnTo>
                <a:lnTo>
                  <a:pt x="19558" y="21844"/>
                </a:lnTo>
                <a:lnTo>
                  <a:pt x="16764" y="22606"/>
                </a:lnTo>
                <a:lnTo>
                  <a:pt x="11557" y="25273"/>
                </a:lnTo>
                <a:lnTo>
                  <a:pt x="9398" y="27305"/>
                </a:lnTo>
                <a:lnTo>
                  <a:pt x="7493" y="30099"/>
                </a:lnTo>
                <a:lnTo>
                  <a:pt x="19177" y="6223"/>
                </a:lnTo>
                <a:lnTo>
                  <a:pt x="24638" y="6223"/>
                </a:lnTo>
                <a:lnTo>
                  <a:pt x="27178" y="7239"/>
                </a:lnTo>
                <a:lnTo>
                  <a:pt x="30480" y="10795"/>
                </a:lnTo>
                <a:lnTo>
                  <a:pt x="31369" y="12954"/>
                </a:lnTo>
                <a:lnTo>
                  <a:pt x="32004" y="15875"/>
                </a:lnTo>
                <a:lnTo>
                  <a:pt x="39497" y="15367"/>
                </a:lnTo>
                <a:lnTo>
                  <a:pt x="26924" y="0"/>
                </a:lnTo>
                <a:lnTo>
                  <a:pt x="15621" y="0"/>
                </a:lnTo>
                <a:lnTo>
                  <a:pt x="10414" y="2413"/>
                </a:lnTo>
                <a:lnTo>
                  <a:pt x="0" y="43688"/>
                </a:lnTo>
                <a:lnTo>
                  <a:pt x="2032" y="51308"/>
                </a:lnTo>
                <a:lnTo>
                  <a:pt x="9906" y="60579"/>
                </a:lnTo>
                <a:lnTo>
                  <a:pt x="15113" y="62865"/>
                </a:lnTo>
                <a:lnTo>
                  <a:pt x="25019" y="62865"/>
                </a:lnTo>
                <a:lnTo>
                  <a:pt x="40640" y="45720"/>
                </a:lnTo>
                <a:lnTo>
                  <a:pt x="40640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object 7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87819" y="7866381"/>
            <a:ext cx="162559" cy="73658"/>
          </a:xfrm>
          <a:prstGeom prst="rect">
            <a:avLst/>
          </a:prstGeom>
        </p:spPr>
      </p:pic>
      <p:sp>
        <p:nvSpPr>
          <p:cNvPr id="76" name="object 76"/>
          <p:cNvSpPr/>
          <p:nvPr/>
        </p:nvSpPr>
        <p:spPr>
          <a:xfrm>
            <a:off x="4074160" y="8155940"/>
            <a:ext cx="325120" cy="62865"/>
          </a:xfrm>
          <a:custGeom>
            <a:avLst/>
            <a:gdLst/>
            <a:ahLst/>
            <a:cxnLst/>
            <a:rect l="l" t="t" r="r" b="b"/>
            <a:pathLst>
              <a:path w="325120" h="62865">
                <a:moveTo>
                  <a:pt x="40894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5113" y="49149"/>
                </a:lnTo>
                <a:lnTo>
                  <a:pt x="18034" y="46482"/>
                </a:lnTo>
                <a:lnTo>
                  <a:pt x="27940" y="38100"/>
                </a:lnTo>
                <a:lnTo>
                  <a:pt x="31877" y="34544"/>
                </a:lnTo>
                <a:lnTo>
                  <a:pt x="36576" y="29210"/>
                </a:lnTo>
                <a:lnTo>
                  <a:pt x="38227" y="26797"/>
                </a:lnTo>
                <a:lnTo>
                  <a:pt x="40259" y="21971"/>
                </a:lnTo>
                <a:lnTo>
                  <a:pt x="40767" y="19812"/>
                </a:lnTo>
                <a:lnTo>
                  <a:pt x="40640" y="12065"/>
                </a:lnTo>
                <a:lnTo>
                  <a:pt x="38989" y="8128"/>
                </a:lnTo>
                <a:lnTo>
                  <a:pt x="36957" y="6223"/>
                </a:lnTo>
                <a:lnTo>
                  <a:pt x="32131" y="1651"/>
                </a:lnTo>
                <a:lnTo>
                  <a:pt x="27432" y="0"/>
                </a:lnTo>
                <a:lnTo>
                  <a:pt x="15621" y="0"/>
                </a:lnTo>
                <a:lnTo>
                  <a:pt x="11049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765" y="6223"/>
                </a:lnTo>
                <a:lnTo>
                  <a:pt x="27559" y="7239"/>
                </a:lnTo>
                <a:lnTo>
                  <a:pt x="31877" y="11430"/>
                </a:lnTo>
                <a:lnTo>
                  <a:pt x="33020" y="13970"/>
                </a:lnTo>
                <a:lnTo>
                  <a:pt x="33020" y="19812"/>
                </a:lnTo>
                <a:lnTo>
                  <a:pt x="31750" y="22860"/>
                </a:lnTo>
                <a:lnTo>
                  <a:pt x="27051" y="29210"/>
                </a:lnTo>
                <a:lnTo>
                  <a:pt x="22606" y="33528"/>
                </a:lnTo>
                <a:lnTo>
                  <a:pt x="11557" y="42545"/>
                </a:lnTo>
                <a:lnTo>
                  <a:pt x="8255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894" y="61849"/>
                </a:lnTo>
                <a:lnTo>
                  <a:pt x="40894" y="54610"/>
                </a:lnTo>
                <a:close/>
              </a:path>
              <a:path w="325120" h="62865">
                <a:moveTo>
                  <a:pt x="89535" y="49530"/>
                </a:moveTo>
                <a:lnTo>
                  <a:pt x="89408" y="40005"/>
                </a:lnTo>
                <a:lnTo>
                  <a:pt x="88519" y="37211"/>
                </a:lnTo>
                <a:lnTo>
                  <a:pt x="84582" y="31750"/>
                </a:lnTo>
                <a:lnTo>
                  <a:pt x="81788" y="29806"/>
                </a:lnTo>
                <a:lnTo>
                  <a:pt x="81788" y="47879"/>
                </a:lnTo>
                <a:lnTo>
                  <a:pt x="80645" y="50800"/>
                </a:lnTo>
                <a:lnTo>
                  <a:pt x="75946" y="55499"/>
                </a:lnTo>
                <a:lnTo>
                  <a:pt x="72898" y="56642"/>
                </a:lnTo>
                <a:lnTo>
                  <a:pt x="66929" y="56642"/>
                </a:lnTo>
                <a:lnTo>
                  <a:pt x="56642" y="46228"/>
                </a:lnTo>
                <a:lnTo>
                  <a:pt x="56769" y="40386"/>
                </a:lnTo>
                <a:lnTo>
                  <a:pt x="57785" y="37592"/>
                </a:lnTo>
                <a:lnTo>
                  <a:pt x="62484" y="32893"/>
                </a:lnTo>
                <a:lnTo>
                  <a:pt x="65405" y="31750"/>
                </a:lnTo>
                <a:lnTo>
                  <a:pt x="72644" y="31750"/>
                </a:lnTo>
                <a:lnTo>
                  <a:pt x="75692" y="32893"/>
                </a:lnTo>
                <a:lnTo>
                  <a:pt x="80518" y="37719"/>
                </a:lnTo>
                <a:lnTo>
                  <a:pt x="81661" y="40386"/>
                </a:lnTo>
                <a:lnTo>
                  <a:pt x="81788" y="47879"/>
                </a:lnTo>
                <a:lnTo>
                  <a:pt x="81788" y="29806"/>
                </a:lnTo>
                <a:lnTo>
                  <a:pt x="81661" y="29718"/>
                </a:lnTo>
                <a:lnTo>
                  <a:pt x="77978" y="28448"/>
                </a:lnTo>
                <a:lnTo>
                  <a:pt x="81026" y="27305"/>
                </a:lnTo>
                <a:lnTo>
                  <a:pt x="83185" y="25654"/>
                </a:lnTo>
                <a:lnTo>
                  <a:pt x="66294" y="25527"/>
                </a:lnTo>
                <a:lnTo>
                  <a:pt x="63754" y="24638"/>
                </a:lnTo>
                <a:lnTo>
                  <a:pt x="60071" y="20955"/>
                </a:lnTo>
                <a:lnTo>
                  <a:pt x="59182" y="18669"/>
                </a:lnTo>
                <a:lnTo>
                  <a:pt x="59055" y="13081"/>
                </a:lnTo>
                <a:lnTo>
                  <a:pt x="60071" y="10795"/>
                </a:lnTo>
                <a:lnTo>
                  <a:pt x="63881" y="7112"/>
                </a:lnTo>
                <a:lnTo>
                  <a:pt x="66294" y="6223"/>
                </a:lnTo>
                <a:lnTo>
                  <a:pt x="72009" y="6223"/>
                </a:lnTo>
                <a:lnTo>
                  <a:pt x="74422" y="7112"/>
                </a:lnTo>
                <a:lnTo>
                  <a:pt x="78232" y="10922"/>
                </a:lnTo>
                <a:lnTo>
                  <a:pt x="79121" y="13081"/>
                </a:lnTo>
                <a:lnTo>
                  <a:pt x="79121" y="18923"/>
                </a:lnTo>
                <a:lnTo>
                  <a:pt x="78232" y="20955"/>
                </a:lnTo>
                <a:lnTo>
                  <a:pt x="74549" y="24638"/>
                </a:lnTo>
                <a:lnTo>
                  <a:pt x="72136" y="25527"/>
                </a:lnTo>
                <a:lnTo>
                  <a:pt x="83312" y="25527"/>
                </a:lnTo>
                <a:lnTo>
                  <a:pt x="86233" y="21463"/>
                </a:lnTo>
                <a:lnTo>
                  <a:pt x="86995" y="18923"/>
                </a:lnTo>
                <a:lnTo>
                  <a:pt x="86868" y="11430"/>
                </a:lnTo>
                <a:lnTo>
                  <a:pt x="85344" y="7874"/>
                </a:lnTo>
                <a:lnTo>
                  <a:pt x="83693" y="6223"/>
                </a:lnTo>
                <a:lnTo>
                  <a:pt x="78740" y="1524"/>
                </a:lnTo>
                <a:lnTo>
                  <a:pt x="74422" y="0"/>
                </a:lnTo>
                <a:lnTo>
                  <a:pt x="63754" y="0"/>
                </a:lnTo>
                <a:lnTo>
                  <a:pt x="59436" y="1524"/>
                </a:lnTo>
                <a:lnTo>
                  <a:pt x="52959" y="7620"/>
                </a:lnTo>
                <a:lnTo>
                  <a:pt x="51308" y="11430"/>
                </a:lnTo>
                <a:lnTo>
                  <a:pt x="51435" y="18923"/>
                </a:lnTo>
                <a:lnTo>
                  <a:pt x="60579" y="28448"/>
                </a:lnTo>
                <a:lnTo>
                  <a:pt x="56896" y="29464"/>
                </a:lnTo>
                <a:lnTo>
                  <a:pt x="53975" y="31242"/>
                </a:lnTo>
                <a:lnTo>
                  <a:pt x="49911" y="36703"/>
                </a:lnTo>
                <a:lnTo>
                  <a:pt x="48895" y="40005"/>
                </a:lnTo>
                <a:lnTo>
                  <a:pt x="48895" y="49530"/>
                </a:lnTo>
                <a:lnTo>
                  <a:pt x="50673" y="53848"/>
                </a:lnTo>
                <a:lnTo>
                  <a:pt x="58166" y="61087"/>
                </a:lnTo>
                <a:lnTo>
                  <a:pt x="63119" y="62865"/>
                </a:lnTo>
                <a:lnTo>
                  <a:pt x="75311" y="62865"/>
                </a:lnTo>
                <a:lnTo>
                  <a:pt x="80137" y="61087"/>
                </a:lnTo>
                <a:lnTo>
                  <a:pt x="84836" y="56642"/>
                </a:lnTo>
                <a:lnTo>
                  <a:pt x="87630" y="53848"/>
                </a:lnTo>
                <a:lnTo>
                  <a:pt x="89535" y="49530"/>
                </a:lnTo>
                <a:close/>
              </a:path>
              <a:path w="325120" h="62865">
                <a:moveTo>
                  <a:pt x="137033" y="24130"/>
                </a:moveTo>
                <a:lnTo>
                  <a:pt x="136652" y="20447"/>
                </a:lnTo>
                <a:lnTo>
                  <a:pt x="134747" y="13335"/>
                </a:lnTo>
                <a:lnTo>
                  <a:pt x="133477" y="10287"/>
                </a:lnTo>
                <a:lnTo>
                  <a:pt x="130937" y="6223"/>
                </a:lnTo>
                <a:lnTo>
                  <a:pt x="130302" y="5207"/>
                </a:lnTo>
                <a:lnTo>
                  <a:pt x="129286" y="4254"/>
                </a:lnTo>
                <a:lnTo>
                  <a:pt x="129286" y="21336"/>
                </a:lnTo>
                <a:lnTo>
                  <a:pt x="129286" y="41529"/>
                </a:lnTo>
                <a:lnTo>
                  <a:pt x="128143" y="48260"/>
                </a:lnTo>
                <a:lnTo>
                  <a:pt x="123444" y="54991"/>
                </a:lnTo>
                <a:lnTo>
                  <a:pt x="120523" y="56642"/>
                </a:lnTo>
                <a:lnTo>
                  <a:pt x="113538" y="56642"/>
                </a:lnTo>
                <a:lnTo>
                  <a:pt x="110617" y="54991"/>
                </a:lnTo>
                <a:lnTo>
                  <a:pt x="105918" y="48260"/>
                </a:lnTo>
                <a:lnTo>
                  <a:pt x="104648" y="41529"/>
                </a:lnTo>
                <a:lnTo>
                  <a:pt x="104648" y="21336"/>
                </a:lnTo>
                <a:lnTo>
                  <a:pt x="105918" y="14478"/>
                </a:lnTo>
                <a:lnTo>
                  <a:pt x="110617" y="7747"/>
                </a:lnTo>
                <a:lnTo>
                  <a:pt x="113411" y="6223"/>
                </a:lnTo>
                <a:lnTo>
                  <a:pt x="120396" y="6223"/>
                </a:lnTo>
                <a:lnTo>
                  <a:pt x="123444" y="7874"/>
                </a:lnTo>
                <a:lnTo>
                  <a:pt x="128143" y="14605"/>
                </a:lnTo>
                <a:lnTo>
                  <a:pt x="129286" y="21336"/>
                </a:lnTo>
                <a:lnTo>
                  <a:pt x="129286" y="4254"/>
                </a:lnTo>
                <a:lnTo>
                  <a:pt x="128270" y="3302"/>
                </a:lnTo>
                <a:lnTo>
                  <a:pt x="123190" y="635"/>
                </a:lnTo>
                <a:lnTo>
                  <a:pt x="120269" y="0"/>
                </a:lnTo>
                <a:lnTo>
                  <a:pt x="112522" y="0"/>
                </a:lnTo>
                <a:lnTo>
                  <a:pt x="96901" y="24130"/>
                </a:lnTo>
                <a:lnTo>
                  <a:pt x="96901" y="31496"/>
                </a:lnTo>
                <a:lnTo>
                  <a:pt x="111125" y="62865"/>
                </a:lnTo>
                <a:lnTo>
                  <a:pt x="121539" y="62865"/>
                </a:lnTo>
                <a:lnTo>
                  <a:pt x="137033" y="39497"/>
                </a:lnTo>
                <a:lnTo>
                  <a:pt x="137033" y="24130"/>
                </a:lnTo>
                <a:close/>
              </a:path>
              <a:path w="325120" h="62865">
                <a:moveTo>
                  <a:pt x="183642" y="61849"/>
                </a:moveTo>
                <a:lnTo>
                  <a:pt x="171323" y="44196"/>
                </a:lnTo>
                <a:lnTo>
                  <a:pt x="167132" y="38227"/>
                </a:lnTo>
                <a:lnTo>
                  <a:pt x="171196" y="32639"/>
                </a:lnTo>
                <a:lnTo>
                  <a:pt x="182499" y="17272"/>
                </a:lnTo>
                <a:lnTo>
                  <a:pt x="173482" y="17272"/>
                </a:lnTo>
                <a:lnTo>
                  <a:pt x="165989" y="27813"/>
                </a:lnTo>
                <a:lnTo>
                  <a:pt x="164846" y="29210"/>
                </a:lnTo>
                <a:lnTo>
                  <a:pt x="163703" y="30861"/>
                </a:lnTo>
                <a:lnTo>
                  <a:pt x="162560" y="32639"/>
                </a:lnTo>
                <a:lnTo>
                  <a:pt x="152527" y="17272"/>
                </a:lnTo>
                <a:lnTo>
                  <a:pt x="143129" y="17272"/>
                </a:lnTo>
                <a:lnTo>
                  <a:pt x="158242" y="38608"/>
                </a:lnTo>
                <a:lnTo>
                  <a:pt x="141859" y="61849"/>
                </a:lnTo>
                <a:lnTo>
                  <a:pt x="151003" y="61849"/>
                </a:lnTo>
                <a:lnTo>
                  <a:pt x="162814" y="44196"/>
                </a:lnTo>
                <a:lnTo>
                  <a:pt x="165227" y="48006"/>
                </a:lnTo>
                <a:lnTo>
                  <a:pt x="174371" y="61849"/>
                </a:lnTo>
                <a:lnTo>
                  <a:pt x="183642" y="61849"/>
                </a:lnTo>
                <a:close/>
              </a:path>
              <a:path w="325120" h="62865">
                <a:moveTo>
                  <a:pt x="216357" y="13677"/>
                </a:moveTo>
                <a:lnTo>
                  <a:pt x="208788" y="13677"/>
                </a:lnTo>
                <a:lnTo>
                  <a:pt x="208788" y="61849"/>
                </a:lnTo>
                <a:lnTo>
                  <a:pt x="216357" y="61849"/>
                </a:lnTo>
                <a:lnTo>
                  <a:pt x="216357" y="13677"/>
                </a:lnTo>
                <a:close/>
              </a:path>
              <a:path w="325120" h="62865">
                <a:moveTo>
                  <a:pt x="216408" y="0"/>
                </a:moveTo>
                <a:lnTo>
                  <a:pt x="211582" y="0"/>
                </a:lnTo>
                <a:lnTo>
                  <a:pt x="210185" y="2667"/>
                </a:lnTo>
                <a:lnTo>
                  <a:pt x="208026" y="5461"/>
                </a:lnTo>
                <a:lnTo>
                  <a:pt x="201676" y="11049"/>
                </a:lnTo>
                <a:lnTo>
                  <a:pt x="197866" y="13462"/>
                </a:lnTo>
                <a:lnTo>
                  <a:pt x="193675" y="15494"/>
                </a:lnTo>
                <a:lnTo>
                  <a:pt x="193675" y="22733"/>
                </a:lnTo>
                <a:lnTo>
                  <a:pt x="208788" y="13589"/>
                </a:lnTo>
                <a:lnTo>
                  <a:pt x="216408" y="13589"/>
                </a:lnTo>
                <a:lnTo>
                  <a:pt x="216408" y="0"/>
                </a:lnTo>
                <a:close/>
              </a:path>
              <a:path w="325120" h="62865">
                <a:moveTo>
                  <a:pt x="276225" y="1016"/>
                </a:moveTo>
                <a:lnTo>
                  <a:pt x="236347" y="1016"/>
                </a:lnTo>
                <a:lnTo>
                  <a:pt x="236347" y="8255"/>
                </a:lnTo>
                <a:lnTo>
                  <a:pt x="266573" y="8255"/>
                </a:lnTo>
                <a:lnTo>
                  <a:pt x="262763" y="12700"/>
                </a:lnTo>
                <a:lnTo>
                  <a:pt x="245999" y="51181"/>
                </a:lnTo>
                <a:lnTo>
                  <a:pt x="244983" y="61849"/>
                </a:lnTo>
                <a:lnTo>
                  <a:pt x="252730" y="61849"/>
                </a:lnTo>
                <a:lnTo>
                  <a:pt x="253111" y="55753"/>
                </a:lnTo>
                <a:lnTo>
                  <a:pt x="254127" y="50038"/>
                </a:lnTo>
                <a:lnTo>
                  <a:pt x="272288" y="11176"/>
                </a:lnTo>
                <a:lnTo>
                  <a:pt x="276225" y="6985"/>
                </a:lnTo>
                <a:lnTo>
                  <a:pt x="276225" y="1016"/>
                </a:lnTo>
                <a:close/>
              </a:path>
              <a:path w="325120" h="62865">
                <a:moveTo>
                  <a:pt x="324612" y="35052"/>
                </a:moveTo>
                <a:lnTo>
                  <a:pt x="322834" y="30353"/>
                </a:lnTo>
                <a:lnTo>
                  <a:pt x="320167" y="27686"/>
                </a:lnTo>
                <a:lnTo>
                  <a:pt x="317373" y="24892"/>
                </a:lnTo>
                <a:lnTo>
                  <a:pt x="315341" y="22860"/>
                </a:lnTo>
                <a:lnTo>
                  <a:pt x="310896" y="20955"/>
                </a:lnTo>
                <a:lnTo>
                  <a:pt x="301371" y="20955"/>
                </a:lnTo>
                <a:lnTo>
                  <a:pt x="297434" y="22352"/>
                </a:lnTo>
                <a:lnTo>
                  <a:pt x="293751" y="24892"/>
                </a:lnTo>
                <a:lnTo>
                  <a:pt x="297180" y="8255"/>
                </a:lnTo>
                <a:lnTo>
                  <a:pt x="321691" y="8255"/>
                </a:lnTo>
                <a:lnTo>
                  <a:pt x="321691" y="1143"/>
                </a:lnTo>
                <a:lnTo>
                  <a:pt x="291084" y="1143"/>
                </a:lnTo>
                <a:lnTo>
                  <a:pt x="285115" y="32766"/>
                </a:lnTo>
                <a:lnTo>
                  <a:pt x="292227" y="33655"/>
                </a:lnTo>
                <a:lnTo>
                  <a:pt x="293370" y="31877"/>
                </a:lnTo>
                <a:lnTo>
                  <a:pt x="294894" y="30480"/>
                </a:lnTo>
                <a:lnTo>
                  <a:pt x="298831" y="28194"/>
                </a:lnTo>
                <a:lnTo>
                  <a:pt x="300990" y="27686"/>
                </a:lnTo>
                <a:lnTo>
                  <a:pt x="307340" y="27686"/>
                </a:lnTo>
                <a:lnTo>
                  <a:pt x="310515" y="28956"/>
                </a:lnTo>
                <a:lnTo>
                  <a:pt x="315341" y="33909"/>
                </a:lnTo>
                <a:lnTo>
                  <a:pt x="316611" y="37338"/>
                </a:lnTo>
                <a:lnTo>
                  <a:pt x="316611" y="46228"/>
                </a:lnTo>
                <a:lnTo>
                  <a:pt x="315341" y="49784"/>
                </a:lnTo>
                <a:lnTo>
                  <a:pt x="310261" y="55245"/>
                </a:lnTo>
                <a:lnTo>
                  <a:pt x="307213" y="56642"/>
                </a:lnTo>
                <a:lnTo>
                  <a:pt x="300482" y="56642"/>
                </a:lnTo>
                <a:lnTo>
                  <a:pt x="297942" y="55626"/>
                </a:lnTo>
                <a:lnTo>
                  <a:pt x="293624" y="51816"/>
                </a:lnTo>
                <a:lnTo>
                  <a:pt x="292227" y="48895"/>
                </a:lnTo>
                <a:lnTo>
                  <a:pt x="291719" y="45085"/>
                </a:lnTo>
                <a:lnTo>
                  <a:pt x="283718" y="45720"/>
                </a:lnTo>
                <a:lnTo>
                  <a:pt x="284226" y="50927"/>
                </a:lnTo>
                <a:lnTo>
                  <a:pt x="286258" y="54991"/>
                </a:lnTo>
                <a:lnTo>
                  <a:pt x="293370" y="61341"/>
                </a:lnTo>
                <a:lnTo>
                  <a:pt x="297942" y="62865"/>
                </a:lnTo>
                <a:lnTo>
                  <a:pt x="310388" y="62865"/>
                </a:lnTo>
                <a:lnTo>
                  <a:pt x="315849" y="60325"/>
                </a:lnTo>
                <a:lnTo>
                  <a:pt x="318770" y="56642"/>
                </a:lnTo>
                <a:lnTo>
                  <a:pt x="322961" y="51308"/>
                </a:lnTo>
                <a:lnTo>
                  <a:pt x="324612" y="46482"/>
                </a:lnTo>
                <a:lnTo>
                  <a:pt x="324612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58360" y="8155940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60" h="62865">
                <a:moveTo>
                  <a:pt x="40767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7907" y="46482"/>
                </a:lnTo>
                <a:lnTo>
                  <a:pt x="27940" y="38100"/>
                </a:lnTo>
                <a:lnTo>
                  <a:pt x="31750" y="34544"/>
                </a:lnTo>
                <a:lnTo>
                  <a:pt x="36449" y="29210"/>
                </a:lnTo>
                <a:lnTo>
                  <a:pt x="38100" y="26797"/>
                </a:lnTo>
                <a:lnTo>
                  <a:pt x="40132" y="21971"/>
                </a:lnTo>
                <a:lnTo>
                  <a:pt x="40640" y="19812"/>
                </a:lnTo>
                <a:lnTo>
                  <a:pt x="40640" y="12065"/>
                </a:lnTo>
                <a:lnTo>
                  <a:pt x="38989" y="8128"/>
                </a:lnTo>
                <a:lnTo>
                  <a:pt x="36957" y="6223"/>
                </a:lnTo>
                <a:lnTo>
                  <a:pt x="32131" y="1651"/>
                </a:lnTo>
                <a:lnTo>
                  <a:pt x="27432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765" y="6223"/>
                </a:lnTo>
                <a:lnTo>
                  <a:pt x="27559" y="7239"/>
                </a:lnTo>
                <a:lnTo>
                  <a:pt x="31877" y="11430"/>
                </a:lnTo>
                <a:lnTo>
                  <a:pt x="32893" y="13970"/>
                </a:lnTo>
                <a:lnTo>
                  <a:pt x="32893" y="19812"/>
                </a:lnTo>
                <a:lnTo>
                  <a:pt x="31750" y="22860"/>
                </a:lnTo>
                <a:lnTo>
                  <a:pt x="26924" y="29210"/>
                </a:lnTo>
                <a:lnTo>
                  <a:pt x="22479" y="33528"/>
                </a:lnTo>
                <a:lnTo>
                  <a:pt x="11557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60" h="62865">
                <a:moveTo>
                  <a:pt x="89408" y="49530"/>
                </a:moveTo>
                <a:lnTo>
                  <a:pt x="89281" y="40005"/>
                </a:lnTo>
                <a:lnTo>
                  <a:pt x="88392" y="37211"/>
                </a:lnTo>
                <a:lnTo>
                  <a:pt x="84455" y="31750"/>
                </a:lnTo>
                <a:lnTo>
                  <a:pt x="81661" y="29806"/>
                </a:lnTo>
                <a:lnTo>
                  <a:pt x="81661" y="47879"/>
                </a:lnTo>
                <a:lnTo>
                  <a:pt x="80391" y="50800"/>
                </a:lnTo>
                <a:lnTo>
                  <a:pt x="75692" y="55499"/>
                </a:lnTo>
                <a:lnTo>
                  <a:pt x="72771" y="56642"/>
                </a:lnTo>
                <a:lnTo>
                  <a:pt x="66802" y="56642"/>
                </a:lnTo>
                <a:lnTo>
                  <a:pt x="56515" y="46228"/>
                </a:lnTo>
                <a:lnTo>
                  <a:pt x="56642" y="40386"/>
                </a:lnTo>
                <a:lnTo>
                  <a:pt x="57785" y="37592"/>
                </a:lnTo>
                <a:lnTo>
                  <a:pt x="62357" y="32893"/>
                </a:lnTo>
                <a:lnTo>
                  <a:pt x="65278" y="31750"/>
                </a:lnTo>
                <a:lnTo>
                  <a:pt x="72517" y="31750"/>
                </a:lnTo>
                <a:lnTo>
                  <a:pt x="75565" y="32893"/>
                </a:lnTo>
                <a:lnTo>
                  <a:pt x="80391" y="37719"/>
                </a:lnTo>
                <a:lnTo>
                  <a:pt x="81534" y="40386"/>
                </a:lnTo>
                <a:lnTo>
                  <a:pt x="81661" y="47879"/>
                </a:lnTo>
                <a:lnTo>
                  <a:pt x="81661" y="29806"/>
                </a:lnTo>
                <a:lnTo>
                  <a:pt x="81534" y="29718"/>
                </a:lnTo>
                <a:lnTo>
                  <a:pt x="77724" y="28448"/>
                </a:lnTo>
                <a:lnTo>
                  <a:pt x="80772" y="27305"/>
                </a:lnTo>
                <a:lnTo>
                  <a:pt x="83058" y="25654"/>
                </a:lnTo>
                <a:lnTo>
                  <a:pt x="66167" y="25527"/>
                </a:lnTo>
                <a:lnTo>
                  <a:pt x="63627" y="24638"/>
                </a:lnTo>
                <a:lnTo>
                  <a:pt x="59944" y="20955"/>
                </a:lnTo>
                <a:lnTo>
                  <a:pt x="59055" y="18669"/>
                </a:lnTo>
                <a:lnTo>
                  <a:pt x="59055" y="13081"/>
                </a:lnTo>
                <a:lnTo>
                  <a:pt x="59944" y="10795"/>
                </a:lnTo>
                <a:lnTo>
                  <a:pt x="63754" y="7112"/>
                </a:lnTo>
                <a:lnTo>
                  <a:pt x="66167" y="6223"/>
                </a:lnTo>
                <a:lnTo>
                  <a:pt x="71882" y="6223"/>
                </a:lnTo>
                <a:lnTo>
                  <a:pt x="74295" y="7112"/>
                </a:lnTo>
                <a:lnTo>
                  <a:pt x="78105" y="10922"/>
                </a:lnTo>
                <a:lnTo>
                  <a:pt x="78994" y="13081"/>
                </a:lnTo>
                <a:lnTo>
                  <a:pt x="78994" y="18923"/>
                </a:lnTo>
                <a:lnTo>
                  <a:pt x="78105" y="20955"/>
                </a:lnTo>
                <a:lnTo>
                  <a:pt x="74422" y="24638"/>
                </a:lnTo>
                <a:lnTo>
                  <a:pt x="72009" y="25527"/>
                </a:lnTo>
                <a:lnTo>
                  <a:pt x="83185" y="25527"/>
                </a:lnTo>
                <a:lnTo>
                  <a:pt x="86106" y="21463"/>
                </a:lnTo>
                <a:lnTo>
                  <a:pt x="86868" y="18923"/>
                </a:lnTo>
                <a:lnTo>
                  <a:pt x="86741" y="11430"/>
                </a:lnTo>
                <a:lnTo>
                  <a:pt x="85217" y="7874"/>
                </a:lnTo>
                <a:lnTo>
                  <a:pt x="83566" y="6223"/>
                </a:lnTo>
                <a:lnTo>
                  <a:pt x="78613" y="1524"/>
                </a:lnTo>
                <a:lnTo>
                  <a:pt x="74295" y="0"/>
                </a:lnTo>
                <a:lnTo>
                  <a:pt x="63627" y="0"/>
                </a:lnTo>
                <a:lnTo>
                  <a:pt x="59309" y="1524"/>
                </a:lnTo>
                <a:lnTo>
                  <a:pt x="52832" y="7620"/>
                </a:lnTo>
                <a:lnTo>
                  <a:pt x="51308" y="11430"/>
                </a:lnTo>
                <a:lnTo>
                  <a:pt x="51308" y="18923"/>
                </a:lnTo>
                <a:lnTo>
                  <a:pt x="60452" y="28448"/>
                </a:lnTo>
                <a:lnTo>
                  <a:pt x="56769" y="29464"/>
                </a:lnTo>
                <a:lnTo>
                  <a:pt x="53848" y="31242"/>
                </a:lnTo>
                <a:lnTo>
                  <a:pt x="49784" y="36703"/>
                </a:lnTo>
                <a:lnTo>
                  <a:pt x="48768" y="40005"/>
                </a:lnTo>
                <a:lnTo>
                  <a:pt x="48768" y="49530"/>
                </a:lnTo>
                <a:lnTo>
                  <a:pt x="50673" y="53848"/>
                </a:lnTo>
                <a:lnTo>
                  <a:pt x="58039" y="61087"/>
                </a:lnTo>
                <a:lnTo>
                  <a:pt x="62992" y="62865"/>
                </a:lnTo>
                <a:lnTo>
                  <a:pt x="75184" y="62865"/>
                </a:lnTo>
                <a:lnTo>
                  <a:pt x="80010" y="61087"/>
                </a:lnTo>
                <a:lnTo>
                  <a:pt x="84582" y="56642"/>
                </a:lnTo>
                <a:lnTo>
                  <a:pt x="87503" y="53848"/>
                </a:lnTo>
                <a:lnTo>
                  <a:pt x="89408" y="49530"/>
                </a:lnTo>
                <a:close/>
              </a:path>
              <a:path w="137160" h="62865">
                <a:moveTo>
                  <a:pt x="136779" y="24130"/>
                </a:moveTo>
                <a:lnTo>
                  <a:pt x="136398" y="20447"/>
                </a:lnTo>
                <a:lnTo>
                  <a:pt x="134493" y="13335"/>
                </a:lnTo>
                <a:lnTo>
                  <a:pt x="133223" y="10287"/>
                </a:lnTo>
                <a:lnTo>
                  <a:pt x="130683" y="6223"/>
                </a:lnTo>
                <a:lnTo>
                  <a:pt x="130048" y="5207"/>
                </a:lnTo>
                <a:lnTo>
                  <a:pt x="129032" y="4254"/>
                </a:lnTo>
                <a:lnTo>
                  <a:pt x="129032" y="21336"/>
                </a:lnTo>
                <a:lnTo>
                  <a:pt x="129032" y="41529"/>
                </a:lnTo>
                <a:lnTo>
                  <a:pt x="127889" y="48260"/>
                </a:lnTo>
                <a:lnTo>
                  <a:pt x="123190" y="54991"/>
                </a:lnTo>
                <a:lnTo>
                  <a:pt x="120269" y="56642"/>
                </a:lnTo>
                <a:lnTo>
                  <a:pt x="113284" y="56642"/>
                </a:lnTo>
                <a:lnTo>
                  <a:pt x="110363" y="54991"/>
                </a:lnTo>
                <a:lnTo>
                  <a:pt x="105664" y="48260"/>
                </a:lnTo>
                <a:lnTo>
                  <a:pt x="104521" y="41529"/>
                </a:lnTo>
                <a:lnTo>
                  <a:pt x="104521" y="21336"/>
                </a:lnTo>
                <a:lnTo>
                  <a:pt x="105791" y="14478"/>
                </a:lnTo>
                <a:lnTo>
                  <a:pt x="110490" y="7747"/>
                </a:lnTo>
                <a:lnTo>
                  <a:pt x="113157" y="6223"/>
                </a:lnTo>
                <a:lnTo>
                  <a:pt x="120269" y="6223"/>
                </a:lnTo>
                <a:lnTo>
                  <a:pt x="123190" y="7874"/>
                </a:lnTo>
                <a:lnTo>
                  <a:pt x="127889" y="14605"/>
                </a:lnTo>
                <a:lnTo>
                  <a:pt x="129032" y="21336"/>
                </a:lnTo>
                <a:lnTo>
                  <a:pt x="129032" y="4254"/>
                </a:lnTo>
                <a:lnTo>
                  <a:pt x="128016" y="3302"/>
                </a:lnTo>
                <a:lnTo>
                  <a:pt x="122936" y="635"/>
                </a:lnTo>
                <a:lnTo>
                  <a:pt x="120015" y="0"/>
                </a:lnTo>
                <a:lnTo>
                  <a:pt x="112268" y="0"/>
                </a:lnTo>
                <a:lnTo>
                  <a:pt x="96647" y="24130"/>
                </a:lnTo>
                <a:lnTo>
                  <a:pt x="96647" y="31496"/>
                </a:lnTo>
                <a:lnTo>
                  <a:pt x="110871" y="62865"/>
                </a:lnTo>
                <a:lnTo>
                  <a:pt x="121285" y="62865"/>
                </a:lnTo>
                <a:lnTo>
                  <a:pt x="136779" y="39497"/>
                </a:lnTo>
                <a:lnTo>
                  <a:pt x="136779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23180" y="8155940"/>
            <a:ext cx="131445" cy="62865"/>
          </a:xfrm>
          <a:custGeom>
            <a:avLst/>
            <a:gdLst/>
            <a:ahLst/>
            <a:cxnLst/>
            <a:rect l="l" t="t" r="r" b="b"/>
            <a:pathLst>
              <a:path w="131445" h="62865">
                <a:moveTo>
                  <a:pt x="22860" y="13677"/>
                </a:moveTo>
                <a:lnTo>
                  <a:pt x="15240" y="13677"/>
                </a:lnTo>
                <a:lnTo>
                  <a:pt x="15240" y="61849"/>
                </a:lnTo>
                <a:lnTo>
                  <a:pt x="22860" y="61849"/>
                </a:lnTo>
                <a:lnTo>
                  <a:pt x="22860" y="13677"/>
                </a:lnTo>
                <a:close/>
              </a:path>
              <a:path w="131445" h="62865">
                <a:moveTo>
                  <a:pt x="22860" y="0"/>
                </a:moveTo>
                <a:lnTo>
                  <a:pt x="18034" y="0"/>
                </a:lnTo>
                <a:lnTo>
                  <a:pt x="16637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31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240" y="13589"/>
                </a:lnTo>
                <a:lnTo>
                  <a:pt x="22860" y="13589"/>
                </a:lnTo>
                <a:lnTo>
                  <a:pt x="22860" y="0"/>
                </a:lnTo>
                <a:close/>
              </a:path>
              <a:path w="131445" h="62865">
                <a:moveTo>
                  <a:pt x="76454" y="56769"/>
                </a:moveTo>
                <a:lnTo>
                  <a:pt x="50927" y="46863"/>
                </a:lnTo>
                <a:lnTo>
                  <a:pt x="43561" y="47625"/>
                </a:lnTo>
                <a:lnTo>
                  <a:pt x="44196" y="52451"/>
                </a:lnTo>
                <a:lnTo>
                  <a:pt x="46101" y="56134"/>
                </a:lnTo>
                <a:lnTo>
                  <a:pt x="52197" y="61595"/>
                </a:lnTo>
                <a:lnTo>
                  <a:pt x="56261" y="62865"/>
                </a:lnTo>
                <a:lnTo>
                  <a:pt x="65659" y="62865"/>
                </a:lnTo>
                <a:lnTo>
                  <a:pt x="69596" y="61595"/>
                </a:lnTo>
                <a:lnTo>
                  <a:pt x="76454" y="56769"/>
                </a:lnTo>
                <a:close/>
              </a:path>
              <a:path w="131445" h="62865">
                <a:moveTo>
                  <a:pt x="83312" y="22225"/>
                </a:moveTo>
                <a:lnTo>
                  <a:pt x="82423" y="16510"/>
                </a:lnTo>
                <a:lnTo>
                  <a:pt x="78994" y="8509"/>
                </a:lnTo>
                <a:lnTo>
                  <a:pt x="77089" y="6223"/>
                </a:lnTo>
                <a:lnTo>
                  <a:pt x="76454" y="5461"/>
                </a:lnTo>
                <a:lnTo>
                  <a:pt x="74803" y="4381"/>
                </a:lnTo>
                <a:lnTo>
                  <a:pt x="74803" y="16129"/>
                </a:lnTo>
                <a:lnTo>
                  <a:pt x="74803" y="25019"/>
                </a:lnTo>
                <a:lnTo>
                  <a:pt x="73660" y="28194"/>
                </a:lnTo>
                <a:lnTo>
                  <a:pt x="69088" y="33020"/>
                </a:lnTo>
                <a:lnTo>
                  <a:pt x="66294" y="34290"/>
                </a:lnTo>
                <a:lnTo>
                  <a:pt x="59182" y="34290"/>
                </a:lnTo>
                <a:lnTo>
                  <a:pt x="56261" y="33020"/>
                </a:lnTo>
                <a:lnTo>
                  <a:pt x="51435" y="28194"/>
                </a:lnTo>
                <a:lnTo>
                  <a:pt x="50292" y="25019"/>
                </a:lnTo>
                <a:lnTo>
                  <a:pt x="50419" y="16510"/>
                </a:lnTo>
                <a:lnTo>
                  <a:pt x="51562" y="13081"/>
                </a:lnTo>
                <a:lnTo>
                  <a:pt x="56642" y="7620"/>
                </a:lnTo>
                <a:lnTo>
                  <a:pt x="59563" y="6223"/>
                </a:lnTo>
                <a:lnTo>
                  <a:pt x="66167" y="6223"/>
                </a:lnTo>
                <a:lnTo>
                  <a:pt x="68961" y="7493"/>
                </a:lnTo>
                <a:lnTo>
                  <a:pt x="73660" y="12700"/>
                </a:lnTo>
                <a:lnTo>
                  <a:pt x="74803" y="16129"/>
                </a:lnTo>
                <a:lnTo>
                  <a:pt x="74803" y="4381"/>
                </a:lnTo>
                <a:lnTo>
                  <a:pt x="69723" y="1016"/>
                </a:lnTo>
                <a:lnTo>
                  <a:pt x="66040" y="0"/>
                </a:lnTo>
                <a:lnTo>
                  <a:pt x="56388" y="0"/>
                </a:lnTo>
                <a:lnTo>
                  <a:pt x="51689" y="1905"/>
                </a:lnTo>
                <a:lnTo>
                  <a:pt x="44323" y="9525"/>
                </a:lnTo>
                <a:lnTo>
                  <a:pt x="42418" y="14605"/>
                </a:lnTo>
                <a:lnTo>
                  <a:pt x="42418" y="26797"/>
                </a:lnTo>
                <a:lnTo>
                  <a:pt x="44196" y="31750"/>
                </a:lnTo>
                <a:lnTo>
                  <a:pt x="51308" y="39116"/>
                </a:lnTo>
                <a:lnTo>
                  <a:pt x="55753" y="40894"/>
                </a:lnTo>
                <a:lnTo>
                  <a:pt x="63881" y="40894"/>
                </a:lnTo>
                <a:lnTo>
                  <a:pt x="66802" y="40259"/>
                </a:lnTo>
                <a:lnTo>
                  <a:pt x="72136" y="37211"/>
                </a:lnTo>
                <a:lnTo>
                  <a:pt x="74168" y="35306"/>
                </a:lnTo>
                <a:lnTo>
                  <a:pt x="74803" y="34290"/>
                </a:lnTo>
                <a:lnTo>
                  <a:pt x="75692" y="32893"/>
                </a:lnTo>
                <a:lnTo>
                  <a:pt x="75692" y="37719"/>
                </a:lnTo>
                <a:lnTo>
                  <a:pt x="75438" y="40513"/>
                </a:lnTo>
                <a:lnTo>
                  <a:pt x="63627" y="56642"/>
                </a:lnTo>
                <a:lnTo>
                  <a:pt x="76581" y="56642"/>
                </a:lnTo>
                <a:lnTo>
                  <a:pt x="78994" y="53213"/>
                </a:lnTo>
                <a:lnTo>
                  <a:pt x="82423" y="43942"/>
                </a:lnTo>
                <a:lnTo>
                  <a:pt x="83312" y="37719"/>
                </a:lnTo>
                <a:lnTo>
                  <a:pt x="83312" y="32893"/>
                </a:lnTo>
                <a:lnTo>
                  <a:pt x="83312" y="22225"/>
                </a:lnTo>
                <a:close/>
              </a:path>
              <a:path w="131445" h="62865">
                <a:moveTo>
                  <a:pt x="131445" y="1016"/>
                </a:moveTo>
                <a:lnTo>
                  <a:pt x="91313" y="1016"/>
                </a:lnTo>
                <a:lnTo>
                  <a:pt x="91313" y="8255"/>
                </a:lnTo>
                <a:lnTo>
                  <a:pt x="121666" y="8255"/>
                </a:lnTo>
                <a:lnTo>
                  <a:pt x="117856" y="12700"/>
                </a:lnTo>
                <a:lnTo>
                  <a:pt x="100965" y="51181"/>
                </a:lnTo>
                <a:lnTo>
                  <a:pt x="99949" y="61849"/>
                </a:lnTo>
                <a:lnTo>
                  <a:pt x="107823" y="61849"/>
                </a:lnTo>
                <a:lnTo>
                  <a:pt x="108204" y="55753"/>
                </a:lnTo>
                <a:lnTo>
                  <a:pt x="109220" y="50038"/>
                </a:lnTo>
                <a:lnTo>
                  <a:pt x="110744" y="44958"/>
                </a:lnTo>
                <a:lnTo>
                  <a:pt x="112776" y="37592"/>
                </a:lnTo>
                <a:lnTo>
                  <a:pt x="115824" y="30480"/>
                </a:lnTo>
                <a:lnTo>
                  <a:pt x="123571" y="16637"/>
                </a:lnTo>
                <a:lnTo>
                  <a:pt x="127508" y="11176"/>
                </a:lnTo>
                <a:lnTo>
                  <a:pt x="131445" y="6985"/>
                </a:lnTo>
                <a:lnTo>
                  <a:pt x="131445" y="1016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582920" y="8155940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504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677"/>
                </a:lnTo>
                <a:close/>
              </a:path>
              <a:path w="129539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606" y="13589"/>
                </a:lnTo>
                <a:lnTo>
                  <a:pt x="22606" y="0"/>
                </a:lnTo>
                <a:close/>
              </a:path>
              <a:path w="129539" h="62865">
                <a:moveTo>
                  <a:pt x="81915" y="35941"/>
                </a:moveTo>
                <a:lnTo>
                  <a:pt x="80137" y="31115"/>
                </a:lnTo>
                <a:lnTo>
                  <a:pt x="77724" y="28575"/>
                </a:lnTo>
                <a:lnTo>
                  <a:pt x="74168" y="24828"/>
                </a:lnTo>
                <a:lnTo>
                  <a:pt x="74168" y="37846"/>
                </a:lnTo>
                <a:lnTo>
                  <a:pt x="74168" y="46990"/>
                </a:lnTo>
                <a:lnTo>
                  <a:pt x="73152" y="50165"/>
                </a:lnTo>
                <a:lnTo>
                  <a:pt x="68580" y="55372"/>
                </a:lnTo>
                <a:lnTo>
                  <a:pt x="65786" y="56642"/>
                </a:lnTo>
                <a:lnTo>
                  <a:pt x="60452" y="56642"/>
                </a:lnTo>
                <a:lnTo>
                  <a:pt x="50165" y="44450"/>
                </a:lnTo>
                <a:lnTo>
                  <a:pt x="50165" y="37846"/>
                </a:lnTo>
                <a:lnTo>
                  <a:pt x="51308" y="34671"/>
                </a:lnTo>
                <a:lnTo>
                  <a:pt x="55753" y="30099"/>
                </a:lnTo>
                <a:lnTo>
                  <a:pt x="56007" y="29845"/>
                </a:lnTo>
                <a:lnTo>
                  <a:pt x="58928" y="28575"/>
                </a:lnTo>
                <a:lnTo>
                  <a:pt x="65786" y="28575"/>
                </a:lnTo>
                <a:lnTo>
                  <a:pt x="68580" y="29845"/>
                </a:lnTo>
                <a:lnTo>
                  <a:pt x="73152" y="34671"/>
                </a:lnTo>
                <a:lnTo>
                  <a:pt x="74168" y="37846"/>
                </a:lnTo>
                <a:lnTo>
                  <a:pt x="74168" y="24828"/>
                </a:lnTo>
                <a:lnTo>
                  <a:pt x="73152" y="23749"/>
                </a:lnTo>
                <a:lnTo>
                  <a:pt x="68834" y="21844"/>
                </a:lnTo>
                <a:lnTo>
                  <a:pt x="60960" y="21844"/>
                </a:lnTo>
                <a:lnTo>
                  <a:pt x="58293" y="22606"/>
                </a:lnTo>
                <a:lnTo>
                  <a:pt x="52959" y="25273"/>
                </a:lnTo>
                <a:lnTo>
                  <a:pt x="50800" y="27305"/>
                </a:lnTo>
                <a:lnTo>
                  <a:pt x="49022" y="30099"/>
                </a:lnTo>
                <a:lnTo>
                  <a:pt x="60579" y="6223"/>
                </a:lnTo>
                <a:lnTo>
                  <a:pt x="66040" y="6223"/>
                </a:lnTo>
                <a:lnTo>
                  <a:pt x="68453" y="7239"/>
                </a:lnTo>
                <a:lnTo>
                  <a:pt x="71755" y="10795"/>
                </a:lnTo>
                <a:lnTo>
                  <a:pt x="72771" y="12954"/>
                </a:lnTo>
                <a:lnTo>
                  <a:pt x="73406" y="15875"/>
                </a:lnTo>
                <a:lnTo>
                  <a:pt x="80899" y="15367"/>
                </a:lnTo>
                <a:lnTo>
                  <a:pt x="68326" y="0"/>
                </a:lnTo>
                <a:lnTo>
                  <a:pt x="57023" y="0"/>
                </a:lnTo>
                <a:lnTo>
                  <a:pt x="51816" y="2413"/>
                </a:lnTo>
                <a:lnTo>
                  <a:pt x="41529" y="43688"/>
                </a:lnTo>
                <a:lnTo>
                  <a:pt x="43434" y="51308"/>
                </a:lnTo>
                <a:lnTo>
                  <a:pt x="51435" y="60579"/>
                </a:lnTo>
                <a:lnTo>
                  <a:pt x="56515" y="62865"/>
                </a:lnTo>
                <a:lnTo>
                  <a:pt x="66421" y="62865"/>
                </a:lnTo>
                <a:lnTo>
                  <a:pt x="69723" y="61976"/>
                </a:lnTo>
                <a:lnTo>
                  <a:pt x="75565" y="58420"/>
                </a:lnTo>
                <a:lnTo>
                  <a:pt x="77089" y="56642"/>
                </a:lnTo>
                <a:lnTo>
                  <a:pt x="77851" y="55880"/>
                </a:lnTo>
                <a:lnTo>
                  <a:pt x="81153" y="49276"/>
                </a:lnTo>
                <a:lnTo>
                  <a:pt x="81915" y="45720"/>
                </a:lnTo>
                <a:lnTo>
                  <a:pt x="81915" y="35941"/>
                </a:lnTo>
                <a:close/>
              </a:path>
              <a:path w="129539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164580" y="8155940"/>
            <a:ext cx="40640" cy="62865"/>
          </a:xfrm>
          <a:custGeom>
            <a:avLst/>
            <a:gdLst/>
            <a:ahLst/>
            <a:cxnLst/>
            <a:rect l="l" t="t" r="r" b="b"/>
            <a:pathLst>
              <a:path w="40639" h="62865">
                <a:moveTo>
                  <a:pt x="40640" y="35941"/>
                </a:moveTo>
                <a:lnTo>
                  <a:pt x="38862" y="31115"/>
                </a:lnTo>
                <a:lnTo>
                  <a:pt x="36449" y="28575"/>
                </a:lnTo>
                <a:lnTo>
                  <a:pt x="32893" y="24930"/>
                </a:lnTo>
                <a:lnTo>
                  <a:pt x="32893" y="37846"/>
                </a:lnTo>
                <a:lnTo>
                  <a:pt x="32766" y="46990"/>
                </a:lnTo>
                <a:lnTo>
                  <a:pt x="31750" y="50165"/>
                </a:lnTo>
                <a:lnTo>
                  <a:pt x="27178" y="55372"/>
                </a:lnTo>
                <a:lnTo>
                  <a:pt x="24384" y="56642"/>
                </a:lnTo>
                <a:lnTo>
                  <a:pt x="19050" y="56642"/>
                </a:lnTo>
                <a:lnTo>
                  <a:pt x="8636" y="44450"/>
                </a:lnTo>
                <a:lnTo>
                  <a:pt x="8636" y="37846"/>
                </a:lnTo>
                <a:lnTo>
                  <a:pt x="9906" y="34671"/>
                </a:lnTo>
                <a:lnTo>
                  <a:pt x="14351" y="30099"/>
                </a:lnTo>
                <a:lnTo>
                  <a:pt x="14605" y="29845"/>
                </a:lnTo>
                <a:lnTo>
                  <a:pt x="17526" y="28575"/>
                </a:lnTo>
                <a:lnTo>
                  <a:pt x="24384" y="28575"/>
                </a:lnTo>
                <a:lnTo>
                  <a:pt x="27305" y="29845"/>
                </a:lnTo>
                <a:lnTo>
                  <a:pt x="31750" y="34671"/>
                </a:lnTo>
                <a:lnTo>
                  <a:pt x="32893" y="37846"/>
                </a:lnTo>
                <a:lnTo>
                  <a:pt x="32893" y="24930"/>
                </a:lnTo>
                <a:lnTo>
                  <a:pt x="31750" y="23749"/>
                </a:lnTo>
                <a:lnTo>
                  <a:pt x="27559" y="21844"/>
                </a:lnTo>
                <a:lnTo>
                  <a:pt x="19558" y="21844"/>
                </a:lnTo>
                <a:lnTo>
                  <a:pt x="16764" y="22606"/>
                </a:lnTo>
                <a:lnTo>
                  <a:pt x="11557" y="25273"/>
                </a:lnTo>
                <a:lnTo>
                  <a:pt x="9398" y="27305"/>
                </a:lnTo>
                <a:lnTo>
                  <a:pt x="7493" y="30099"/>
                </a:lnTo>
                <a:lnTo>
                  <a:pt x="19177" y="6223"/>
                </a:lnTo>
                <a:lnTo>
                  <a:pt x="24638" y="6223"/>
                </a:lnTo>
                <a:lnTo>
                  <a:pt x="27178" y="7239"/>
                </a:lnTo>
                <a:lnTo>
                  <a:pt x="30480" y="10795"/>
                </a:lnTo>
                <a:lnTo>
                  <a:pt x="31369" y="12954"/>
                </a:lnTo>
                <a:lnTo>
                  <a:pt x="32004" y="15875"/>
                </a:lnTo>
                <a:lnTo>
                  <a:pt x="39497" y="15367"/>
                </a:lnTo>
                <a:lnTo>
                  <a:pt x="26924" y="0"/>
                </a:lnTo>
                <a:lnTo>
                  <a:pt x="15621" y="0"/>
                </a:lnTo>
                <a:lnTo>
                  <a:pt x="10414" y="2413"/>
                </a:lnTo>
                <a:lnTo>
                  <a:pt x="0" y="43688"/>
                </a:lnTo>
                <a:lnTo>
                  <a:pt x="2032" y="51308"/>
                </a:lnTo>
                <a:lnTo>
                  <a:pt x="9906" y="60579"/>
                </a:lnTo>
                <a:lnTo>
                  <a:pt x="15113" y="62865"/>
                </a:lnTo>
                <a:lnTo>
                  <a:pt x="25019" y="62865"/>
                </a:lnTo>
                <a:lnTo>
                  <a:pt x="40640" y="45720"/>
                </a:lnTo>
                <a:lnTo>
                  <a:pt x="40640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1" name="object 8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687819" y="8155940"/>
            <a:ext cx="162559" cy="73658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4074160" y="8442959"/>
            <a:ext cx="325120" cy="62865"/>
          </a:xfrm>
          <a:custGeom>
            <a:avLst/>
            <a:gdLst/>
            <a:ahLst/>
            <a:cxnLst/>
            <a:rect l="l" t="t" r="r" b="b"/>
            <a:pathLst>
              <a:path w="325120" h="62865">
                <a:moveTo>
                  <a:pt x="40513" y="39624"/>
                </a:moveTo>
                <a:lnTo>
                  <a:pt x="28956" y="28448"/>
                </a:lnTo>
                <a:lnTo>
                  <a:pt x="31750" y="27178"/>
                </a:lnTo>
                <a:lnTo>
                  <a:pt x="33020" y="26162"/>
                </a:lnTo>
                <a:lnTo>
                  <a:pt x="33909" y="25400"/>
                </a:lnTo>
                <a:lnTo>
                  <a:pt x="36830" y="21082"/>
                </a:lnTo>
                <a:lnTo>
                  <a:pt x="37465" y="18669"/>
                </a:lnTo>
                <a:lnTo>
                  <a:pt x="37465" y="13081"/>
                </a:lnTo>
                <a:lnTo>
                  <a:pt x="22733" y="0"/>
                </a:lnTo>
                <a:lnTo>
                  <a:pt x="14478" y="0"/>
                </a:lnTo>
                <a:lnTo>
                  <a:pt x="10414" y="1397"/>
                </a:lnTo>
                <a:lnTo>
                  <a:pt x="3810" y="6985"/>
                </a:lnTo>
                <a:lnTo>
                  <a:pt x="1651" y="10922"/>
                </a:lnTo>
                <a:lnTo>
                  <a:pt x="762" y="16002"/>
                </a:lnTo>
                <a:lnTo>
                  <a:pt x="8382" y="17272"/>
                </a:lnTo>
                <a:lnTo>
                  <a:pt x="8890" y="13589"/>
                </a:lnTo>
                <a:lnTo>
                  <a:pt x="10160" y="10922"/>
                </a:lnTo>
                <a:lnTo>
                  <a:pt x="14097" y="7112"/>
                </a:lnTo>
                <a:lnTo>
                  <a:pt x="16637" y="6223"/>
                </a:lnTo>
                <a:lnTo>
                  <a:pt x="22479" y="6223"/>
                </a:lnTo>
                <a:lnTo>
                  <a:pt x="25019" y="7112"/>
                </a:lnTo>
                <a:lnTo>
                  <a:pt x="28829" y="10795"/>
                </a:lnTo>
                <a:lnTo>
                  <a:pt x="29718" y="13081"/>
                </a:lnTo>
                <a:lnTo>
                  <a:pt x="29718" y="19304"/>
                </a:lnTo>
                <a:lnTo>
                  <a:pt x="28448" y="21971"/>
                </a:lnTo>
                <a:lnTo>
                  <a:pt x="23241" y="25273"/>
                </a:lnTo>
                <a:lnTo>
                  <a:pt x="20320" y="26162"/>
                </a:lnTo>
                <a:lnTo>
                  <a:pt x="16383" y="26162"/>
                </a:lnTo>
                <a:lnTo>
                  <a:pt x="15875" y="26035"/>
                </a:lnTo>
                <a:lnTo>
                  <a:pt x="14986" y="32639"/>
                </a:lnTo>
                <a:lnTo>
                  <a:pt x="17145" y="32131"/>
                </a:lnTo>
                <a:lnTo>
                  <a:pt x="18923" y="31877"/>
                </a:lnTo>
                <a:lnTo>
                  <a:pt x="23876" y="31877"/>
                </a:lnTo>
                <a:lnTo>
                  <a:pt x="26797" y="33020"/>
                </a:lnTo>
                <a:lnTo>
                  <a:pt x="31369" y="37465"/>
                </a:lnTo>
                <a:lnTo>
                  <a:pt x="32512" y="40386"/>
                </a:lnTo>
                <a:lnTo>
                  <a:pt x="32512" y="47498"/>
                </a:lnTo>
                <a:lnTo>
                  <a:pt x="31242" y="50546"/>
                </a:lnTo>
                <a:lnTo>
                  <a:pt x="26289" y="55372"/>
                </a:lnTo>
                <a:lnTo>
                  <a:pt x="23241" y="56642"/>
                </a:lnTo>
                <a:lnTo>
                  <a:pt x="16764" y="56642"/>
                </a:lnTo>
                <a:lnTo>
                  <a:pt x="14097" y="55753"/>
                </a:lnTo>
                <a:lnTo>
                  <a:pt x="10033" y="51943"/>
                </a:lnTo>
                <a:lnTo>
                  <a:pt x="8509" y="48895"/>
                </a:lnTo>
                <a:lnTo>
                  <a:pt x="7620" y="44577"/>
                </a:lnTo>
                <a:lnTo>
                  <a:pt x="0" y="45593"/>
                </a:lnTo>
                <a:lnTo>
                  <a:pt x="508" y="50673"/>
                </a:lnTo>
                <a:lnTo>
                  <a:pt x="2540" y="54864"/>
                </a:lnTo>
                <a:lnTo>
                  <a:pt x="9779" y="61341"/>
                </a:lnTo>
                <a:lnTo>
                  <a:pt x="14224" y="62865"/>
                </a:lnTo>
                <a:lnTo>
                  <a:pt x="25654" y="62865"/>
                </a:lnTo>
                <a:lnTo>
                  <a:pt x="30734" y="61087"/>
                </a:lnTo>
                <a:lnTo>
                  <a:pt x="35306" y="56642"/>
                </a:lnTo>
                <a:lnTo>
                  <a:pt x="38608" y="53594"/>
                </a:lnTo>
                <a:lnTo>
                  <a:pt x="40513" y="49022"/>
                </a:lnTo>
                <a:lnTo>
                  <a:pt x="40513" y="39624"/>
                </a:lnTo>
                <a:close/>
              </a:path>
              <a:path w="325120" h="62865">
                <a:moveTo>
                  <a:pt x="88392" y="24130"/>
                </a:moveTo>
                <a:lnTo>
                  <a:pt x="80645" y="4381"/>
                </a:lnTo>
                <a:lnTo>
                  <a:pt x="80645" y="21336"/>
                </a:lnTo>
                <a:lnTo>
                  <a:pt x="80645" y="41529"/>
                </a:lnTo>
                <a:lnTo>
                  <a:pt x="79502" y="48260"/>
                </a:lnTo>
                <a:lnTo>
                  <a:pt x="74676" y="54991"/>
                </a:lnTo>
                <a:lnTo>
                  <a:pt x="71755" y="56642"/>
                </a:lnTo>
                <a:lnTo>
                  <a:pt x="64770" y="56642"/>
                </a:lnTo>
                <a:lnTo>
                  <a:pt x="61849" y="54991"/>
                </a:lnTo>
                <a:lnTo>
                  <a:pt x="57150" y="48260"/>
                </a:lnTo>
                <a:lnTo>
                  <a:pt x="55880" y="41529"/>
                </a:lnTo>
                <a:lnTo>
                  <a:pt x="55880" y="21336"/>
                </a:lnTo>
                <a:lnTo>
                  <a:pt x="57150" y="14478"/>
                </a:lnTo>
                <a:lnTo>
                  <a:pt x="61849" y="7747"/>
                </a:lnTo>
                <a:lnTo>
                  <a:pt x="64643" y="6223"/>
                </a:lnTo>
                <a:lnTo>
                  <a:pt x="71755" y="6223"/>
                </a:lnTo>
                <a:lnTo>
                  <a:pt x="74676" y="7874"/>
                </a:lnTo>
                <a:lnTo>
                  <a:pt x="79502" y="14605"/>
                </a:lnTo>
                <a:lnTo>
                  <a:pt x="80645" y="21336"/>
                </a:lnTo>
                <a:lnTo>
                  <a:pt x="80645" y="4381"/>
                </a:lnTo>
                <a:lnTo>
                  <a:pt x="79502" y="3302"/>
                </a:lnTo>
                <a:lnTo>
                  <a:pt x="74549" y="635"/>
                </a:lnTo>
                <a:lnTo>
                  <a:pt x="71628" y="0"/>
                </a:lnTo>
                <a:lnTo>
                  <a:pt x="63754" y="0"/>
                </a:lnTo>
                <a:lnTo>
                  <a:pt x="48006" y="24130"/>
                </a:lnTo>
                <a:lnTo>
                  <a:pt x="48006" y="31496"/>
                </a:lnTo>
                <a:lnTo>
                  <a:pt x="62357" y="62865"/>
                </a:lnTo>
                <a:lnTo>
                  <a:pt x="72771" y="62865"/>
                </a:lnTo>
                <a:lnTo>
                  <a:pt x="76581" y="61595"/>
                </a:lnTo>
                <a:lnTo>
                  <a:pt x="82550" y="56769"/>
                </a:lnTo>
                <a:lnTo>
                  <a:pt x="82550" y="56642"/>
                </a:lnTo>
                <a:lnTo>
                  <a:pt x="84709" y="53340"/>
                </a:lnTo>
                <a:lnTo>
                  <a:pt x="87757" y="44577"/>
                </a:lnTo>
                <a:lnTo>
                  <a:pt x="88392" y="39497"/>
                </a:lnTo>
                <a:lnTo>
                  <a:pt x="88392" y="24130"/>
                </a:lnTo>
                <a:close/>
              </a:path>
              <a:path w="325120" h="62865">
                <a:moveTo>
                  <a:pt x="136525" y="39497"/>
                </a:moveTo>
                <a:lnTo>
                  <a:pt x="128778" y="4381"/>
                </a:lnTo>
                <a:lnTo>
                  <a:pt x="128778" y="21336"/>
                </a:lnTo>
                <a:lnTo>
                  <a:pt x="128778" y="41529"/>
                </a:lnTo>
                <a:lnTo>
                  <a:pt x="127508" y="48260"/>
                </a:lnTo>
                <a:lnTo>
                  <a:pt x="122809" y="54991"/>
                </a:lnTo>
                <a:lnTo>
                  <a:pt x="119888" y="56642"/>
                </a:lnTo>
                <a:lnTo>
                  <a:pt x="112903" y="56642"/>
                </a:lnTo>
                <a:lnTo>
                  <a:pt x="109982" y="54991"/>
                </a:lnTo>
                <a:lnTo>
                  <a:pt x="105156" y="48260"/>
                </a:lnTo>
                <a:lnTo>
                  <a:pt x="104013" y="41529"/>
                </a:lnTo>
                <a:lnTo>
                  <a:pt x="104013" y="21336"/>
                </a:lnTo>
                <a:lnTo>
                  <a:pt x="105283" y="14478"/>
                </a:lnTo>
                <a:lnTo>
                  <a:pt x="109982" y="7747"/>
                </a:lnTo>
                <a:lnTo>
                  <a:pt x="112776" y="6223"/>
                </a:lnTo>
                <a:lnTo>
                  <a:pt x="119888" y="6223"/>
                </a:lnTo>
                <a:lnTo>
                  <a:pt x="122809" y="7874"/>
                </a:lnTo>
                <a:lnTo>
                  <a:pt x="127508" y="14605"/>
                </a:lnTo>
                <a:lnTo>
                  <a:pt x="128778" y="21336"/>
                </a:lnTo>
                <a:lnTo>
                  <a:pt x="128778" y="4381"/>
                </a:lnTo>
                <a:lnTo>
                  <a:pt x="127635" y="3302"/>
                </a:lnTo>
                <a:lnTo>
                  <a:pt x="122555" y="635"/>
                </a:lnTo>
                <a:lnTo>
                  <a:pt x="119634" y="0"/>
                </a:lnTo>
                <a:lnTo>
                  <a:pt x="111887" y="0"/>
                </a:lnTo>
                <a:lnTo>
                  <a:pt x="96139" y="24130"/>
                </a:lnTo>
                <a:lnTo>
                  <a:pt x="96139" y="31496"/>
                </a:lnTo>
                <a:lnTo>
                  <a:pt x="110490" y="62865"/>
                </a:lnTo>
                <a:lnTo>
                  <a:pt x="120904" y="62865"/>
                </a:lnTo>
                <a:lnTo>
                  <a:pt x="124714" y="61595"/>
                </a:lnTo>
                <a:lnTo>
                  <a:pt x="130683" y="56642"/>
                </a:lnTo>
                <a:lnTo>
                  <a:pt x="132842" y="53340"/>
                </a:lnTo>
                <a:lnTo>
                  <a:pt x="135890" y="44577"/>
                </a:lnTo>
                <a:lnTo>
                  <a:pt x="136525" y="39497"/>
                </a:lnTo>
                <a:close/>
              </a:path>
              <a:path w="325120" h="62865">
                <a:moveTo>
                  <a:pt x="183388" y="61849"/>
                </a:moveTo>
                <a:lnTo>
                  <a:pt x="170942" y="44196"/>
                </a:lnTo>
                <a:lnTo>
                  <a:pt x="166624" y="38227"/>
                </a:lnTo>
                <a:lnTo>
                  <a:pt x="170688" y="32639"/>
                </a:lnTo>
                <a:lnTo>
                  <a:pt x="182118" y="17272"/>
                </a:lnTo>
                <a:lnTo>
                  <a:pt x="173101" y="17272"/>
                </a:lnTo>
                <a:lnTo>
                  <a:pt x="164465" y="29210"/>
                </a:lnTo>
                <a:lnTo>
                  <a:pt x="162052" y="32639"/>
                </a:lnTo>
                <a:lnTo>
                  <a:pt x="160274" y="29718"/>
                </a:lnTo>
                <a:lnTo>
                  <a:pt x="152019" y="17272"/>
                </a:lnTo>
                <a:lnTo>
                  <a:pt x="142621" y="17272"/>
                </a:lnTo>
                <a:lnTo>
                  <a:pt x="157734" y="38608"/>
                </a:lnTo>
                <a:lnTo>
                  <a:pt x="141351" y="61849"/>
                </a:lnTo>
                <a:lnTo>
                  <a:pt x="150495" y="61849"/>
                </a:lnTo>
                <a:lnTo>
                  <a:pt x="162306" y="44196"/>
                </a:lnTo>
                <a:lnTo>
                  <a:pt x="173990" y="61849"/>
                </a:lnTo>
                <a:lnTo>
                  <a:pt x="183388" y="61849"/>
                </a:lnTo>
                <a:close/>
              </a:path>
              <a:path w="325120" h="62865">
                <a:moveTo>
                  <a:pt x="227584" y="54610"/>
                </a:moveTo>
                <a:lnTo>
                  <a:pt x="197104" y="54610"/>
                </a:lnTo>
                <a:lnTo>
                  <a:pt x="197993" y="53213"/>
                </a:lnTo>
                <a:lnTo>
                  <a:pt x="199136" y="51816"/>
                </a:lnTo>
                <a:lnTo>
                  <a:pt x="201676" y="49149"/>
                </a:lnTo>
                <a:lnTo>
                  <a:pt x="204597" y="46482"/>
                </a:lnTo>
                <a:lnTo>
                  <a:pt x="214630" y="38100"/>
                </a:lnTo>
                <a:lnTo>
                  <a:pt x="218567" y="34544"/>
                </a:lnTo>
                <a:lnTo>
                  <a:pt x="223266" y="29210"/>
                </a:lnTo>
                <a:lnTo>
                  <a:pt x="224917" y="26797"/>
                </a:lnTo>
                <a:lnTo>
                  <a:pt x="226949" y="21971"/>
                </a:lnTo>
                <a:lnTo>
                  <a:pt x="227457" y="19812"/>
                </a:lnTo>
                <a:lnTo>
                  <a:pt x="227330" y="12065"/>
                </a:lnTo>
                <a:lnTo>
                  <a:pt x="225679" y="8255"/>
                </a:lnTo>
                <a:lnTo>
                  <a:pt x="223647" y="6223"/>
                </a:lnTo>
                <a:lnTo>
                  <a:pt x="218821" y="1651"/>
                </a:lnTo>
                <a:lnTo>
                  <a:pt x="214122" y="0"/>
                </a:lnTo>
                <a:lnTo>
                  <a:pt x="202184" y="0"/>
                </a:lnTo>
                <a:lnTo>
                  <a:pt x="197612" y="1524"/>
                </a:lnTo>
                <a:lnTo>
                  <a:pt x="190627" y="7620"/>
                </a:lnTo>
                <a:lnTo>
                  <a:pt x="188595" y="12065"/>
                </a:lnTo>
                <a:lnTo>
                  <a:pt x="187960" y="17780"/>
                </a:lnTo>
                <a:lnTo>
                  <a:pt x="195834" y="18542"/>
                </a:lnTo>
                <a:lnTo>
                  <a:pt x="195834" y="14732"/>
                </a:lnTo>
                <a:lnTo>
                  <a:pt x="196977" y="11684"/>
                </a:lnTo>
                <a:lnTo>
                  <a:pt x="201295" y="7366"/>
                </a:lnTo>
                <a:lnTo>
                  <a:pt x="204343" y="6223"/>
                </a:lnTo>
                <a:lnTo>
                  <a:pt x="211455" y="6223"/>
                </a:lnTo>
                <a:lnTo>
                  <a:pt x="214249" y="7239"/>
                </a:lnTo>
                <a:lnTo>
                  <a:pt x="218567" y="11430"/>
                </a:lnTo>
                <a:lnTo>
                  <a:pt x="219583" y="13970"/>
                </a:lnTo>
                <a:lnTo>
                  <a:pt x="219583" y="19812"/>
                </a:lnTo>
                <a:lnTo>
                  <a:pt x="218440" y="22860"/>
                </a:lnTo>
                <a:lnTo>
                  <a:pt x="213614" y="29210"/>
                </a:lnTo>
                <a:lnTo>
                  <a:pt x="209169" y="33528"/>
                </a:lnTo>
                <a:lnTo>
                  <a:pt x="198120" y="42545"/>
                </a:lnTo>
                <a:lnTo>
                  <a:pt x="194818" y="45720"/>
                </a:lnTo>
                <a:lnTo>
                  <a:pt x="190246" y="51054"/>
                </a:lnTo>
                <a:lnTo>
                  <a:pt x="188468" y="53848"/>
                </a:lnTo>
                <a:lnTo>
                  <a:pt x="186817" y="58293"/>
                </a:lnTo>
                <a:lnTo>
                  <a:pt x="186563" y="59944"/>
                </a:lnTo>
                <a:lnTo>
                  <a:pt x="186563" y="61849"/>
                </a:lnTo>
                <a:lnTo>
                  <a:pt x="227584" y="61849"/>
                </a:lnTo>
                <a:lnTo>
                  <a:pt x="227584" y="54610"/>
                </a:lnTo>
                <a:close/>
              </a:path>
              <a:path w="325120" h="62865">
                <a:moveTo>
                  <a:pt x="264287" y="0"/>
                </a:moveTo>
                <a:lnTo>
                  <a:pt x="259461" y="0"/>
                </a:lnTo>
                <a:lnTo>
                  <a:pt x="258064" y="2667"/>
                </a:lnTo>
                <a:lnTo>
                  <a:pt x="255905" y="5461"/>
                </a:lnTo>
                <a:lnTo>
                  <a:pt x="249428" y="11049"/>
                </a:lnTo>
                <a:lnTo>
                  <a:pt x="245745" y="13462"/>
                </a:lnTo>
                <a:lnTo>
                  <a:pt x="241554" y="15494"/>
                </a:lnTo>
                <a:lnTo>
                  <a:pt x="241554" y="22733"/>
                </a:lnTo>
                <a:lnTo>
                  <a:pt x="256667" y="13716"/>
                </a:lnTo>
                <a:lnTo>
                  <a:pt x="256667" y="61849"/>
                </a:lnTo>
                <a:lnTo>
                  <a:pt x="264261" y="61849"/>
                </a:lnTo>
                <a:lnTo>
                  <a:pt x="264261" y="13716"/>
                </a:lnTo>
                <a:lnTo>
                  <a:pt x="264287" y="0"/>
                </a:lnTo>
                <a:close/>
              </a:path>
              <a:path w="325120" h="62865">
                <a:moveTo>
                  <a:pt x="324866" y="35052"/>
                </a:moveTo>
                <a:lnTo>
                  <a:pt x="322961" y="30353"/>
                </a:lnTo>
                <a:lnTo>
                  <a:pt x="320421" y="27686"/>
                </a:lnTo>
                <a:lnTo>
                  <a:pt x="317500" y="24892"/>
                </a:lnTo>
                <a:lnTo>
                  <a:pt x="315595" y="22860"/>
                </a:lnTo>
                <a:lnTo>
                  <a:pt x="311023" y="20955"/>
                </a:lnTo>
                <a:lnTo>
                  <a:pt x="301498" y="20955"/>
                </a:lnTo>
                <a:lnTo>
                  <a:pt x="297561" y="22352"/>
                </a:lnTo>
                <a:lnTo>
                  <a:pt x="293878" y="24892"/>
                </a:lnTo>
                <a:lnTo>
                  <a:pt x="297180" y="8255"/>
                </a:lnTo>
                <a:lnTo>
                  <a:pt x="321945" y="8255"/>
                </a:lnTo>
                <a:lnTo>
                  <a:pt x="321945" y="1143"/>
                </a:lnTo>
                <a:lnTo>
                  <a:pt x="291084" y="1143"/>
                </a:lnTo>
                <a:lnTo>
                  <a:pt x="285115" y="32766"/>
                </a:lnTo>
                <a:lnTo>
                  <a:pt x="292354" y="33655"/>
                </a:lnTo>
                <a:lnTo>
                  <a:pt x="293370" y="31877"/>
                </a:lnTo>
                <a:lnTo>
                  <a:pt x="295021" y="30480"/>
                </a:lnTo>
                <a:lnTo>
                  <a:pt x="298958" y="28194"/>
                </a:lnTo>
                <a:lnTo>
                  <a:pt x="301117" y="27686"/>
                </a:lnTo>
                <a:lnTo>
                  <a:pt x="307467" y="27686"/>
                </a:lnTo>
                <a:lnTo>
                  <a:pt x="310642" y="28956"/>
                </a:lnTo>
                <a:lnTo>
                  <a:pt x="315595" y="33909"/>
                </a:lnTo>
                <a:lnTo>
                  <a:pt x="316738" y="37338"/>
                </a:lnTo>
                <a:lnTo>
                  <a:pt x="316738" y="46228"/>
                </a:lnTo>
                <a:lnTo>
                  <a:pt x="315468" y="49784"/>
                </a:lnTo>
                <a:lnTo>
                  <a:pt x="310515" y="55245"/>
                </a:lnTo>
                <a:lnTo>
                  <a:pt x="307340" y="56642"/>
                </a:lnTo>
                <a:lnTo>
                  <a:pt x="300609" y="56642"/>
                </a:lnTo>
                <a:lnTo>
                  <a:pt x="298069" y="55626"/>
                </a:lnTo>
                <a:lnTo>
                  <a:pt x="293751" y="51816"/>
                </a:lnTo>
                <a:lnTo>
                  <a:pt x="292354" y="48895"/>
                </a:lnTo>
                <a:lnTo>
                  <a:pt x="291719" y="45085"/>
                </a:lnTo>
                <a:lnTo>
                  <a:pt x="283718" y="45720"/>
                </a:lnTo>
                <a:lnTo>
                  <a:pt x="284353" y="50927"/>
                </a:lnTo>
                <a:lnTo>
                  <a:pt x="286385" y="54991"/>
                </a:lnTo>
                <a:lnTo>
                  <a:pt x="293497" y="61341"/>
                </a:lnTo>
                <a:lnTo>
                  <a:pt x="298069" y="62865"/>
                </a:lnTo>
                <a:lnTo>
                  <a:pt x="310515" y="62865"/>
                </a:lnTo>
                <a:lnTo>
                  <a:pt x="315976" y="60452"/>
                </a:lnTo>
                <a:lnTo>
                  <a:pt x="318897" y="56642"/>
                </a:lnTo>
                <a:lnTo>
                  <a:pt x="323215" y="51308"/>
                </a:lnTo>
                <a:lnTo>
                  <a:pt x="324866" y="46482"/>
                </a:lnTo>
                <a:lnTo>
                  <a:pt x="324866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658360" y="844295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60" h="62865">
                <a:moveTo>
                  <a:pt x="40767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7907" y="46482"/>
                </a:lnTo>
                <a:lnTo>
                  <a:pt x="27940" y="38100"/>
                </a:lnTo>
                <a:lnTo>
                  <a:pt x="31750" y="34544"/>
                </a:lnTo>
                <a:lnTo>
                  <a:pt x="36449" y="29210"/>
                </a:lnTo>
                <a:lnTo>
                  <a:pt x="38100" y="26797"/>
                </a:lnTo>
                <a:lnTo>
                  <a:pt x="40132" y="21971"/>
                </a:lnTo>
                <a:lnTo>
                  <a:pt x="40640" y="19812"/>
                </a:lnTo>
                <a:lnTo>
                  <a:pt x="40640" y="12065"/>
                </a:lnTo>
                <a:lnTo>
                  <a:pt x="38989" y="8255"/>
                </a:lnTo>
                <a:lnTo>
                  <a:pt x="36957" y="6223"/>
                </a:lnTo>
                <a:lnTo>
                  <a:pt x="32131" y="1651"/>
                </a:lnTo>
                <a:lnTo>
                  <a:pt x="27432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765" y="6223"/>
                </a:lnTo>
                <a:lnTo>
                  <a:pt x="27559" y="7239"/>
                </a:lnTo>
                <a:lnTo>
                  <a:pt x="31877" y="11430"/>
                </a:lnTo>
                <a:lnTo>
                  <a:pt x="32893" y="13970"/>
                </a:lnTo>
                <a:lnTo>
                  <a:pt x="32893" y="19812"/>
                </a:lnTo>
                <a:lnTo>
                  <a:pt x="31750" y="22860"/>
                </a:lnTo>
                <a:lnTo>
                  <a:pt x="26924" y="29210"/>
                </a:lnTo>
                <a:lnTo>
                  <a:pt x="22479" y="33528"/>
                </a:lnTo>
                <a:lnTo>
                  <a:pt x="11557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60" h="62865">
                <a:moveTo>
                  <a:pt x="82550" y="56769"/>
                </a:moveTo>
                <a:lnTo>
                  <a:pt x="57277" y="46863"/>
                </a:lnTo>
                <a:lnTo>
                  <a:pt x="50038" y="47625"/>
                </a:lnTo>
                <a:lnTo>
                  <a:pt x="50546" y="52451"/>
                </a:lnTo>
                <a:lnTo>
                  <a:pt x="52451" y="56134"/>
                </a:lnTo>
                <a:lnTo>
                  <a:pt x="58547" y="61595"/>
                </a:lnTo>
                <a:lnTo>
                  <a:pt x="62484" y="62865"/>
                </a:lnTo>
                <a:lnTo>
                  <a:pt x="71882" y="62865"/>
                </a:lnTo>
                <a:lnTo>
                  <a:pt x="75819" y="61595"/>
                </a:lnTo>
                <a:lnTo>
                  <a:pt x="82550" y="56769"/>
                </a:lnTo>
                <a:close/>
              </a:path>
              <a:path w="137160" h="62865">
                <a:moveTo>
                  <a:pt x="89408" y="22225"/>
                </a:moveTo>
                <a:lnTo>
                  <a:pt x="88519" y="16510"/>
                </a:lnTo>
                <a:lnTo>
                  <a:pt x="85090" y="8509"/>
                </a:lnTo>
                <a:lnTo>
                  <a:pt x="83185" y="6223"/>
                </a:lnTo>
                <a:lnTo>
                  <a:pt x="82550" y="5461"/>
                </a:lnTo>
                <a:lnTo>
                  <a:pt x="80899" y="4356"/>
                </a:lnTo>
                <a:lnTo>
                  <a:pt x="80899" y="16129"/>
                </a:lnTo>
                <a:lnTo>
                  <a:pt x="80899" y="25019"/>
                </a:lnTo>
                <a:lnTo>
                  <a:pt x="79756" y="28194"/>
                </a:lnTo>
                <a:lnTo>
                  <a:pt x="75311" y="33020"/>
                </a:lnTo>
                <a:lnTo>
                  <a:pt x="72390" y="34290"/>
                </a:lnTo>
                <a:lnTo>
                  <a:pt x="65405" y="34290"/>
                </a:lnTo>
                <a:lnTo>
                  <a:pt x="62611" y="33020"/>
                </a:lnTo>
                <a:lnTo>
                  <a:pt x="57785" y="28194"/>
                </a:lnTo>
                <a:lnTo>
                  <a:pt x="56642" y="25019"/>
                </a:lnTo>
                <a:lnTo>
                  <a:pt x="56769" y="16510"/>
                </a:lnTo>
                <a:lnTo>
                  <a:pt x="57912" y="13081"/>
                </a:lnTo>
                <a:lnTo>
                  <a:pt x="62865" y="7620"/>
                </a:lnTo>
                <a:lnTo>
                  <a:pt x="65786" y="6223"/>
                </a:lnTo>
                <a:lnTo>
                  <a:pt x="72390" y="6223"/>
                </a:lnTo>
                <a:lnTo>
                  <a:pt x="75184" y="7493"/>
                </a:lnTo>
                <a:lnTo>
                  <a:pt x="79756" y="12700"/>
                </a:lnTo>
                <a:lnTo>
                  <a:pt x="80899" y="16129"/>
                </a:lnTo>
                <a:lnTo>
                  <a:pt x="80899" y="4356"/>
                </a:lnTo>
                <a:lnTo>
                  <a:pt x="75946" y="1016"/>
                </a:lnTo>
                <a:lnTo>
                  <a:pt x="72263" y="0"/>
                </a:lnTo>
                <a:lnTo>
                  <a:pt x="62738" y="0"/>
                </a:lnTo>
                <a:lnTo>
                  <a:pt x="58039" y="1905"/>
                </a:lnTo>
                <a:lnTo>
                  <a:pt x="50673" y="9525"/>
                </a:lnTo>
                <a:lnTo>
                  <a:pt x="48895" y="14605"/>
                </a:lnTo>
                <a:lnTo>
                  <a:pt x="48895" y="26797"/>
                </a:lnTo>
                <a:lnTo>
                  <a:pt x="50546" y="31750"/>
                </a:lnTo>
                <a:lnTo>
                  <a:pt x="57658" y="39116"/>
                </a:lnTo>
                <a:lnTo>
                  <a:pt x="61976" y="40894"/>
                </a:lnTo>
                <a:lnTo>
                  <a:pt x="70104" y="40894"/>
                </a:lnTo>
                <a:lnTo>
                  <a:pt x="73025" y="40259"/>
                </a:lnTo>
                <a:lnTo>
                  <a:pt x="78232" y="37211"/>
                </a:lnTo>
                <a:lnTo>
                  <a:pt x="80264" y="35306"/>
                </a:lnTo>
                <a:lnTo>
                  <a:pt x="80899" y="34290"/>
                </a:lnTo>
                <a:lnTo>
                  <a:pt x="81788" y="32893"/>
                </a:lnTo>
                <a:lnTo>
                  <a:pt x="81788" y="37719"/>
                </a:lnTo>
                <a:lnTo>
                  <a:pt x="81534" y="40513"/>
                </a:lnTo>
                <a:lnTo>
                  <a:pt x="69850" y="56642"/>
                </a:lnTo>
                <a:lnTo>
                  <a:pt x="82677" y="56642"/>
                </a:lnTo>
                <a:lnTo>
                  <a:pt x="85090" y="53213"/>
                </a:lnTo>
                <a:lnTo>
                  <a:pt x="88519" y="43942"/>
                </a:lnTo>
                <a:lnTo>
                  <a:pt x="89408" y="37719"/>
                </a:lnTo>
                <a:lnTo>
                  <a:pt x="89408" y="32893"/>
                </a:lnTo>
                <a:lnTo>
                  <a:pt x="89408" y="22225"/>
                </a:lnTo>
                <a:close/>
              </a:path>
              <a:path w="137160" h="62865">
                <a:moveTo>
                  <a:pt x="137033" y="35941"/>
                </a:moveTo>
                <a:lnTo>
                  <a:pt x="135255" y="31115"/>
                </a:lnTo>
                <a:lnTo>
                  <a:pt x="132715" y="28575"/>
                </a:lnTo>
                <a:lnTo>
                  <a:pt x="129286" y="24955"/>
                </a:lnTo>
                <a:lnTo>
                  <a:pt x="129286" y="37973"/>
                </a:lnTo>
                <a:lnTo>
                  <a:pt x="129159" y="46990"/>
                </a:lnTo>
                <a:lnTo>
                  <a:pt x="128143" y="50165"/>
                </a:lnTo>
                <a:lnTo>
                  <a:pt x="123571" y="55372"/>
                </a:lnTo>
                <a:lnTo>
                  <a:pt x="120777" y="56642"/>
                </a:lnTo>
                <a:lnTo>
                  <a:pt x="115443" y="56642"/>
                </a:lnTo>
                <a:lnTo>
                  <a:pt x="105029" y="44450"/>
                </a:lnTo>
                <a:lnTo>
                  <a:pt x="105029" y="37973"/>
                </a:lnTo>
                <a:lnTo>
                  <a:pt x="129286" y="37973"/>
                </a:lnTo>
                <a:lnTo>
                  <a:pt x="129286" y="24955"/>
                </a:lnTo>
                <a:lnTo>
                  <a:pt x="128143" y="23749"/>
                </a:lnTo>
                <a:lnTo>
                  <a:pt x="123825" y="21844"/>
                </a:lnTo>
                <a:lnTo>
                  <a:pt x="115951" y="21844"/>
                </a:lnTo>
                <a:lnTo>
                  <a:pt x="113157" y="22606"/>
                </a:lnTo>
                <a:lnTo>
                  <a:pt x="107950" y="25273"/>
                </a:lnTo>
                <a:lnTo>
                  <a:pt x="105664" y="27305"/>
                </a:lnTo>
                <a:lnTo>
                  <a:pt x="103886" y="30099"/>
                </a:lnTo>
                <a:lnTo>
                  <a:pt x="115570" y="6223"/>
                </a:lnTo>
                <a:lnTo>
                  <a:pt x="121031" y="6223"/>
                </a:lnTo>
                <a:lnTo>
                  <a:pt x="123444" y="7239"/>
                </a:lnTo>
                <a:lnTo>
                  <a:pt x="126746" y="10795"/>
                </a:lnTo>
                <a:lnTo>
                  <a:pt x="127762" y="12954"/>
                </a:lnTo>
                <a:lnTo>
                  <a:pt x="128397" y="15875"/>
                </a:lnTo>
                <a:lnTo>
                  <a:pt x="135890" y="15367"/>
                </a:lnTo>
                <a:lnTo>
                  <a:pt x="123317" y="0"/>
                </a:lnTo>
                <a:lnTo>
                  <a:pt x="111887" y="0"/>
                </a:lnTo>
                <a:lnTo>
                  <a:pt x="106807" y="2413"/>
                </a:lnTo>
                <a:lnTo>
                  <a:pt x="96393" y="43688"/>
                </a:lnTo>
                <a:lnTo>
                  <a:pt x="98425" y="51308"/>
                </a:lnTo>
                <a:lnTo>
                  <a:pt x="106299" y="60579"/>
                </a:lnTo>
                <a:lnTo>
                  <a:pt x="111379" y="62865"/>
                </a:lnTo>
                <a:lnTo>
                  <a:pt x="121412" y="62865"/>
                </a:lnTo>
                <a:lnTo>
                  <a:pt x="137033" y="45720"/>
                </a:lnTo>
                <a:lnTo>
                  <a:pt x="137033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15560" y="8442959"/>
            <a:ext cx="137160" cy="63500"/>
          </a:xfrm>
          <a:custGeom>
            <a:avLst/>
            <a:gdLst/>
            <a:ahLst/>
            <a:cxnLst/>
            <a:rect l="l" t="t" r="r" b="b"/>
            <a:pathLst>
              <a:path w="137160" h="63500">
                <a:moveTo>
                  <a:pt x="40767" y="55626"/>
                </a:moveTo>
                <a:lnTo>
                  <a:pt x="10541" y="55626"/>
                </a:lnTo>
                <a:lnTo>
                  <a:pt x="12446" y="52832"/>
                </a:lnTo>
                <a:lnTo>
                  <a:pt x="17907" y="47498"/>
                </a:lnTo>
                <a:lnTo>
                  <a:pt x="27940" y="38862"/>
                </a:lnTo>
                <a:lnTo>
                  <a:pt x="31750" y="35179"/>
                </a:lnTo>
                <a:lnTo>
                  <a:pt x="36449" y="29845"/>
                </a:lnTo>
                <a:lnTo>
                  <a:pt x="38100" y="27305"/>
                </a:lnTo>
                <a:lnTo>
                  <a:pt x="40132" y="22479"/>
                </a:lnTo>
                <a:lnTo>
                  <a:pt x="40640" y="20193"/>
                </a:lnTo>
                <a:lnTo>
                  <a:pt x="40640" y="12319"/>
                </a:lnTo>
                <a:lnTo>
                  <a:pt x="38989" y="8382"/>
                </a:lnTo>
                <a:lnTo>
                  <a:pt x="36957" y="6350"/>
                </a:lnTo>
                <a:lnTo>
                  <a:pt x="32131" y="1651"/>
                </a:lnTo>
                <a:lnTo>
                  <a:pt x="27432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747"/>
                </a:lnTo>
                <a:lnTo>
                  <a:pt x="2032" y="12319"/>
                </a:lnTo>
                <a:lnTo>
                  <a:pt x="1524" y="18161"/>
                </a:lnTo>
                <a:lnTo>
                  <a:pt x="9271" y="18923"/>
                </a:lnTo>
                <a:lnTo>
                  <a:pt x="9271" y="15113"/>
                </a:lnTo>
                <a:lnTo>
                  <a:pt x="10414" y="11938"/>
                </a:lnTo>
                <a:lnTo>
                  <a:pt x="14732" y="7493"/>
                </a:lnTo>
                <a:lnTo>
                  <a:pt x="17653" y="6350"/>
                </a:lnTo>
                <a:lnTo>
                  <a:pt x="24765" y="6350"/>
                </a:lnTo>
                <a:lnTo>
                  <a:pt x="27559" y="7493"/>
                </a:lnTo>
                <a:lnTo>
                  <a:pt x="31877" y="11684"/>
                </a:lnTo>
                <a:lnTo>
                  <a:pt x="32893" y="14224"/>
                </a:lnTo>
                <a:lnTo>
                  <a:pt x="32893" y="20193"/>
                </a:lnTo>
                <a:lnTo>
                  <a:pt x="31750" y="23241"/>
                </a:lnTo>
                <a:lnTo>
                  <a:pt x="26924" y="29845"/>
                </a:lnTo>
                <a:lnTo>
                  <a:pt x="22479" y="34290"/>
                </a:lnTo>
                <a:lnTo>
                  <a:pt x="11557" y="43434"/>
                </a:lnTo>
                <a:lnTo>
                  <a:pt x="8128" y="46609"/>
                </a:lnTo>
                <a:lnTo>
                  <a:pt x="3683" y="52070"/>
                </a:lnTo>
                <a:lnTo>
                  <a:pt x="2032" y="54864"/>
                </a:lnTo>
                <a:lnTo>
                  <a:pt x="254" y="59436"/>
                </a:lnTo>
                <a:lnTo>
                  <a:pt x="0" y="61214"/>
                </a:lnTo>
                <a:lnTo>
                  <a:pt x="127" y="63119"/>
                </a:lnTo>
                <a:lnTo>
                  <a:pt x="40767" y="63119"/>
                </a:lnTo>
                <a:lnTo>
                  <a:pt x="40767" y="55626"/>
                </a:lnTo>
                <a:close/>
              </a:path>
              <a:path w="137160" h="63500">
                <a:moveTo>
                  <a:pt x="88646" y="55626"/>
                </a:moveTo>
                <a:lnTo>
                  <a:pt x="58420" y="55626"/>
                </a:lnTo>
                <a:lnTo>
                  <a:pt x="59182" y="54229"/>
                </a:lnTo>
                <a:lnTo>
                  <a:pt x="60325" y="52832"/>
                </a:lnTo>
                <a:lnTo>
                  <a:pt x="62865" y="50165"/>
                </a:lnTo>
                <a:lnTo>
                  <a:pt x="65786" y="47498"/>
                </a:lnTo>
                <a:lnTo>
                  <a:pt x="75819" y="38862"/>
                </a:lnTo>
                <a:lnTo>
                  <a:pt x="79629" y="35179"/>
                </a:lnTo>
                <a:lnTo>
                  <a:pt x="84328" y="29845"/>
                </a:lnTo>
                <a:lnTo>
                  <a:pt x="85979" y="27305"/>
                </a:lnTo>
                <a:lnTo>
                  <a:pt x="88011" y="22479"/>
                </a:lnTo>
                <a:lnTo>
                  <a:pt x="88519" y="20193"/>
                </a:lnTo>
                <a:lnTo>
                  <a:pt x="88392" y="12319"/>
                </a:lnTo>
                <a:lnTo>
                  <a:pt x="86741" y="8382"/>
                </a:lnTo>
                <a:lnTo>
                  <a:pt x="84709" y="6350"/>
                </a:lnTo>
                <a:lnTo>
                  <a:pt x="79883" y="1651"/>
                </a:lnTo>
                <a:lnTo>
                  <a:pt x="75184" y="0"/>
                </a:lnTo>
                <a:lnTo>
                  <a:pt x="63500" y="0"/>
                </a:lnTo>
                <a:lnTo>
                  <a:pt x="58801" y="1524"/>
                </a:lnTo>
                <a:lnTo>
                  <a:pt x="51816" y="7747"/>
                </a:lnTo>
                <a:lnTo>
                  <a:pt x="49911" y="12319"/>
                </a:lnTo>
                <a:lnTo>
                  <a:pt x="49276" y="18161"/>
                </a:lnTo>
                <a:lnTo>
                  <a:pt x="57150" y="18923"/>
                </a:lnTo>
                <a:lnTo>
                  <a:pt x="57150" y="15113"/>
                </a:lnTo>
                <a:lnTo>
                  <a:pt x="58293" y="11938"/>
                </a:lnTo>
                <a:lnTo>
                  <a:pt x="62611" y="7493"/>
                </a:lnTo>
                <a:lnTo>
                  <a:pt x="65532" y="6350"/>
                </a:lnTo>
                <a:lnTo>
                  <a:pt x="72517" y="6350"/>
                </a:lnTo>
                <a:lnTo>
                  <a:pt x="75438" y="7493"/>
                </a:lnTo>
                <a:lnTo>
                  <a:pt x="79629" y="11684"/>
                </a:lnTo>
                <a:lnTo>
                  <a:pt x="80772" y="14224"/>
                </a:lnTo>
                <a:lnTo>
                  <a:pt x="80772" y="20193"/>
                </a:lnTo>
                <a:lnTo>
                  <a:pt x="79629" y="23241"/>
                </a:lnTo>
                <a:lnTo>
                  <a:pt x="74803" y="29845"/>
                </a:lnTo>
                <a:lnTo>
                  <a:pt x="70358" y="34290"/>
                </a:lnTo>
                <a:lnTo>
                  <a:pt x="59309" y="43434"/>
                </a:lnTo>
                <a:lnTo>
                  <a:pt x="56007" y="46609"/>
                </a:lnTo>
                <a:lnTo>
                  <a:pt x="51435" y="52070"/>
                </a:lnTo>
                <a:lnTo>
                  <a:pt x="49784" y="54864"/>
                </a:lnTo>
                <a:lnTo>
                  <a:pt x="48133" y="59436"/>
                </a:lnTo>
                <a:lnTo>
                  <a:pt x="47879" y="61214"/>
                </a:lnTo>
                <a:lnTo>
                  <a:pt x="47879" y="63119"/>
                </a:lnTo>
                <a:lnTo>
                  <a:pt x="88646" y="63119"/>
                </a:lnTo>
                <a:lnTo>
                  <a:pt x="88646" y="55626"/>
                </a:lnTo>
                <a:close/>
              </a:path>
              <a:path w="137160" h="63500">
                <a:moveTo>
                  <a:pt x="137033" y="1016"/>
                </a:moveTo>
                <a:lnTo>
                  <a:pt x="97155" y="1016"/>
                </a:lnTo>
                <a:lnTo>
                  <a:pt x="97155" y="8509"/>
                </a:lnTo>
                <a:lnTo>
                  <a:pt x="127381" y="8509"/>
                </a:lnTo>
                <a:lnTo>
                  <a:pt x="123571" y="12954"/>
                </a:lnTo>
                <a:lnTo>
                  <a:pt x="106807" y="52197"/>
                </a:lnTo>
                <a:lnTo>
                  <a:pt x="105791" y="63119"/>
                </a:lnTo>
                <a:lnTo>
                  <a:pt x="113538" y="63119"/>
                </a:lnTo>
                <a:lnTo>
                  <a:pt x="114046" y="56896"/>
                </a:lnTo>
                <a:lnTo>
                  <a:pt x="114935" y="51054"/>
                </a:lnTo>
                <a:lnTo>
                  <a:pt x="133096" y="11303"/>
                </a:lnTo>
                <a:lnTo>
                  <a:pt x="137033" y="7112"/>
                </a:lnTo>
                <a:lnTo>
                  <a:pt x="137033" y="1016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82920" y="844295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716"/>
                </a:lnTo>
                <a:lnTo>
                  <a:pt x="22479" y="0"/>
                </a:lnTo>
                <a:close/>
              </a:path>
              <a:path w="129539" h="62865">
                <a:moveTo>
                  <a:pt x="81661" y="1016"/>
                </a:moveTo>
                <a:lnTo>
                  <a:pt x="42164" y="1016"/>
                </a:lnTo>
                <a:lnTo>
                  <a:pt x="42164" y="8255"/>
                </a:lnTo>
                <a:lnTo>
                  <a:pt x="72009" y="8255"/>
                </a:lnTo>
                <a:lnTo>
                  <a:pt x="68199" y="12700"/>
                </a:lnTo>
                <a:lnTo>
                  <a:pt x="51689" y="51181"/>
                </a:lnTo>
                <a:lnTo>
                  <a:pt x="50673" y="61849"/>
                </a:lnTo>
                <a:lnTo>
                  <a:pt x="58293" y="61849"/>
                </a:lnTo>
                <a:lnTo>
                  <a:pt x="58801" y="55753"/>
                </a:lnTo>
                <a:lnTo>
                  <a:pt x="59690" y="50038"/>
                </a:lnTo>
                <a:lnTo>
                  <a:pt x="61214" y="44958"/>
                </a:lnTo>
                <a:lnTo>
                  <a:pt x="63246" y="37592"/>
                </a:lnTo>
                <a:lnTo>
                  <a:pt x="66294" y="30480"/>
                </a:lnTo>
                <a:lnTo>
                  <a:pt x="73914" y="16637"/>
                </a:lnTo>
                <a:lnTo>
                  <a:pt x="77724" y="11176"/>
                </a:lnTo>
                <a:lnTo>
                  <a:pt x="81661" y="6985"/>
                </a:lnTo>
                <a:lnTo>
                  <a:pt x="81661" y="1016"/>
                </a:lnTo>
                <a:close/>
              </a:path>
              <a:path w="129539" h="62865">
                <a:moveTo>
                  <a:pt x="122301" y="56769"/>
                </a:moveTo>
                <a:lnTo>
                  <a:pt x="97282" y="46863"/>
                </a:lnTo>
                <a:lnTo>
                  <a:pt x="90170" y="47625"/>
                </a:lnTo>
                <a:lnTo>
                  <a:pt x="90678" y="52451"/>
                </a:lnTo>
                <a:lnTo>
                  <a:pt x="92583" y="56134"/>
                </a:lnTo>
                <a:lnTo>
                  <a:pt x="98552" y="61595"/>
                </a:lnTo>
                <a:lnTo>
                  <a:pt x="102489" y="62865"/>
                </a:lnTo>
                <a:lnTo>
                  <a:pt x="111760" y="62865"/>
                </a:lnTo>
                <a:lnTo>
                  <a:pt x="115697" y="61595"/>
                </a:lnTo>
                <a:lnTo>
                  <a:pt x="122301" y="56769"/>
                </a:lnTo>
                <a:close/>
              </a:path>
              <a:path w="129539" h="62865">
                <a:moveTo>
                  <a:pt x="129032" y="22225"/>
                </a:moveTo>
                <a:lnTo>
                  <a:pt x="120777" y="4419"/>
                </a:lnTo>
                <a:lnTo>
                  <a:pt x="120777" y="16129"/>
                </a:lnTo>
                <a:lnTo>
                  <a:pt x="120650" y="25019"/>
                </a:lnTo>
                <a:lnTo>
                  <a:pt x="119634" y="28194"/>
                </a:lnTo>
                <a:lnTo>
                  <a:pt x="115189" y="33020"/>
                </a:lnTo>
                <a:lnTo>
                  <a:pt x="112395" y="34290"/>
                </a:lnTo>
                <a:lnTo>
                  <a:pt x="105410" y="34290"/>
                </a:lnTo>
                <a:lnTo>
                  <a:pt x="102616" y="33020"/>
                </a:lnTo>
                <a:lnTo>
                  <a:pt x="97917" y="28194"/>
                </a:lnTo>
                <a:lnTo>
                  <a:pt x="96647" y="25019"/>
                </a:lnTo>
                <a:lnTo>
                  <a:pt x="96774" y="16510"/>
                </a:lnTo>
                <a:lnTo>
                  <a:pt x="97917" y="13081"/>
                </a:lnTo>
                <a:lnTo>
                  <a:pt x="102870" y="7620"/>
                </a:lnTo>
                <a:lnTo>
                  <a:pt x="105791" y="6223"/>
                </a:lnTo>
                <a:lnTo>
                  <a:pt x="112268" y="6223"/>
                </a:lnTo>
                <a:lnTo>
                  <a:pt x="115062" y="7493"/>
                </a:lnTo>
                <a:lnTo>
                  <a:pt x="119634" y="12700"/>
                </a:lnTo>
                <a:lnTo>
                  <a:pt x="120777" y="16129"/>
                </a:lnTo>
                <a:lnTo>
                  <a:pt x="120777" y="4419"/>
                </a:lnTo>
                <a:lnTo>
                  <a:pt x="115824" y="1016"/>
                </a:lnTo>
                <a:lnTo>
                  <a:pt x="112141" y="0"/>
                </a:lnTo>
                <a:lnTo>
                  <a:pt x="102616" y="0"/>
                </a:lnTo>
                <a:lnTo>
                  <a:pt x="98171" y="1905"/>
                </a:lnTo>
                <a:lnTo>
                  <a:pt x="90805" y="9525"/>
                </a:lnTo>
                <a:lnTo>
                  <a:pt x="89027" y="14605"/>
                </a:lnTo>
                <a:lnTo>
                  <a:pt x="89027" y="26797"/>
                </a:lnTo>
                <a:lnTo>
                  <a:pt x="90678" y="31750"/>
                </a:lnTo>
                <a:lnTo>
                  <a:pt x="97790" y="39116"/>
                </a:lnTo>
                <a:lnTo>
                  <a:pt x="101981" y="40894"/>
                </a:lnTo>
                <a:lnTo>
                  <a:pt x="110109" y="40894"/>
                </a:lnTo>
                <a:lnTo>
                  <a:pt x="112903" y="40259"/>
                </a:lnTo>
                <a:lnTo>
                  <a:pt x="118110" y="37211"/>
                </a:lnTo>
                <a:lnTo>
                  <a:pt x="120142" y="35306"/>
                </a:lnTo>
                <a:lnTo>
                  <a:pt x="120650" y="34290"/>
                </a:lnTo>
                <a:lnTo>
                  <a:pt x="121666" y="32893"/>
                </a:lnTo>
                <a:lnTo>
                  <a:pt x="121666" y="37719"/>
                </a:lnTo>
                <a:lnTo>
                  <a:pt x="121285" y="40513"/>
                </a:lnTo>
                <a:lnTo>
                  <a:pt x="109728" y="56642"/>
                </a:lnTo>
                <a:lnTo>
                  <a:pt x="122428" y="56642"/>
                </a:lnTo>
                <a:lnTo>
                  <a:pt x="124841" y="53213"/>
                </a:lnTo>
                <a:lnTo>
                  <a:pt x="128270" y="43942"/>
                </a:lnTo>
                <a:lnTo>
                  <a:pt x="129032" y="37719"/>
                </a:lnTo>
                <a:lnTo>
                  <a:pt x="129032" y="32893"/>
                </a:lnTo>
                <a:lnTo>
                  <a:pt x="129032" y="22225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64580" y="8442959"/>
            <a:ext cx="40640" cy="62865"/>
          </a:xfrm>
          <a:custGeom>
            <a:avLst/>
            <a:gdLst/>
            <a:ahLst/>
            <a:cxnLst/>
            <a:rect l="l" t="t" r="r" b="b"/>
            <a:pathLst>
              <a:path w="40639" h="62865">
                <a:moveTo>
                  <a:pt x="33655" y="56769"/>
                </a:moveTo>
                <a:lnTo>
                  <a:pt x="8382" y="46863"/>
                </a:lnTo>
                <a:lnTo>
                  <a:pt x="1143" y="47625"/>
                </a:lnTo>
                <a:lnTo>
                  <a:pt x="1778" y="52451"/>
                </a:lnTo>
                <a:lnTo>
                  <a:pt x="3556" y="56134"/>
                </a:lnTo>
                <a:lnTo>
                  <a:pt x="9652" y="61595"/>
                </a:lnTo>
                <a:lnTo>
                  <a:pt x="13589" y="62865"/>
                </a:lnTo>
                <a:lnTo>
                  <a:pt x="22987" y="62865"/>
                </a:lnTo>
                <a:lnTo>
                  <a:pt x="26924" y="61595"/>
                </a:lnTo>
                <a:lnTo>
                  <a:pt x="33655" y="56769"/>
                </a:lnTo>
                <a:close/>
              </a:path>
              <a:path w="40639" h="62865">
                <a:moveTo>
                  <a:pt x="40513" y="22225"/>
                </a:moveTo>
                <a:lnTo>
                  <a:pt x="32131" y="4445"/>
                </a:lnTo>
                <a:lnTo>
                  <a:pt x="32131" y="16129"/>
                </a:lnTo>
                <a:lnTo>
                  <a:pt x="32004" y="25019"/>
                </a:lnTo>
                <a:lnTo>
                  <a:pt x="30988" y="28194"/>
                </a:lnTo>
                <a:lnTo>
                  <a:pt x="26416" y="33020"/>
                </a:lnTo>
                <a:lnTo>
                  <a:pt x="23622" y="34290"/>
                </a:lnTo>
                <a:lnTo>
                  <a:pt x="16637" y="34290"/>
                </a:lnTo>
                <a:lnTo>
                  <a:pt x="13716" y="33020"/>
                </a:lnTo>
                <a:lnTo>
                  <a:pt x="9017" y="28194"/>
                </a:lnTo>
                <a:lnTo>
                  <a:pt x="7747" y="25019"/>
                </a:lnTo>
                <a:lnTo>
                  <a:pt x="7874" y="16510"/>
                </a:lnTo>
                <a:lnTo>
                  <a:pt x="9017" y="13081"/>
                </a:lnTo>
                <a:lnTo>
                  <a:pt x="13970" y="7620"/>
                </a:lnTo>
                <a:lnTo>
                  <a:pt x="16891" y="6223"/>
                </a:lnTo>
                <a:lnTo>
                  <a:pt x="23495" y="6223"/>
                </a:lnTo>
                <a:lnTo>
                  <a:pt x="26289" y="7493"/>
                </a:lnTo>
                <a:lnTo>
                  <a:pt x="30988" y="12700"/>
                </a:lnTo>
                <a:lnTo>
                  <a:pt x="32131" y="16129"/>
                </a:lnTo>
                <a:lnTo>
                  <a:pt x="32131" y="4445"/>
                </a:lnTo>
                <a:lnTo>
                  <a:pt x="27051" y="1016"/>
                </a:lnTo>
                <a:lnTo>
                  <a:pt x="23368" y="0"/>
                </a:lnTo>
                <a:lnTo>
                  <a:pt x="13843" y="0"/>
                </a:lnTo>
                <a:lnTo>
                  <a:pt x="9271" y="1905"/>
                </a:lnTo>
                <a:lnTo>
                  <a:pt x="1905" y="9525"/>
                </a:lnTo>
                <a:lnTo>
                  <a:pt x="0" y="14605"/>
                </a:lnTo>
                <a:lnTo>
                  <a:pt x="0" y="26797"/>
                </a:lnTo>
                <a:lnTo>
                  <a:pt x="1778" y="31750"/>
                </a:lnTo>
                <a:lnTo>
                  <a:pt x="8763" y="39116"/>
                </a:lnTo>
                <a:lnTo>
                  <a:pt x="13081" y="40894"/>
                </a:lnTo>
                <a:lnTo>
                  <a:pt x="21336" y="40894"/>
                </a:lnTo>
                <a:lnTo>
                  <a:pt x="24130" y="40259"/>
                </a:lnTo>
                <a:lnTo>
                  <a:pt x="29337" y="37211"/>
                </a:lnTo>
                <a:lnTo>
                  <a:pt x="31369" y="35306"/>
                </a:lnTo>
                <a:lnTo>
                  <a:pt x="32004" y="34290"/>
                </a:lnTo>
                <a:lnTo>
                  <a:pt x="32893" y="32893"/>
                </a:lnTo>
                <a:lnTo>
                  <a:pt x="33020" y="37719"/>
                </a:lnTo>
                <a:lnTo>
                  <a:pt x="32639" y="40513"/>
                </a:lnTo>
                <a:lnTo>
                  <a:pt x="20955" y="56642"/>
                </a:lnTo>
                <a:lnTo>
                  <a:pt x="33782" y="56642"/>
                </a:lnTo>
                <a:lnTo>
                  <a:pt x="36195" y="53213"/>
                </a:lnTo>
                <a:lnTo>
                  <a:pt x="39624" y="43942"/>
                </a:lnTo>
                <a:lnTo>
                  <a:pt x="40513" y="37719"/>
                </a:lnTo>
                <a:lnTo>
                  <a:pt x="40513" y="32893"/>
                </a:lnTo>
                <a:lnTo>
                  <a:pt x="40513" y="22225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687819" y="8442961"/>
            <a:ext cx="162559" cy="76198"/>
          </a:xfrm>
          <a:prstGeom prst="rect">
            <a:avLst/>
          </a:prstGeom>
        </p:spPr>
      </p:pic>
      <p:sp>
        <p:nvSpPr>
          <p:cNvPr id="88" name="object 88"/>
          <p:cNvSpPr/>
          <p:nvPr/>
        </p:nvSpPr>
        <p:spPr>
          <a:xfrm>
            <a:off x="4074160" y="8732519"/>
            <a:ext cx="322580" cy="62865"/>
          </a:xfrm>
          <a:custGeom>
            <a:avLst/>
            <a:gdLst/>
            <a:ahLst/>
            <a:cxnLst/>
            <a:rect l="l" t="t" r="r" b="b"/>
            <a:pathLst>
              <a:path w="322579" h="62865">
                <a:moveTo>
                  <a:pt x="40386" y="39624"/>
                </a:moveTo>
                <a:lnTo>
                  <a:pt x="39370" y="36322"/>
                </a:lnTo>
                <a:lnTo>
                  <a:pt x="35814" y="31877"/>
                </a:lnTo>
                <a:lnTo>
                  <a:pt x="35306" y="31115"/>
                </a:lnTo>
                <a:lnTo>
                  <a:pt x="32512" y="29337"/>
                </a:lnTo>
                <a:lnTo>
                  <a:pt x="28829" y="28448"/>
                </a:lnTo>
                <a:lnTo>
                  <a:pt x="31623" y="27178"/>
                </a:lnTo>
                <a:lnTo>
                  <a:pt x="32893" y="26162"/>
                </a:lnTo>
                <a:lnTo>
                  <a:pt x="33655" y="25400"/>
                </a:lnTo>
                <a:lnTo>
                  <a:pt x="36576" y="21082"/>
                </a:lnTo>
                <a:lnTo>
                  <a:pt x="37338" y="18669"/>
                </a:lnTo>
                <a:lnTo>
                  <a:pt x="37211" y="13081"/>
                </a:lnTo>
                <a:lnTo>
                  <a:pt x="36576" y="10541"/>
                </a:lnTo>
                <a:lnTo>
                  <a:pt x="33909" y="6223"/>
                </a:lnTo>
                <a:lnTo>
                  <a:pt x="33528" y="5588"/>
                </a:lnTo>
                <a:lnTo>
                  <a:pt x="31369" y="3556"/>
                </a:lnTo>
                <a:lnTo>
                  <a:pt x="25781" y="762"/>
                </a:lnTo>
                <a:lnTo>
                  <a:pt x="22606" y="0"/>
                </a:lnTo>
                <a:lnTo>
                  <a:pt x="14351" y="0"/>
                </a:lnTo>
                <a:lnTo>
                  <a:pt x="10287" y="1397"/>
                </a:lnTo>
                <a:lnTo>
                  <a:pt x="3810" y="6985"/>
                </a:lnTo>
                <a:lnTo>
                  <a:pt x="1651" y="10922"/>
                </a:lnTo>
                <a:lnTo>
                  <a:pt x="762" y="16002"/>
                </a:lnTo>
                <a:lnTo>
                  <a:pt x="8255" y="17272"/>
                </a:lnTo>
                <a:lnTo>
                  <a:pt x="8890" y="13589"/>
                </a:lnTo>
                <a:lnTo>
                  <a:pt x="10160" y="10922"/>
                </a:lnTo>
                <a:lnTo>
                  <a:pt x="14097" y="7112"/>
                </a:lnTo>
                <a:lnTo>
                  <a:pt x="16510" y="6223"/>
                </a:lnTo>
                <a:lnTo>
                  <a:pt x="22352" y="6223"/>
                </a:lnTo>
                <a:lnTo>
                  <a:pt x="24892" y="7112"/>
                </a:lnTo>
                <a:lnTo>
                  <a:pt x="28575" y="10795"/>
                </a:lnTo>
                <a:lnTo>
                  <a:pt x="29464" y="13081"/>
                </a:lnTo>
                <a:lnTo>
                  <a:pt x="29464" y="19304"/>
                </a:lnTo>
                <a:lnTo>
                  <a:pt x="28194" y="21971"/>
                </a:lnTo>
                <a:lnTo>
                  <a:pt x="23114" y="25273"/>
                </a:lnTo>
                <a:lnTo>
                  <a:pt x="20193" y="26162"/>
                </a:lnTo>
                <a:lnTo>
                  <a:pt x="16256" y="26162"/>
                </a:lnTo>
                <a:lnTo>
                  <a:pt x="15748" y="26035"/>
                </a:lnTo>
                <a:lnTo>
                  <a:pt x="14859" y="32639"/>
                </a:lnTo>
                <a:lnTo>
                  <a:pt x="17018" y="32131"/>
                </a:lnTo>
                <a:lnTo>
                  <a:pt x="18796" y="31877"/>
                </a:lnTo>
                <a:lnTo>
                  <a:pt x="23749" y="31877"/>
                </a:lnTo>
                <a:lnTo>
                  <a:pt x="26670" y="33020"/>
                </a:lnTo>
                <a:lnTo>
                  <a:pt x="31242" y="37465"/>
                </a:lnTo>
                <a:lnTo>
                  <a:pt x="32258" y="40386"/>
                </a:lnTo>
                <a:lnTo>
                  <a:pt x="32258" y="47498"/>
                </a:lnTo>
                <a:lnTo>
                  <a:pt x="31115" y="50546"/>
                </a:lnTo>
                <a:lnTo>
                  <a:pt x="26162" y="55372"/>
                </a:lnTo>
                <a:lnTo>
                  <a:pt x="23114" y="56642"/>
                </a:lnTo>
                <a:lnTo>
                  <a:pt x="16637" y="56642"/>
                </a:lnTo>
                <a:lnTo>
                  <a:pt x="14097" y="55753"/>
                </a:lnTo>
                <a:lnTo>
                  <a:pt x="9906" y="51943"/>
                </a:lnTo>
                <a:lnTo>
                  <a:pt x="8382" y="48895"/>
                </a:lnTo>
                <a:lnTo>
                  <a:pt x="7620" y="44577"/>
                </a:lnTo>
                <a:lnTo>
                  <a:pt x="0" y="45593"/>
                </a:lnTo>
                <a:lnTo>
                  <a:pt x="508" y="50673"/>
                </a:lnTo>
                <a:lnTo>
                  <a:pt x="2540" y="54864"/>
                </a:lnTo>
                <a:lnTo>
                  <a:pt x="9652" y="61341"/>
                </a:lnTo>
                <a:lnTo>
                  <a:pt x="14224" y="62865"/>
                </a:lnTo>
                <a:lnTo>
                  <a:pt x="25527" y="62865"/>
                </a:lnTo>
                <a:lnTo>
                  <a:pt x="30480" y="61087"/>
                </a:lnTo>
                <a:lnTo>
                  <a:pt x="35179" y="56642"/>
                </a:lnTo>
                <a:lnTo>
                  <a:pt x="38354" y="53594"/>
                </a:lnTo>
                <a:lnTo>
                  <a:pt x="40386" y="49022"/>
                </a:lnTo>
                <a:lnTo>
                  <a:pt x="40386" y="39624"/>
                </a:lnTo>
                <a:close/>
              </a:path>
              <a:path w="322579" h="62865">
                <a:moveTo>
                  <a:pt x="87503" y="54610"/>
                </a:moveTo>
                <a:lnTo>
                  <a:pt x="57277" y="54610"/>
                </a:lnTo>
                <a:lnTo>
                  <a:pt x="59182" y="51816"/>
                </a:lnTo>
                <a:lnTo>
                  <a:pt x="61849" y="49149"/>
                </a:lnTo>
                <a:lnTo>
                  <a:pt x="64770" y="46482"/>
                </a:lnTo>
                <a:lnTo>
                  <a:pt x="74676" y="38100"/>
                </a:lnTo>
                <a:lnTo>
                  <a:pt x="78613" y="34544"/>
                </a:lnTo>
                <a:lnTo>
                  <a:pt x="83312" y="29210"/>
                </a:lnTo>
                <a:lnTo>
                  <a:pt x="84963" y="26797"/>
                </a:lnTo>
                <a:lnTo>
                  <a:pt x="86995" y="21971"/>
                </a:lnTo>
                <a:lnTo>
                  <a:pt x="87376" y="19812"/>
                </a:lnTo>
                <a:lnTo>
                  <a:pt x="87376" y="12065"/>
                </a:lnTo>
                <a:lnTo>
                  <a:pt x="85725" y="8128"/>
                </a:lnTo>
                <a:lnTo>
                  <a:pt x="83693" y="6223"/>
                </a:lnTo>
                <a:lnTo>
                  <a:pt x="78867" y="1651"/>
                </a:lnTo>
                <a:lnTo>
                  <a:pt x="74168" y="0"/>
                </a:lnTo>
                <a:lnTo>
                  <a:pt x="62357" y="0"/>
                </a:lnTo>
                <a:lnTo>
                  <a:pt x="57785" y="1524"/>
                </a:lnTo>
                <a:lnTo>
                  <a:pt x="50800" y="7620"/>
                </a:lnTo>
                <a:lnTo>
                  <a:pt x="48768" y="12065"/>
                </a:lnTo>
                <a:lnTo>
                  <a:pt x="48260" y="17780"/>
                </a:lnTo>
                <a:lnTo>
                  <a:pt x="56007" y="18542"/>
                </a:lnTo>
                <a:lnTo>
                  <a:pt x="56007" y="14732"/>
                </a:lnTo>
                <a:lnTo>
                  <a:pt x="57150" y="11684"/>
                </a:lnTo>
                <a:lnTo>
                  <a:pt x="61468" y="7366"/>
                </a:lnTo>
                <a:lnTo>
                  <a:pt x="64389" y="6223"/>
                </a:lnTo>
                <a:lnTo>
                  <a:pt x="71501" y="6223"/>
                </a:lnTo>
                <a:lnTo>
                  <a:pt x="74295" y="7239"/>
                </a:lnTo>
                <a:lnTo>
                  <a:pt x="78613" y="11430"/>
                </a:lnTo>
                <a:lnTo>
                  <a:pt x="79629" y="13970"/>
                </a:lnTo>
                <a:lnTo>
                  <a:pt x="79629" y="19812"/>
                </a:lnTo>
                <a:lnTo>
                  <a:pt x="78486" y="22860"/>
                </a:lnTo>
                <a:lnTo>
                  <a:pt x="73787" y="29210"/>
                </a:lnTo>
                <a:lnTo>
                  <a:pt x="69215" y="33528"/>
                </a:lnTo>
                <a:lnTo>
                  <a:pt x="58293" y="42545"/>
                </a:lnTo>
                <a:lnTo>
                  <a:pt x="54991" y="45720"/>
                </a:lnTo>
                <a:lnTo>
                  <a:pt x="50419" y="51054"/>
                </a:lnTo>
                <a:lnTo>
                  <a:pt x="48768" y="53848"/>
                </a:lnTo>
                <a:lnTo>
                  <a:pt x="47752" y="56642"/>
                </a:lnTo>
                <a:lnTo>
                  <a:pt x="46990" y="58293"/>
                </a:lnTo>
                <a:lnTo>
                  <a:pt x="46736" y="59944"/>
                </a:lnTo>
                <a:lnTo>
                  <a:pt x="46863" y="61849"/>
                </a:lnTo>
                <a:lnTo>
                  <a:pt x="87503" y="61849"/>
                </a:lnTo>
                <a:lnTo>
                  <a:pt x="87503" y="54610"/>
                </a:lnTo>
                <a:close/>
              </a:path>
              <a:path w="322579" h="62865">
                <a:moveTo>
                  <a:pt x="135636" y="24130"/>
                </a:moveTo>
                <a:lnTo>
                  <a:pt x="135255" y="20447"/>
                </a:lnTo>
                <a:lnTo>
                  <a:pt x="133477" y="13335"/>
                </a:lnTo>
                <a:lnTo>
                  <a:pt x="132207" y="10287"/>
                </a:lnTo>
                <a:lnTo>
                  <a:pt x="129540" y="6223"/>
                </a:lnTo>
                <a:lnTo>
                  <a:pt x="128905" y="5207"/>
                </a:lnTo>
                <a:lnTo>
                  <a:pt x="128016" y="4381"/>
                </a:lnTo>
                <a:lnTo>
                  <a:pt x="128016" y="21336"/>
                </a:lnTo>
                <a:lnTo>
                  <a:pt x="128016" y="41529"/>
                </a:lnTo>
                <a:lnTo>
                  <a:pt x="126873" y="48260"/>
                </a:lnTo>
                <a:lnTo>
                  <a:pt x="122047" y="54991"/>
                </a:lnTo>
                <a:lnTo>
                  <a:pt x="119126" y="56642"/>
                </a:lnTo>
                <a:lnTo>
                  <a:pt x="112268" y="56642"/>
                </a:lnTo>
                <a:lnTo>
                  <a:pt x="109347" y="54991"/>
                </a:lnTo>
                <a:lnTo>
                  <a:pt x="104521" y="48260"/>
                </a:lnTo>
                <a:lnTo>
                  <a:pt x="103378" y="41529"/>
                </a:lnTo>
                <a:lnTo>
                  <a:pt x="103378" y="21336"/>
                </a:lnTo>
                <a:lnTo>
                  <a:pt x="104648" y="14478"/>
                </a:lnTo>
                <a:lnTo>
                  <a:pt x="109347" y="7747"/>
                </a:lnTo>
                <a:lnTo>
                  <a:pt x="112141" y="6223"/>
                </a:lnTo>
                <a:lnTo>
                  <a:pt x="119126" y="6223"/>
                </a:lnTo>
                <a:lnTo>
                  <a:pt x="122047" y="7874"/>
                </a:lnTo>
                <a:lnTo>
                  <a:pt x="126873" y="14605"/>
                </a:lnTo>
                <a:lnTo>
                  <a:pt x="128016" y="21336"/>
                </a:lnTo>
                <a:lnTo>
                  <a:pt x="128016" y="4381"/>
                </a:lnTo>
                <a:lnTo>
                  <a:pt x="126873" y="3302"/>
                </a:lnTo>
                <a:lnTo>
                  <a:pt x="121920" y="635"/>
                </a:lnTo>
                <a:lnTo>
                  <a:pt x="118999" y="0"/>
                </a:lnTo>
                <a:lnTo>
                  <a:pt x="111252" y="0"/>
                </a:lnTo>
                <a:lnTo>
                  <a:pt x="95631" y="24130"/>
                </a:lnTo>
                <a:lnTo>
                  <a:pt x="95631" y="31496"/>
                </a:lnTo>
                <a:lnTo>
                  <a:pt x="109728" y="62865"/>
                </a:lnTo>
                <a:lnTo>
                  <a:pt x="120269" y="62865"/>
                </a:lnTo>
                <a:lnTo>
                  <a:pt x="135636" y="39497"/>
                </a:lnTo>
                <a:lnTo>
                  <a:pt x="135636" y="24130"/>
                </a:lnTo>
                <a:close/>
              </a:path>
              <a:path w="322579" h="62865">
                <a:moveTo>
                  <a:pt x="182245" y="61849"/>
                </a:moveTo>
                <a:lnTo>
                  <a:pt x="169926" y="44196"/>
                </a:lnTo>
                <a:lnTo>
                  <a:pt x="165735" y="38227"/>
                </a:lnTo>
                <a:lnTo>
                  <a:pt x="169799" y="32639"/>
                </a:lnTo>
                <a:lnTo>
                  <a:pt x="181102" y="17272"/>
                </a:lnTo>
                <a:lnTo>
                  <a:pt x="172085" y="17272"/>
                </a:lnTo>
                <a:lnTo>
                  <a:pt x="164592" y="27813"/>
                </a:lnTo>
                <a:lnTo>
                  <a:pt x="163449" y="29210"/>
                </a:lnTo>
                <a:lnTo>
                  <a:pt x="162306" y="30861"/>
                </a:lnTo>
                <a:lnTo>
                  <a:pt x="161163" y="32639"/>
                </a:lnTo>
                <a:lnTo>
                  <a:pt x="151130" y="17272"/>
                </a:lnTo>
                <a:lnTo>
                  <a:pt x="141732" y="17272"/>
                </a:lnTo>
                <a:lnTo>
                  <a:pt x="156845" y="38608"/>
                </a:lnTo>
                <a:lnTo>
                  <a:pt x="140462" y="61849"/>
                </a:lnTo>
                <a:lnTo>
                  <a:pt x="149606" y="61849"/>
                </a:lnTo>
                <a:lnTo>
                  <a:pt x="161417" y="44196"/>
                </a:lnTo>
                <a:lnTo>
                  <a:pt x="163830" y="48006"/>
                </a:lnTo>
                <a:lnTo>
                  <a:pt x="172974" y="61849"/>
                </a:lnTo>
                <a:lnTo>
                  <a:pt x="182245" y="61849"/>
                </a:lnTo>
                <a:close/>
              </a:path>
              <a:path w="322579" h="62865">
                <a:moveTo>
                  <a:pt x="226187" y="54610"/>
                </a:moveTo>
                <a:lnTo>
                  <a:pt x="195961" y="54610"/>
                </a:lnTo>
                <a:lnTo>
                  <a:pt x="197866" y="51816"/>
                </a:lnTo>
                <a:lnTo>
                  <a:pt x="200533" y="49149"/>
                </a:lnTo>
                <a:lnTo>
                  <a:pt x="203454" y="46482"/>
                </a:lnTo>
                <a:lnTo>
                  <a:pt x="213360" y="38100"/>
                </a:lnTo>
                <a:lnTo>
                  <a:pt x="217297" y="34544"/>
                </a:lnTo>
                <a:lnTo>
                  <a:pt x="221869" y="29210"/>
                </a:lnTo>
                <a:lnTo>
                  <a:pt x="223520" y="26797"/>
                </a:lnTo>
                <a:lnTo>
                  <a:pt x="225552" y="21971"/>
                </a:lnTo>
                <a:lnTo>
                  <a:pt x="226060" y="19812"/>
                </a:lnTo>
                <a:lnTo>
                  <a:pt x="226060" y="12065"/>
                </a:lnTo>
                <a:lnTo>
                  <a:pt x="224409" y="8128"/>
                </a:lnTo>
                <a:lnTo>
                  <a:pt x="222377" y="6223"/>
                </a:lnTo>
                <a:lnTo>
                  <a:pt x="217551" y="1651"/>
                </a:lnTo>
                <a:lnTo>
                  <a:pt x="212852" y="0"/>
                </a:lnTo>
                <a:lnTo>
                  <a:pt x="201041" y="0"/>
                </a:lnTo>
                <a:lnTo>
                  <a:pt x="196342" y="1524"/>
                </a:lnTo>
                <a:lnTo>
                  <a:pt x="189484" y="7620"/>
                </a:lnTo>
                <a:lnTo>
                  <a:pt x="187452" y="12065"/>
                </a:lnTo>
                <a:lnTo>
                  <a:pt x="186944" y="17780"/>
                </a:lnTo>
                <a:lnTo>
                  <a:pt x="194691" y="18542"/>
                </a:lnTo>
                <a:lnTo>
                  <a:pt x="194691" y="14732"/>
                </a:lnTo>
                <a:lnTo>
                  <a:pt x="195834" y="11684"/>
                </a:lnTo>
                <a:lnTo>
                  <a:pt x="200152" y="7366"/>
                </a:lnTo>
                <a:lnTo>
                  <a:pt x="203073" y="6223"/>
                </a:lnTo>
                <a:lnTo>
                  <a:pt x="210185" y="6223"/>
                </a:lnTo>
                <a:lnTo>
                  <a:pt x="212979" y="7239"/>
                </a:lnTo>
                <a:lnTo>
                  <a:pt x="217297" y="11430"/>
                </a:lnTo>
                <a:lnTo>
                  <a:pt x="218313" y="13970"/>
                </a:lnTo>
                <a:lnTo>
                  <a:pt x="218313" y="19812"/>
                </a:lnTo>
                <a:lnTo>
                  <a:pt x="217170" y="22860"/>
                </a:lnTo>
                <a:lnTo>
                  <a:pt x="212471" y="29210"/>
                </a:lnTo>
                <a:lnTo>
                  <a:pt x="207899" y="33528"/>
                </a:lnTo>
                <a:lnTo>
                  <a:pt x="196977" y="42545"/>
                </a:lnTo>
                <a:lnTo>
                  <a:pt x="193675" y="45720"/>
                </a:lnTo>
                <a:lnTo>
                  <a:pt x="189103" y="51054"/>
                </a:lnTo>
                <a:lnTo>
                  <a:pt x="187452" y="53848"/>
                </a:lnTo>
                <a:lnTo>
                  <a:pt x="186436" y="56642"/>
                </a:lnTo>
                <a:lnTo>
                  <a:pt x="185674" y="58293"/>
                </a:lnTo>
                <a:lnTo>
                  <a:pt x="185420" y="59944"/>
                </a:lnTo>
                <a:lnTo>
                  <a:pt x="185547" y="61849"/>
                </a:lnTo>
                <a:lnTo>
                  <a:pt x="226187" y="61849"/>
                </a:lnTo>
                <a:lnTo>
                  <a:pt x="226187" y="54610"/>
                </a:lnTo>
                <a:close/>
              </a:path>
              <a:path w="322579" h="62865">
                <a:moveTo>
                  <a:pt x="274066" y="54610"/>
                </a:moveTo>
                <a:lnTo>
                  <a:pt x="243840" y="54610"/>
                </a:lnTo>
                <a:lnTo>
                  <a:pt x="245745" y="51816"/>
                </a:lnTo>
                <a:lnTo>
                  <a:pt x="248285" y="49149"/>
                </a:lnTo>
                <a:lnTo>
                  <a:pt x="251206" y="46482"/>
                </a:lnTo>
                <a:lnTo>
                  <a:pt x="261239" y="38100"/>
                </a:lnTo>
                <a:lnTo>
                  <a:pt x="265049" y="34544"/>
                </a:lnTo>
                <a:lnTo>
                  <a:pt x="269748" y="29210"/>
                </a:lnTo>
                <a:lnTo>
                  <a:pt x="271399" y="26797"/>
                </a:lnTo>
                <a:lnTo>
                  <a:pt x="273431" y="21971"/>
                </a:lnTo>
                <a:lnTo>
                  <a:pt x="273939" y="19812"/>
                </a:lnTo>
                <a:lnTo>
                  <a:pt x="273812" y="12065"/>
                </a:lnTo>
                <a:lnTo>
                  <a:pt x="272161" y="8128"/>
                </a:lnTo>
                <a:lnTo>
                  <a:pt x="270256" y="6223"/>
                </a:lnTo>
                <a:lnTo>
                  <a:pt x="265303" y="1651"/>
                </a:lnTo>
                <a:lnTo>
                  <a:pt x="260604" y="0"/>
                </a:lnTo>
                <a:lnTo>
                  <a:pt x="248920" y="0"/>
                </a:lnTo>
                <a:lnTo>
                  <a:pt x="244221" y="1524"/>
                </a:lnTo>
                <a:lnTo>
                  <a:pt x="237236" y="7620"/>
                </a:lnTo>
                <a:lnTo>
                  <a:pt x="235331" y="12065"/>
                </a:lnTo>
                <a:lnTo>
                  <a:pt x="234696" y="17780"/>
                </a:lnTo>
                <a:lnTo>
                  <a:pt x="242570" y="18542"/>
                </a:lnTo>
                <a:lnTo>
                  <a:pt x="242570" y="14732"/>
                </a:lnTo>
                <a:lnTo>
                  <a:pt x="243713" y="11684"/>
                </a:lnTo>
                <a:lnTo>
                  <a:pt x="248031" y="7366"/>
                </a:lnTo>
                <a:lnTo>
                  <a:pt x="250952" y="6223"/>
                </a:lnTo>
                <a:lnTo>
                  <a:pt x="258064" y="6223"/>
                </a:lnTo>
                <a:lnTo>
                  <a:pt x="260858" y="7239"/>
                </a:lnTo>
                <a:lnTo>
                  <a:pt x="265049" y="11430"/>
                </a:lnTo>
                <a:lnTo>
                  <a:pt x="266192" y="13970"/>
                </a:lnTo>
                <a:lnTo>
                  <a:pt x="266192" y="19812"/>
                </a:lnTo>
                <a:lnTo>
                  <a:pt x="265049" y="22860"/>
                </a:lnTo>
                <a:lnTo>
                  <a:pt x="260223" y="29210"/>
                </a:lnTo>
                <a:lnTo>
                  <a:pt x="255778" y="33528"/>
                </a:lnTo>
                <a:lnTo>
                  <a:pt x="244729" y="42545"/>
                </a:lnTo>
                <a:lnTo>
                  <a:pt x="241427" y="45720"/>
                </a:lnTo>
                <a:lnTo>
                  <a:pt x="236855" y="51054"/>
                </a:lnTo>
                <a:lnTo>
                  <a:pt x="235204" y="53848"/>
                </a:lnTo>
                <a:lnTo>
                  <a:pt x="233553" y="58293"/>
                </a:lnTo>
                <a:lnTo>
                  <a:pt x="233299" y="59944"/>
                </a:lnTo>
                <a:lnTo>
                  <a:pt x="233299" y="61849"/>
                </a:lnTo>
                <a:lnTo>
                  <a:pt x="274066" y="61849"/>
                </a:lnTo>
                <a:lnTo>
                  <a:pt x="274066" y="54610"/>
                </a:lnTo>
                <a:close/>
              </a:path>
              <a:path w="322579" h="62865">
                <a:moveTo>
                  <a:pt x="322199" y="24130"/>
                </a:moveTo>
                <a:lnTo>
                  <a:pt x="321818" y="20447"/>
                </a:lnTo>
                <a:lnTo>
                  <a:pt x="319913" y="13335"/>
                </a:lnTo>
                <a:lnTo>
                  <a:pt x="318643" y="10287"/>
                </a:lnTo>
                <a:lnTo>
                  <a:pt x="316103" y="6223"/>
                </a:lnTo>
                <a:lnTo>
                  <a:pt x="315468" y="5207"/>
                </a:lnTo>
                <a:lnTo>
                  <a:pt x="314579" y="4381"/>
                </a:lnTo>
                <a:lnTo>
                  <a:pt x="314579" y="21336"/>
                </a:lnTo>
                <a:lnTo>
                  <a:pt x="314452" y="41529"/>
                </a:lnTo>
                <a:lnTo>
                  <a:pt x="313309" y="48260"/>
                </a:lnTo>
                <a:lnTo>
                  <a:pt x="308610" y="54991"/>
                </a:lnTo>
                <a:lnTo>
                  <a:pt x="305689" y="56642"/>
                </a:lnTo>
                <a:lnTo>
                  <a:pt x="298704" y="56642"/>
                </a:lnTo>
                <a:lnTo>
                  <a:pt x="295783" y="54991"/>
                </a:lnTo>
                <a:lnTo>
                  <a:pt x="291084" y="48260"/>
                </a:lnTo>
                <a:lnTo>
                  <a:pt x="289941" y="41529"/>
                </a:lnTo>
                <a:lnTo>
                  <a:pt x="289941" y="21336"/>
                </a:lnTo>
                <a:lnTo>
                  <a:pt x="291211" y="14478"/>
                </a:lnTo>
                <a:lnTo>
                  <a:pt x="293751" y="10668"/>
                </a:lnTo>
                <a:lnTo>
                  <a:pt x="295910" y="7747"/>
                </a:lnTo>
                <a:lnTo>
                  <a:pt x="298704" y="6223"/>
                </a:lnTo>
                <a:lnTo>
                  <a:pt x="305689" y="6223"/>
                </a:lnTo>
                <a:lnTo>
                  <a:pt x="308610" y="7874"/>
                </a:lnTo>
                <a:lnTo>
                  <a:pt x="313309" y="14605"/>
                </a:lnTo>
                <a:lnTo>
                  <a:pt x="314579" y="21336"/>
                </a:lnTo>
                <a:lnTo>
                  <a:pt x="314579" y="4381"/>
                </a:lnTo>
                <a:lnTo>
                  <a:pt x="313436" y="3302"/>
                </a:lnTo>
                <a:lnTo>
                  <a:pt x="308356" y="635"/>
                </a:lnTo>
                <a:lnTo>
                  <a:pt x="305435" y="0"/>
                </a:lnTo>
                <a:lnTo>
                  <a:pt x="297688" y="0"/>
                </a:lnTo>
                <a:lnTo>
                  <a:pt x="282067" y="24130"/>
                </a:lnTo>
                <a:lnTo>
                  <a:pt x="282067" y="31496"/>
                </a:lnTo>
                <a:lnTo>
                  <a:pt x="296291" y="62865"/>
                </a:lnTo>
                <a:lnTo>
                  <a:pt x="306705" y="62865"/>
                </a:lnTo>
                <a:lnTo>
                  <a:pt x="322199" y="39497"/>
                </a:lnTo>
                <a:lnTo>
                  <a:pt x="322199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58360" y="873251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60" h="62865">
                <a:moveTo>
                  <a:pt x="40640" y="39624"/>
                </a:moveTo>
                <a:lnTo>
                  <a:pt x="29083" y="28448"/>
                </a:lnTo>
                <a:lnTo>
                  <a:pt x="31877" y="27178"/>
                </a:lnTo>
                <a:lnTo>
                  <a:pt x="33147" y="26162"/>
                </a:lnTo>
                <a:lnTo>
                  <a:pt x="34036" y="25400"/>
                </a:lnTo>
                <a:lnTo>
                  <a:pt x="36957" y="21082"/>
                </a:lnTo>
                <a:lnTo>
                  <a:pt x="37592" y="18669"/>
                </a:lnTo>
                <a:lnTo>
                  <a:pt x="37592" y="13081"/>
                </a:lnTo>
                <a:lnTo>
                  <a:pt x="22860" y="0"/>
                </a:lnTo>
                <a:lnTo>
                  <a:pt x="14605" y="0"/>
                </a:lnTo>
                <a:lnTo>
                  <a:pt x="10414" y="1397"/>
                </a:lnTo>
                <a:lnTo>
                  <a:pt x="3810" y="6985"/>
                </a:lnTo>
                <a:lnTo>
                  <a:pt x="1651" y="10922"/>
                </a:lnTo>
                <a:lnTo>
                  <a:pt x="762" y="16002"/>
                </a:lnTo>
                <a:lnTo>
                  <a:pt x="8382" y="17272"/>
                </a:lnTo>
                <a:lnTo>
                  <a:pt x="9017" y="13589"/>
                </a:lnTo>
                <a:lnTo>
                  <a:pt x="10160" y="10922"/>
                </a:lnTo>
                <a:lnTo>
                  <a:pt x="14224" y="7112"/>
                </a:lnTo>
                <a:lnTo>
                  <a:pt x="16637" y="6223"/>
                </a:lnTo>
                <a:lnTo>
                  <a:pt x="22606" y="6223"/>
                </a:lnTo>
                <a:lnTo>
                  <a:pt x="25019" y="7112"/>
                </a:lnTo>
                <a:lnTo>
                  <a:pt x="28829" y="10795"/>
                </a:lnTo>
                <a:lnTo>
                  <a:pt x="29845" y="13081"/>
                </a:lnTo>
                <a:lnTo>
                  <a:pt x="29845" y="19304"/>
                </a:lnTo>
                <a:lnTo>
                  <a:pt x="28448" y="21971"/>
                </a:lnTo>
                <a:lnTo>
                  <a:pt x="23368" y="25273"/>
                </a:lnTo>
                <a:lnTo>
                  <a:pt x="20320" y="26162"/>
                </a:lnTo>
                <a:lnTo>
                  <a:pt x="16383" y="26162"/>
                </a:lnTo>
                <a:lnTo>
                  <a:pt x="15875" y="26035"/>
                </a:lnTo>
                <a:lnTo>
                  <a:pt x="15113" y="32639"/>
                </a:lnTo>
                <a:lnTo>
                  <a:pt x="17145" y="32131"/>
                </a:lnTo>
                <a:lnTo>
                  <a:pt x="19050" y="31877"/>
                </a:lnTo>
                <a:lnTo>
                  <a:pt x="24003" y="31877"/>
                </a:lnTo>
                <a:lnTo>
                  <a:pt x="26924" y="33020"/>
                </a:lnTo>
                <a:lnTo>
                  <a:pt x="31496" y="37465"/>
                </a:lnTo>
                <a:lnTo>
                  <a:pt x="32639" y="40386"/>
                </a:lnTo>
                <a:lnTo>
                  <a:pt x="32639" y="47498"/>
                </a:lnTo>
                <a:lnTo>
                  <a:pt x="31369" y="50546"/>
                </a:lnTo>
                <a:lnTo>
                  <a:pt x="26416" y="55372"/>
                </a:lnTo>
                <a:lnTo>
                  <a:pt x="23368" y="56642"/>
                </a:lnTo>
                <a:lnTo>
                  <a:pt x="16764" y="56642"/>
                </a:lnTo>
                <a:lnTo>
                  <a:pt x="14224" y="55753"/>
                </a:lnTo>
                <a:lnTo>
                  <a:pt x="10033" y="51943"/>
                </a:lnTo>
                <a:lnTo>
                  <a:pt x="8509" y="48895"/>
                </a:lnTo>
                <a:lnTo>
                  <a:pt x="7620" y="44577"/>
                </a:lnTo>
                <a:lnTo>
                  <a:pt x="0" y="45593"/>
                </a:lnTo>
                <a:lnTo>
                  <a:pt x="508" y="50673"/>
                </a:lnTo>
                <a:lnTo>
                  <a:pt x="2540" y="54864"/>
                </a:lnTo>
                <a:lnTo>
                  <a:pt x="9779" y="61341"/>
                </a:lnTo>
                <a:lnTo>
                  <a:pt x="14351" y="62865"/>
                </a:lnTo>
                <a:lnTo>
                  <a:pt x="25781" y="62865"/>
                </a:lnTo>
                <a:lnTo>
                  <a:pt x="30861" y="61087"/>
                </a:lnTo>
                <a:lnTo>
                  <a:pt x="35433" y="56642"/>
                </a:lnTo>
                <a:lnTo>
                  <a:pt x="38735" y="53594"/>
                </a:lnTo>
                <a:lnTo>
                  <a:pt x="40640" y="49022"/>
                </a:lnTo>
                <a:lnTo>
                  <a:pt x="40640" y="39624"/>
                </a:lnTo>
                <a:close/>
              </a:path>
              <a:path w="137160" h="62865">
                <a:moveTo>
                  <a:pt x="88392" y="54610"/>
                </a:moveTo>
                <a:lnTo>
                  <a:pt x="57912" y="54610"/>
                </a:lnTo>
                <a:lnTo>
                  <a:pt x="58674" y="53213"/>
                </a:lnTo>
                <a:lnTo>
                  <a:pt x="59817" y="51816"/>
                </a:lnTo>
                <a:lnTo>
                  <a:pt x="62357" y="49149"/>
                </a:lnTo>
                <a:lnTo>
                  <a:pt x="65278" y="46482"/>
                </a:lnTo>
                <a:lnTo>
                  <a:pt x="75438" y="38100"/>
                </a:lnTo>
                <a:lnTo>
                  <a:pt x="79375" y="34544"/>
                </a:lnTo>
                <a:lnTo>
                  <a:pt x="84074" y="29210"/>
                </a:lnTo>
                <a:lnTo>
                  <a:pt x="85725" y="26797"/>
                </a:lnTo>
                <a:lnTo>
                  <a:pt x="87757" y="21971"/>
                </a:lnTo>
                <a:lnTo>
                  <a:pt x="88265" y="19812"/>
                </a:lnTo>
                <a:lnTo>
                  <a:pt x="88138" y="12065"/>
                </a:lnTo>
                <a:lnTo>
                  <a:pt x="86487" y="8128"/>
                </a:lnTo>
                <a:lnTo>
                  <a:pt x="84455" y="6223"/>
                </a:lnTo>
                <a:lnTo>
                  <a:pt x="79629" y="1651"/>
                </a:lnTo>
                <a:lnTo>
                  <a:pt x="74803" y="0"/>
                </a:lnTo>
                <a:lnTo>
                  <a:pt x="62992" y="0"/>
                </a:lnTo>
                <a:lnTo>
                  <a:pt x="58293" y="1524"/>
                </a:lnTo>
                <a:lnTo>
                  <a:pt x="51308" y="7620"/>
                </a:lnTo>
                <a:lnTo>
                  <a:pt x="49276" y="12065"/>
                </a:lnTo>
                <a:lnTo>
                  <a:pt x="48641" y="17780"/>
                </a:lnTo>
                <a:lnTo>
                  <a:pt x="56515" y="18542"/>
                </a:lnTo>
                <a:lnTo>
                  <a:pt x="56515" y="14732"/>
                </a:lnTo>
                <a:lnTo>
                  <a:pt x="57658" y="11684"/>
                </a:lnTo>
                <a:lnTo>
                  <a:pt x="62103" y="7366"/>
                </a:lnTo>
                <a:lnTo>
                  <a:pt x="65024" y="6223"/>
                </a:lnTo>
                <a:lnTo>
                  <a:pt x="72136" y="6223"/>
                </a:lnTo>
                <a:lnTo>
                  <a:pt x="75057" y="7239"/>
                </a:lnTo>
                <a:lnTo>
                  <a:pt x="79375" y="11430"/>
                </a:lnTo>
                <a:lnTo>
                  <a:pt x="80391" y="13970"/>
                </a:lnTo>
                <a:lnTo>
                  <a:pt x="80391" y="19812"/>
                </a:lnTo>
                <a:lnTo>
                  <a:pt x="79248" y="22860"/>
                </a:lnTo>
                <a:lnTo>
                  <a:pt x="74422" y="29210"/>
                </a:lnTo>
                <a:lnTo>
                  <a:pt x="69850" y="33528"/>
                </a:lnTo>
                <a:lnTo>
                  <a:pt x="58801" y="42545"/>
                </a:lnTo>
                <a:lnTo>
                  <a:pt x="55499" y="45720"/>
                </a:lnTo>
                <a:lnTo>
                  <a:pt x="50927" y="51054"/>
                </a:lnTo>
                <a:lnTo>
                  <a:pt x="49276" y="53848"/>
                </a:lnTo>
                <a:lnTo>
                  <a:pt x="47498" y="58293"/>
                </a:lnTo>
                <a:lnTo>
                  <a:pt x="47244" y="59944"/>
                </a:lnTo>
                <a:lnTo>
                  <a:pt x="47244" y="61849"/>
                </a:lnTo>
                <a:lnTo>
                  <a:pt x="88392" y="61849"/>
                </a:lnTo>
                <a:lnTo>
                  <a:pt x="88392" y="54610"/>
                </a:lnTo>
                <a:close/>
              </a:path>
              <a:path w="137160" h="62865">
                <a:moveTo>
                  <a:pt x="136906" y="24130"/>
                </a:moveTo>
                <a:lnTo>
                  <a:pt x="136525" y="20447"/>
                </a:lnTo>
                <a:lnTo>
                  <a:pt x="134747" y="13335"/>
                </a:lnTo>
                <a:lnTo>
                  <a:pt x="133477" y="10287"/>
                </a:lnTo>
                <a:lnTo>
                  <a:pt x="130810" y="6223"/>
                </a:lnTo>
                <a:lnTo>
                  <a:pt x="130175" y="5207"/>
                </a:lnTo>
                <a:lnTo>
                  <a:pt x="129159" y="4254"/>
                </a:lnTo>
                <a:lnTo>
                  <a:pt x="129159" y="21336"/>
                </a:lnTo>
                <a:lnTo>
                  <a:pt x="129159" y="41529"/>
                </a:lnTo>
                <a:lnTo>
                  <a:pt x="128016" y="48260"/>
                </a:lnTo>
                <a:lnTo>
                  <a:pt x="123190" y="54991"/>
                </a:lnTo>
                <a:lnTo>
                  <a:pt x="120269" y="56642"/>
                </a:lnTo>
                <a:lnTo>
                  <a:pt x="113284" y="56642"/>
                </a:lnTo>
                <a:lnTo>
                  <a:pt x="110363" y="54991"/>
                </a:lnTo>
                <a:lnTo>
                  <a:pt x="105537" y="48260"/>
                </a:lnTo>
                <a:lnTo>
                  <a:pt x="104394" y="41529"/>
                </a:lnTo>
                <a:lnTo>
                  <a:pt x="104394" y="21336"/>
                </a:lnTo>
                <a:lnTo>
                  <a:pt x="105664" y="14478"/>
                </a:lnTo>
                <a:lnTo>
                  <a:pt x="110363" y="7747"/>
                </a:lnTo>
                <a:lnTo>
                  <a:pt x="113157" y="6223"/>
                </a:lnTo>
                <a:lnTo>
                  <a:pt x="120269" y="6223"/>
                </a:lnTo>
                <a:lnTo>
                  <a:pt x="123190" y="7874"/>
                </a:lnTo>
                <a:lnTo>
                  <a:pt x="128016" y="14605"/>
                </a:lnTo>
                <a:lnTo>
                  <a:pt x="129159" y="21336"/>
                </a:lnTo>
                <a:lnTo>
                  <a:pt x="129159" y="4254"/>
                </a:lnTo>
                <a:lnTo>
                  <a:pt x="128143" y="3302"/>
                </a:lnTo>
                <a:lnTo>
                  <a:pt x="123063" y="635"/>
                </a:lnTo>
                <a:lnTo>
                  <a:pt x="120142" y="0"/>
                </a:lnTo>
                <a:lnTo>
                  <a:pt x="112268" y="0"/>
                </a:lnTo>
                <a:lnTo>
                  <a:pt x="96520" y="24130"/>
                </a:lnTo>
                <a:lnTo>
                  <a:pt x="96520" y="31496"/>
                </a:lnTo>
                <a:lnTo>
                  <a:pt x="110871" y="62865"/>
                </a:lnTo>
                <a:lnTo>
                  <a:pt x="121285" y="62865"/>
                </a:lnTo>
                <a:lnTo>
                  <a:pt x="136906" y="39497"/>
                </a:lnTo>
                <a:lnTo>
                  <a:pt x="13690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115560" y="873251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60" h="62865">
                <a:moveTo>
                  <a:pt x="40767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7907" y="46482"/>
                </a:lnTo>
                <a:lnTo>
                  <a:pt x="27940" y="38100"/>
                </a:lnTo>
                <a:lnTo>
                  <a:pt x="31750" y="34544"/>
                </a:lnTo>
                <a:lnTo>
                  <a:pt x="36449" y="29210"/>
                </a:lnTo>
                <a:lnTo>
                  <a:pt x="38100" y="26797"/>
                </a:lnTo>
                <a:lnTo>
                  <a:pt x="40132" y="21971"/>
                </a:lnTo>
                <a:lnTo>
                  <a:pt x="40640" y="19812"/>
                </a:lnTo>
                <a:lnTo>
                  <a:pt x="40640" y="12065"/>
                </a:lnTo>
                <a:lnTo>
                  <a:pt x="38989" y="8128"/>
                </a:lnTo>
                <a:lnTo>
                  <a:pt x="36957" y="6223"/>
                </a:lnTo>
                <a:lnTo>
                  <a:pt x="32131" y="1651"/>
                </a:lnTo>
                <a:lnTo>
                  <a:pt x="27432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765" y="6223"/>
                </a:lnTo>
                <a:lnTo>
                  <a:pt x="27559" y="7239"/>
                </a:lnTo>
                <a:lnTo>
                  <a:pt x="31877" y="11430"/>
                </a:lnTo>
                <a:lnTo>
                  <a:pt x="32893" y="13970"/>
                </a:lnTo>
                <a:lnTo>
                  <a:pt x="32893" y="19812"/>
                </a:lnTo>
                <a:lnTo>
                  <a:pt x="31750" y="22860"/>
                </a:lnTo>
                <a:lnTo>
                  <a:pt x="26924" y="29210"/>
                </a:lnTo>
                <a:lnTo>
                  <a:pt x="22479" y="33528"/>
                </a:lnTo>
                <a:lnTo>
                  <a:pt x="11557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60" h="62865">
                <a:moveTo>
                  <a:pt x="88646" y="54610"/>
                </a:moveTo>
                <a:lnTo>
                  <a:pt x="58420" y="54610"/>
                </a:lnTo>
                <a:lnTo>
                  <a:pt x="59182" y="53213"/>
                </a:lnTo>
                <a:lnTo>
                  <a:pt x="60325" y="51816"/>
                </a:lnTo>
                <a:lnTo>
                  <a:pt x="62865" y="49149"/>
                </a:lnTo>
                <a:lnTo>
                  <a:pt x="65786" y="46482"/>
                </a:lnTo>
                <a:lnTo>
                  <a:pt x="75819" y="38100"/>
                </a:lnTo>
                <a:lnTo>
                  <a:pt x="79629" y="34544"/>
                </a:lnTo>
                <a:lnTo>
                  <a:pt x="84328" y="29210"/>
                </a:lnTo>
                <a:lnTo>
                  <a:pt x="85979" y="26797"/>
                </a:lnTo>
                <a:lnTo>
                  <a:pt x="88011" y="21971"/>
                </a:lnTo>
                <a:lnTo>
                  <a:pt x="88519" y="19812"/>
                </a:lnTo>
                <a:lnTo>
                  <a:pt x="88392" y="12065"/>
                </a:lnTo>
                <a:lnTo>
                  <a:pt x="86741" y="8128"/>
                </a:lnTo>
                <a:lnTo>
                  <a:pt x="84709" y="6223"/>
                </a:lnTo>
                <a:lnTo>
                  <a:pt x="79883" y="1651"/>
                </a:lnTo>
                <a:lnTo>
                  <a:pt x="75184" y="0"/>
                </a:lnTo>
                <a:lnTo>
                  <a:pt x="63500" y="0"/>
                </a:lnTo>
                <a:lnTo>
                  <a:pt x="58801" y="1524"/>
                </a:lnTo>
                <a:lnTo>
                  <a:pt x="51816" y="7620"/>
                </a:lnTo>
                <a:lnTo>
                  <a:pt x="49911" y="12065"/>
                </a:lnTo>
                <a:lnTo>
                  <a:pt x="49276" y="17780"/>
                </a:lnTo>
                <a:lnTo>
                  <a:pt x="57150" y="18542"/>
                </a:lnTo>
                <a:lnTo>
                  <a:pt x="57150" y="14732"/>
                </a:lnTo>
                <a:lnTo>
                  <a:pt x="58293" y="11684"/>
                </a:lnTo>
                <a:lnTo>
                  <a:pt x="62611" y="7366"/>
                </a:lnTo>
                <a:lnTo>
                  <a:pt x="65532" y="6223"/>
                </a:lnTo>
                <a:lnTo>
                  <a:pt x="72517" y="6223"/>
                </a:lnTo>
                <a:lnTo>
                  <a:pt x="75438" y="7239"/>
                </a:lnTo>
                <a:lnTo>
                  <a:pt x="79629" y="11430"/>
                </a:lnTo>
                <a:lnTo>
                  <a:pt x="80772" y="13970"/>
                </a:lnTo>
                <a:lnTo>
                  <a:pt x="80772" y="19812"/>
                </a:lnTo>
                <a:lnTo>
                  <a:pt x="79629" y="22860"/>
                </a:lnTo>
                <a:lnTo>
                  <a:pt x="74803" y="29210"/>
                </a:lnTo>
                <a:lnTo>
                  <a:pt x="70358" y="33528"/>
                </a:lnTo>
                <a:lnTo>
                  <a:pt x="59309" y="42545"/>
                </a:lnTo>
                <a:lnTo>
                  <a:pt x="56007" y="45720"/>
                </a:lnTo>
                <a:lnTo>
                  <a:pt x="51435" y="51054"/>
                </a:lnTo>
                <a:lnTo>
                  <a:pt x="49784" y="53848"/>
                </a:lnTo>
                <a:lnTo>
                  <a:pt x="48133" y="58293"/>
                </a:lnTo>
                <a:lnTo>
                  <a:pt x="47879" y="59944"/>
                </a:lnTo>
                <a:lnTo>
                  <a:pt x="47879" y="61849"/>
                </a:lnTo>
                <a:lnTo>
                  <a:pt x="88646" y="61849"/>
                </a:lnTo>
                <a:lnTo>
                  <a:pt x="88646" y="54610"/>
                </a:lnTo>
                <a:close/>
              </a:path>
              <a:path w="137160" h="62865">
                <a:moveTo>
                  <a:pt x="136779" y="24130"/>
                </a:moveTo>
                <a:lnTo>
                  <a:pt x="136398" y="20447"/>
                </a:lnTo>
                <a:lnTo>
                  <a:pt x="134493" y="13335"/>
                </a:lnTo>
                <a:lnTo>
                  <a:pt x="133223" y="10287"/>
                </a:lnTo>
                <a:lnTo>
                  <a:pt x="130683" y="6223"/>
                </a:lnTo>
                <a:lnTo>
                  <a:pt x="130048" y="5207"/>
                </a:lnTo>
                <a:lnTo>
                  <a:pt x="129032" y="4254"/>
                </a:lnTo>
                <a:lnTo>
                  <a:pt x="129032" y="21336"/>
                </a:lnTo>
                <a:lnTo>
                  <a:pt x="129032" y="41529"/>
                </a:lnTo>
                <a:lnTo>
                  <a:pt x="127889" y="48260"/>
                </a:lnTo>
                <a:lnTo>
                  <a:pt x="123190" y="54991"/>
                </a:lnTo>
                <a:lnTo>
                  <a:pt x="120269" y="56642"/>
                </a:lnTo>
                <a:lnTo>
                  <a:pt x="113284" y="56642"/>
                </a:lnTo>
                <a:lnTo>
                  <a:pt x="110363" y="54991"/>
                </a:lnTo>
                <a:lnTo>
                  <a:pt x="105664" y="48260"/>
                </a:lnTo>
                <a:lnTo>
                  <a:pt x="104521" y="41529"/>
                </a:lnTo>
                <a:lnTo>
                  <a:pt x="104521" y="21336"/>
                </a:lnTo>
                <a:lnTo>
                  <a:pt x="105791" y="14478"/>
                </a:lnTo>
                <a:lnTo>
                  <a:pt x="110490" y="7747"/>
                </a:lnTo>
                <a:lnTo>
                  <a:pt x="113157" y="6223"/>
                </a:lnTo>
                <a:lnTo>
                  <a:pt x="120269" y="6223"/>
                </a:lnTo>
                <a:lnTo>
                  <a:pt x="123190" y="7874"/>
                </a:lnTo>
                <a:lnTo>
                  <a:pt x="127889" y="14605"/>
                </a:lnTo>
                <a:lnTo>
                  <a:pt x="129032" y="21336"/>
                </a:lnTo>
                <a:lnTo>
                  <a:pt x="129032" y="4254"/>
                </a:lnTo>
                <a:lnTo>
                  <a:pt x="128016" y="3302"/>
                </a:lnTo>
                <a:lnTo>
                  <a:pt x="122936" y="635"/>
                </a:lnTo>
                <a:lnTo>
                  <a:pt x="120015" y="0"/>
                </a:lnTo>
                <a:lnTo>
                  <a:pt x="112268" y="0"/>
                </a:lnTo>
                <a:lnTo>
                  <a:pt x="96647" y="24130"/>
                </a:lnTo>
                <a:lnTo>
                  <a:pt x="96647" y="31496"/>
                </a:lnTo>
                <a:lnTo>
                  <a:pt x="110871" y="62865"/>
                </a:lnTo>
                <a:lnTo>
                  <a:pt x="121285" y="62865"/>
                </a:lnTo>
                <a:lnTo>
                  <a:pt x="136779" y="39497"/>
                </a:lnTo>
                <a:lnTo>
                  <a:pt x="136779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82920" y="87325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504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677"/>
                </a:lnTo>
                <a:close/>
              </a:path>
              <a:path w="129539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606" y="13589"/>
                </a:lnTo>
                <a:lnTo>
                  <a:pt x="22606" y="0"/>
                </a:lnTo>
                <a:close/>
              </a:path>
              <a:path w="129539" h="62865">
                <a:moveTo>
                  <a:pt x="82423" y="35052"/>
                </a:moveTo>
                <a:lnTo>
                  <a:pt x="80645" y="30353"/>
                </a:lnTo>
                <a:lnTo>
                  <a:pt x="77978" y="27686"/>
                </a:lnTo>
                <a:lnTo>
                  <a:pt x="75184" y="24892"/>
                </a:lnTo>
                <a:lnTo>
                  <a:pt x="73279" y="22860"/>
                </a:lnTo>
                <a:lnTo>
                  <a:pt x="68707" y="20955"/>
                </a:lnTo>
                <a:lnTo>
                  <a:pt x="59309" y="20955"/>
                </a:lnTo>
                <a:lnTo>
                  <a:pt x="55499" y="22352"/>
                </a:lnTo>
                <a:lnTo>
                  <a:pt x="51816" y="24892"/>
                </a:lnTo>
                <a:lnTo>
                  <a:pt x="55118" y="8255"/>
                </a:lnTo>
                <a:lnTo>
                  <a:pt x="79629" y="8255"/>
                </a:lnTo>
                <a:lnTo>
                  <a:pt x="79629" y="1143"/>
                </a:lnTo>
                <a:lnTo>
                  <a:pt x="49149" y="1143"/>
                </a:lnTo>
                <a:lnTo>
                  <a:pt x="43180" y="32766"/>
                </a:lnTo>
                <a:lnTo>
                  <a:pt x="50292" y="33655"/>
                </a:lnTo>
                <a:lnTo>
                  <a:pt x="51308" y="31877"/>
                </a:lnTo>
                <a:lnTo>
                  <a:pt x="52832" y="30480"/>
                </a:lnTo>
                <a:lnTo>
                  <a:pt x="56769" y="28194"/>
                </a:lnTo>
                <a:lnTo>
                  <a:pt x="58928" y="27686"/>
                </a:lnTo>
                <a:lnTo>
                  <a:pt x="65278" y="27686"/>
                </a:lnTo>
                <a:lnTo>
                  <a:pt x="68453" y="28956"/>
                </a:lnTo>
                <a:lnTo>
                  <a:pt x="73279" y="33909"/>
                </a:lnTo>
                <a:lnTo>
                  <a:pt x="74422" y="37338"/>
                </a:lnTo>
                <a:lnTo>
                  <a:pt x="74422" y="46228"/>
                </a:lnTo>
                <a:lnTo>
                  <a:pt x="73279" y="49784"/>
                </a:lnTo>
                <a:lnTo>
                  <a:pt x="68199" y="55245"/>
                </a:lnTo>
                <a:lnTo>
                  <a:pt x="65151" y="56642"/>
                </a:lnTo>
                <a:lnTo>
                  <a:pt x="58547" y="56642"/>
                </a:lnTo>
                <a:lnTo>
                  <a:pt x="55880" y="55626"/>
                </a:lnTo>
                <a:lnTo>
                  <a:pt x="51689" y="51816"/>
                </a:lnTo>
                <a:lnTo>
                  <a:pt x="50292" y="48895"/>
                </a:lnTo>
                <a:lnTo>
                  <a:pt x="49784" y="45085"/>
                </a:lnTo>
                <a:lnTo>
                  <a:pt x="41783" y="45720"/>
                </a:lnTo>
                <a:lnTo>
                  <a:pt x="42291" y="50927"/>
                </a:lnTo>
                <a:lnTo>
                  <a:pt x="44323" y="54991"/>
                </a:lnTo>
                <a:lnTo>
                  <a:pt x="51435" y="61341"/>
                </a:lnTo>
                <a:lnTo>
                  <a:pt x="55880" y="62865"/>
                </a:lnTo>
                <a:lnTo>
                  <a:pt x="68326" y="62865"/>
                </a:lnTo>
                <a:lnTo>
                  <a:pt x="73660" y="60325"/>
                </a:lnTo>
                <a:lnTo>
                  <a:pt x="76581" y="56642"/>
                </a:lnTo>
                <a:lnTo>
                  <a:pt x="80772" y="51308"/>
                </a:lnTo>
                <a:lnTo>
                  <a:pt x="82423" y="46482"/>
                </a:lnTo>
                <a:lnTo>
                  <a:pt x="82423" y="35052"/>
                </a:lnTo>
                <a:close/>
              </a:path>
              <a:path w="129539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64580" y="8732519"/>
            <a:ext cx="40640" cy="62865"/>
          </a:xfrm>
          <a:custGeom>
            <a:avLst/>
            <a:gdLst/>
            <a:ahLst/>
            <a:cxnLst/>
            <a:rect l="l" t="t" r="r" b="b"/>
            <a:pathLst>
              <a:path w="40639" h="62865">
                <a:moveTo>
                  <a:pt x="40640" y="35941"/>
                </a:moveTo>
                <a:lnTo>
                  <a:pt x="38862" y="31115"/>
                </a:lnTo>
                <a:lnTo>
                  <a:pt x="36449" y="28575"/>
                </a:lnTo>
                <a:lnTo>
                  <a:pt x="32893" y="24930"/>
                </a:lnTo>
                <a:lnTo>
                  <a:pt x="32893" y="37846"/>
                </a:lnTo>
                <a:lnTo>
                  <a:pt x="32766" y="46990"/>
                </a:lnTo>
                <a:lnTo>
                  <a:pt x="31750" y="50165"/>
                </a:lnTo>
                <a:lnTo>
                  <a:pt x="27178" y="55372"/>
                </a:lnTo>
                <a:lnTo>
                  <a:pt x="24384" y="56642"/>
                </a:lnTo>
                <a:lnTo>
                  <a:pt x="19050" y="56642"/>
                </a:lnTo>
                <a:lnTo>
                  <a:pt x="8636" y="44450"/>
                </a:lnTo>
                <a:lnTo>
                  <a:pt x="8636" y="37846"/>
                </a:lnTo>
                <a:lnTo>
                  <a:pt x="9906" y="34671"/>
                </a:lnTo>
                <a:lnTo>
                  <a:pt x="14351" y="30099"/>
                </a:lnTo>
                <a:lnTo>
                  <a:pt x="14605" y="29845"/>
                </a:lnTo>
                <a:lnTo>
                  <a:pt x="17526" y="28575"/>
                </a:lnTo>
                <a:lnTo>
                  <a:pt x="24384" y="28575"/>
                </a:lnTo>
                <a:lnTo>
                  <a:pt x="27305" y="29845"/>
                </a:lnTo>
                <a:lnTo>
                  <a:pt x="31750" y="34671"/>
                </a:lnTo>
                <a:lnTo>
                  <a:pt x="32893" y="37846"/>
                </a:lnTo>
                <a:lnTo>
                  <a:pt x="32893" y="24930"/>
                </a:lnTo>
                <a:lnTo>
                  <a:pt x="31750" y="23749"/>
                </a:lnTo>
                <a:lnTo>
                  <a:pt x="27559" y="21844"/>
                </a:lnTo>
                <a:lnTo>
                  <a:pt x="19558" y="21844"/>
                </a:lnTo>
                <a:lnTo>
                  <a:pt x="16764" y="22606"/>
                </a:lnTo>
                <a:lnTo>
                  <a:pt x="11557" y="25273"/>
                </a:lnTo>
                <a:lnTo>
                  <a:pt x="9271" y="27305"/>
                </a:lnTo>
                <a:lnTo>
                  <a:pt x="7493" y="30099"/>
                </a:lnTo>
                <a:lnTo>
                  <a:pt x="19177" y="6223"/>
                </a:lnTo>
                <a:lnTo>
                  <a:pt x="24638" y="6223"/>
                </a:lnTo>
                <a:lnTo>
                  <a:pt x="27178" y="7239"/>
                </a:lnTo>
                <a:lnTo>
                  <a:pt x="29210" y="9398"/>
                </a:lnTo>
                <a:lnTo>
                  <a:pt x="30480" y="10795"/>
                </a:lnTo>
                <a:lnTo>
                  <a:pt x="31369" y="12954"/>
                </a:lnTo>
                <a:lnTo>
                  <a:pt x="32004" y="15875"/>
                </a:lnTo>
                <a:lnTo>
                  <a:pt x="39497" y="15367"/>
                </a:lnTo>
                <a:lnTo>
                  <a:pt x="26924" y="0"/>
                </a:lnTo>
                <a:lnTo>
                  <a:pt x="15621" y="0"/>
                </a:lnTo>
                <a:lnTo>
                  <a:pt x="10414" y="2413"/>
                </a:lnTo>
                <a:lnTo>
                  <a:pt x="0" y="43688"/>
                </a:lnTo>
                <a:lnTo>
                  <a:pt x="2032" y="51308"/>
                </a:lnTo>
                <a:lnTo>
                  <a:pt x="9906" y="60579"/>
                </a:lnTo>
                <a:lnTo>
                  <a:pt x="15113" y="62865"/>
                </a:lnTo>
                <a:lnTo>
                  <a:pt x="25019" y="62865"/>
                </a:lnTo>
                <a:lnTo>
                  <a:pt x="40640" y="45720"/>
                </a:lnTo>
                <a:lnTo>
                  <a:pt x="40640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690359" y="8732521"/>
            <a:ext cx="160020" cy="73658"/>
          </a:xfrm>
          <a:prstGeom prst="rect">
            <a:avLst/>
          </a:prstGeom>
        </p:spPr>
      </p:pic>
      <p:sp>
        <p:nvSpPr>
          <p:cNvPr id="94" name="object 94"/>
          <p:cNvSpPr/>
          <p:nvPr/>
        </p:nvSpPr>
        <p:spPr>
          <a:xfrm>
            <a:off x="4074160" y="9022079"/>
            <a:ext cx="322580" cy="62865"/>
          </a:xfrm>
          <a:custGeom>
            <a:avLst/>
            <a:gdLst/>
            <a:ahLst/>
            <a:cxnLst/>
            <a:rect l="l" t="t" r="r" b="b"/>
            <a:pathLst>
              <a:path w="322579" h="62865">
                <a:moveTo>
                  <a:pt x="40386" y="39636"/>
                </a:moveTo>
                <a:lnTo>
                  <a:pt x="39370" y="36322"/>
                </a:lnTo>
                <a:lnTo>
                  <a:pt x="35814" y="31877"/>
                </a:lnTo>
                <a:lnTo>
                  <a:pt x="35306" y="31115"/>
                </a:lnTo>
                <a:lnTo>
                  <a:pt x="32512" y="29349"/>
                </a:lnTo>
                <a:lnTo>
                  <a:pt x="28829" y="28448"/>
                </a:lnTo>
                <a:lnTo>
                  <a:pt x="31623" y="27178"/>
                </a:lnTo>
                <a:lnTo>
                  <a:pt x="32893" y="26174"/>
                </a:lnTo>
                <a:lnTo>
                  <a:pt x="33655" y="25400"/>
                </a:lnTo>
                <a:lnTo>
                  <a:pt x="36576" y="21082"/>
                </a:lnTo>
                <a:lnTo>
                  <a:pt x="37338" y="18669"/>
                </a:lnTo>
                <a:lnTo>
                  <a:pt x="37211" y="13081"/>
                </a:lnTo>
                <a:lnTo>
                  <a:pt x="36576" y="10541"/>
                </a:lnTo>
                <a:lnTo>
                  <a:pt x="33909" y="6223"/>
                </a:lnTo>
                <a:lnTo>
                  <a:pt x="33528" y="5588"/>
                </a:lnTo>
                <a:lnTo>
                  <a:pt x="31369" y="3556"/>
                </a:lnTo>
                <a:lnTo>
                  <a:pt x="25781" y="762"/>
                </a:lnTo>
                <a:lnTo>
                  <a:pt x="22606" y="0"/>
                </a:lnTo>
                <a:lnTo>
                  <a:pt x="14351" y="0"/>
                </a:lnTo>
                <a:lnTo>
                  <a:pt x="10287" y="1397"/>
                </a:lnTo>
                <a:lnTo>
                  <a:pt x="3810" y="6985"/>
                </a:lnTo>
                <a:lnTo>
                  <a:pt x="1651" y="10922"/>
                </a:lnTo>
                <a:lnTo>
                  <a:pt x="762" y="16002"/>
                </a:lnTo>
                <a:lnTo>
                  <a:pt x="8255" y="17272"/>
                </a:lnTo>
                <a:lnTo>
                  <a:pt x="8890" y="13589"/>
                </a:lnTo>
                <a:lnTo>
                  <a:pt x="10160" y="10922"/>
                </a:lnTo>
                <a:lnTo>
                  <a:pt x="14097" y="7124"/>
                </a:lnTo>
                <a:lnTo>
                  <a:pt x="16510" y="6223"/>
                </a:lnTo>
                <a:lnTo>
                  <a:pt x="22352" y="6223"/>
                </a:lnTo>
                <a:lnTo>
                  <a:pt x="24892" y="7124"/>
                </a:lnTo>
                <a:lnTo>
                  <a:pt x="28575" y="10795"/>
                </a:lnTo>
                <a:lnTo>
                  <a:pt x="29464" y="13081"/>
                </a:lnTo>
                <a:lnTo>
                  <a:pt x="29464" y="19304"/>
                </a:lnTo>
                <a:lnTo>
                  <a:pt x="28194" y="21971"/>
                </a:lnTo>
                <a:lnTo>
                  <a:pt x="23114" y="25273"/>
                </a:lnTo>
                <a:lnTo>
                  <a:pt x="20193" y="26174"/>
                </a:lnTo>
                <a:lnTo>
                  <a:pt x="16256" y="26174"/>
                </a:lnTo>
                <a:lnTo>
                  <a:pt x="15748" y="26035"/>
                </a:lnTo>
                <a:lnTo>
                  <a:pt x="14859" y="32639"/>
                </a:lnTo>
                <a:lnTo>
                  <a:pt x="17018" y="32131"/>
                </a:lnTo>
                <a:lnTo>
                  <a:pt x="18796" y="31877"/>
                </a:lnTo>
                <a:lnTo>
                  <a:pt x="23749" y="31877"/>
                </a:lnTo>
                <a:lnTo>
                  <a:pt x="26670" y="33020"/>
                </a:lnTo>
                <a:lnTo>
                  <a:pt x="31242" y="37465"/>
                </a:lnTo>
                <a:lnTo>
                  <a:pt x="32258" y="40259"/>
                </a:lnTo>
                <a:lnTo>
                  <a:pt x="32258" y="47498"/>
                </a:lnTo>
                <a:lnTo>
                  <a:pt x="31115" y="50546"/>
                </a:lnTo>
                <a:lnTo>
                  <a:pt x="26162" y="55372"/>
                </a:lnTo>
                <a:lnTo>
                  <a:pt x="23114" y="56642"/>
                </a:lnTo>
                <a:lnTo>
                  <a:pt x="16637" y="56642"/>
                </a:lnTo>
                <a:lnTo>
                  <a:pt x="14097" y="55753"/>
                </a:lnTo>
                <a:lnTo>
                  <a:pt x="9906" y="51943"/>
                </a:lnTo>
                <a:lnTo>
                  <a:pt x="8382" y="48895"/>
                </a:lnTo>
                <a:lnTo>
                  <a:pt x="7493" y="44577"/>
                </a:lnTo>
                <a:lnTo>
                  <a:pt x="0" y="45605"/>
                </a:lnTo>
                <a:lnTo>
                  <a:pt x="508" y="50673"/>
                </a:lnTo>
                <a:lnTo>
                  <a:pt x="2540" y="54864"/>
                </a:lnTo>
                <a:lnTo>
                  <a:pt x="9652" y="61341"/>
                </a:lnTo>
                <a:lnTo>
                  <a:pt x="14224" y="62865"/>
                </a:lnTo>
                <a:lnTo>
                  <a:pt x="25527" y="62865"/>
                </a:lnTo>
                <a:lnTo>
                  <a:pt x="30480" y="61087"/>
                </a:lnTo>
                <a:lnTo>
                  <a:pt x="35179" y="56642"/>
                </a:lnTo>
                <a:lnTo>
                  <a:pt x="38354" y="53594"/>
                </a:lnTo>
                <a:lnTo>
                  <a:pt x="40386" y="49022"/>
                </a:lnTo>
                <a:lnTo>
                  <a:pt x="40386" y="39636"/>
                </a:lnTo>
                <a:close/>
              </a:path>
              <a:path w="322579" h="62865">
                <a:moveTo>
                  <a:pt x="87884" y="40132"/>
                </a:moveTo>
                <a:lnTo>
                  <a:pt x="79565" y="40132"/>
                </a:lnTo>
                <a:lnTo>
                  <a:pt x="79565" y="12446"/>
                </a:lnTo>
                <a:lnTo>
                  <a:pt x="79629" y="254"/>
                </a:lnTo>
                <a:lnTo>
                  <a:pt x="73406" y="254"/>
                </a:lnTo>
                <a:lnTo>
                  <a:pt x="72009" y="2247"/>
                </a:lnTo>
                <a:lnTo>
                  <a:pt x="72009" y="12446"/>
                </a:lnTo>
                <a:lnTo>
                  <a:pt x="72009" y="40132"/>
                </a:lnTo>
                <a:lnTo>
                  <a:pt x="52705" y="40132"/>
                </a:lnTo>
                <a:lnTo>
                  <a:pt x="72009" y="12446"/>
                </a:lnTo>
                <a:lnTo>
                  <a:pt x="72009" y="2247"/>
                </a:lnTo>
                <a:lnTo>
                  <a:pt x="45339" y="40132"/>
                </a:lnTo>
                <a:lnTo>
                  <a:pt x="45339" y="47117"/>
                </a:lnTo>
                <a:lnTo>
                  <a:pt x="72009" y="47117"/>
                </a:lnTo>
                <a:lnTo>
                  <a:pt x="72009" y="61849"/>
                </a:lnTo>
                <a:lnTo>
                  <a:pt x="79565" y="61849"/>
                </a:lnTo>
                <a:lnTo>
                  <a:pt x="79565" y="47117"/>
                </a:lnTo>
                <a:lnTo>
                  <a:pt x="87884" y="47117"/>
                </a:lnTo>
                <a:lnTo>
                  <a:pt x="87884" y="40132"/>
                </a:lnTo>
                <a:close/>
              </a:path>
              <a:path w="322579" h="62865">
                <a:moveTo>
                  <a:pt x="135636" y="24142"/>
                </a:moveTo>
                <a:lnTo>
                  <a:pt x="128016" y="4381"/>
                </a:lnTo>
                <a:lnTo>
                  <a:pt x="128016" y="21348"/>
                </a:lnTo>
                <a:lnTo>
                  <a:pt x="128016" y="41529"/>
                </a:lnTo>
                <a:lnTo>
                  <a:pt x="126746" y="48260"/>
                </a:lnTo>
                <a:lnTo>
                  <a:pt x="122047" y="54991"/>
                </a:lnTo>
                <a:lnTo>
                  <a:pt x="119126" y="56642"/>
                </a:lnTo>
                <a:lnTo>
                  <a:pt x="112268" y="56642"/>
                </a:lnTo>
                <a:lnTo>
                  <a:pt x="109347" y="54991"/>
                </a:lnTo>
                <a:lnTo>
                  <a:pt x="104521" y="48260"/>
                </a:lnTo>
                <a:lnTo>
                  <a:pt x="103378" y="41529"/>
                </a:lnTo>
                <a:lnTo>
                  <a:pt x="103378" y="21348"/>
                </a:lnTo>
                <a:lnTo>
                  <a:pt x="104648" y="14478"/>
                </a:lnTo>
                <a:lnTo>
                  <a:pt x="109347" y="7747"/>
                </a:lnTo>
                <a:lnTo>
                  <a:pt x="112141" y="6223"/>
                </a:lnTo>
                <a:lnTo>
                  <a:pt x="119126" y="6223"/>
                </a:lnTo>
                <a:lnTo>
                  <a:pt x="122047" y="7886"/>
                </a:lnTo>
                <a:lnTo>
                  <a:pt x="126873" y="14617"/>
                </a:lnTo>
                <a:lnTo>
                  <a:pt x="128016" y="21348"/>
                </a:lnTo>
                <a:lnTo>
                  <a:pt x="128016" y="4381"/>
                </a:lnTo>
                <a:lnTo>
                  <a:pt x="126873" y="3302"/>
                </a:lnTo>
                <a:lnTo>
                  <a:pt x="121920" y="635"/>
                </a:lnTo>
                <a:lnTo>
                  <a:pt x="118999" y="0"/>
                </a:lnTo>
                <a:lnTo>
                  <a:pt x="111252" y="0"/>
                </a:lnTo>
                <a:lnTo>
                  <a:pt x="95631" y="24142"/>
                </a:lnTo>
                <a:lnTo>
                  <a:pt x="95631" y="31496"/>
                </a:lnTo>
                <a:lnTo>
                  <a:pt x="109728" y="62865"/>
                </a:lnTo>
                <a:lnTo>
                  <a:pt x="120269" y="62865"/>
                </a:lnTo>
                <a:lnTo>
                  <a:pt x="135636" y="39497"/>
                </a:lnTo>
                <a:lnTo>
                  <a:pt x="135636" y="24142"/>
                </a:lnTo>
                <a:close/>
              </a:path>
              <a:path w="322579" h="62865">
                <a:moveTo>
                  <a:pt x="182245" y="61849"/>
                </a:moveTo>
                <a:lnTo>
                  <a:pt x="169926" y="44196"/>
                </a:lnTo>
                <a:lnTo>
                  <a:pt x="165735" y="38227"/>
                </a:lnTo>
                <a:lnTo>
                  <a:pt x="169799" y="32639"/>
                </a:lnTo>
                <a:lnTo>
                  <a:pt x="181102" y="17272"/>
                </a:lnTo>
                <a:lnTo>
                  <a:pt x="172085" y="17272"/>
                </a:lnTo>
                <a:lnTo>
                  <a:pt x="164592" y="27813"/>
                </a:lnTo>
                <a:lnTo>
                  <a:pt x="163449" y="29210"/>
                </a:lnTo>
                <a:lnTo>
                  <a:pt x="162306" y="30873"/>
                </a:lnTo>
                <a:lnTo>
                  <a:pt x="161163" y="32639"/>
                </a:lnTo>
                <a:lnTo>
                  <a:pt x="151130" y="17272"/>
                </a:lnTo>
                <a:lnTo>
                  <a:pt x="141732" y="17272"/>
                </a:lnTo>
                <a:lnTo>
                  <a:pt x="156845" y="38608"/>
                </a:lnTo>
                <a:lnTo>
                  <a:pt x="140462" y="61849"/>
                </a:lnTo>
                <a:lnTo>
                  <a:pt x="149606" y="61849"/>
                </a:lnTo>
                <a:lnTo>
                  <a:pt x="161417" y="44196"/>
                </a:lnTo>
                <a:lnTo>
                  <a:pt x="163830" y="48006"/>
                </a:lnTo>
                <a:lnTo>
                  <a:pt x="172974" y="61849"/>
                </a:lnTo>
                <a:lnTo>
                  <a:pt x="182245" y="61849"/>
                </a:lnTo>
                <a:close/>
              </a:path>
              <a:path w="322579" h="62865">
                <a:moveTo>
                  <a:pt x="226187" y="54610"/>
                </a:moveTo>
                <a:lnTo>
                  <a:pt x="195961" y="54610"/>
                </a:lnTo>
                <a:lnTo>
                  <a:pt x="197866" y="51816"/>
                </a:lnTo>
                <a:lnTo>
                  <a:pt x="200533" y="49149"/>
                </a:lnTo>
                <a:lnTo>
                  <a:pt x="203454" y="46482"/>
                </a:lnTo>
                <a:lnTo>
                  <a:pt x="213360" y="38100"/>
                </a:lnTo>
                <a:lnTo>
                  <a:pt x="217297" y="34544"/>
                </a:lnTo>
                <a:lnTo>
                  <a:pt x="221869" y="29210"/>
                </a:lnTo>
                <a:lnTo>
                  <a:pt x="223520" y="26797"/>
                </a:lnTo>
                <a:lnTo>
                  <a:pt x="225552" y="21971"/>
                </a:lnTo>
                <a:lnTo>
                  <a:pt x="226060" y="19824"/>
                </a:lnTo>
                <a:lnTo>
                  <a:pt x="226060" y="12065"/>
                </a:lnTo>
                <a:lnTo>
                  <a:pt x="224409" y="8128"/>
                </a:lnTo>
                <a:lnTo>
                  <a:pt x="222377" y="6223"/>
                </a:lnTo>
                <a:lnTo>
                  <a:pt x="217551" y="1651"/>
                </a:lnTo>
                <a:lnTo>
                  <a:pt x="212852" y="0"/>
                </a:lnTo>
                <a:lnTo>
                  <a:pt x="201041" y="0"/>
                </a:lnTo>
                <a:lnTo>
                  <a:pt x="196342" y="1524"/>
                </a:lnTo>
                <a:lnTo>
                  <a:pt x="189484" y="7620"/>
                </a:lnTo>
                <a:lnTo>
                  <a:pt x="187452" y="12065"/>
                </a:lnTo>
                <a:lnTo>
                  <a:pt x="186944" y="17792"/>
                </a:lnTo>
                <a:lnTo>
                  <a:pt x="194691" y="18554"/>
                </a:lnTo>
                <a:lnTo>
                  <a:pt x="194691" y="14732"/>
                </a:lnTo>
                <a:lnTo>
                  <a:pt x="195834" y="11684"/>
                </a:lnTo>
                <a:lnTo>
                  <a:pt x="200152" y="7366"/>
                </a:lnTo>
                <a:lnTo>
                  <a:pt x="203073" y="6223"/>
                </a:lnTo>
                <a:lnTo>
                  <a:pt x="210185" y="6223"/>
                </a:lnTo>
                <a:lnTo>
                  <a:pt x="212979" y="7239"/>
                </a:lnTo>
                <a:lnTo>
                  <a:pt x="217297" y="11442"/>
                </a:lnTo>
                <a:lnTo>
                  <a:pt x="218313" y="13970"/>
                </a:lnTo>
                <a:lnTo>
                  <a:pt x="218313" y="19824"/>
                </a:lnTo>
                <a:lnTo>
                  <a:pt x="217170" y="22860"/>
                </a:lnTo>
                <a:lnTo>
                  <a:pt x="212471" y="29210"/>
                </a:lnTo>
                <a:lnTo>
                  <a:pt x="207899" y="33528"/>
                </a:lnTo>
                <a:lnTo>
                  <a:pt x="196977" y="42545"/>
                </a:lnTo>
                <a:lnTo>
                  <a:pt x="193675" y="45720"/>
                </a:lnTo>
                <a:lnTo>
                  <a:pt x="189103" y="51054"/>
                </a:lnTo>
                <a:lnTo>
                  <a:pt x="187452" y="53848"/>
                </a:lnTo>
                <a:lnTo>
                  <a:pt x="186436" y="56642"/>
                </a:lnTo>
                <a:lnTo>
                  <a:pt x="185674" y="58293"/>
                </a:lnTo>
                <a:lnTo>
                  <a:pt x="185420" y="59944"/>
                </a:lnTo>
                <a:lnTo>
                  <a:pt x="185547" y="61849"/>
                </a:lnTo>
                <a:lnTo>
                  <a:pt x="226187" y="61849"/>
                </a:lnTo>
                <a:lnTo>
                  <a:pt x="226187" y="54610"/>
                </a:lnTo>
                <a:close/>
              </a:path>
              <a:path w="322579" h="62865">
                <a:moveTo>
                  <a:pt x="274447" y="40132"/>
                </a:moveTo>
                <a:lnTo>
                  <a:pt x="266115" y="40132"/>
                </a:lnTo>
                <a:lnTo>
                  <a:pt x="266115" y="12395"/>
                </a:lnTo>
                <a:lnTo>
                  <a:pt x="266065" y="254"/>
                </a:lnTo>
                <a:lnTo>
                  <a:pt x="259969" y="254"/>
                </a:lnTo>
                <a:lnTo>
                  <a:pt x="258572" y="2235"/>
                </a:lnTo>
                <a:lnTo>
                  <a:pt x="258572" y="12446"/>
                </a:lnTo>
                <a:lnTo>
                  <a:pt x="258572" y="40132"/>
                </a:lnTo>
                <a:lnTo>
                  <a:pt x="239268" y="40132"/>
                </a:lnTo>
                <a:lnTo>
                  <a:pt x="258572" y="12446"/>
                </a:lnTo>
                <a:lnTo>
                  <a:pt x="258572" y="2235"/>
                </a:lnTo>
                <a:lnTo>
                  <a:pt x="231775" y="40132"/>
                </a:lnTo>
                <a:lnTo>
                  <a:pt x="231775" y="47117"/>
                </a:lnTo>
                <a:lnTo>
                  <a:pt x="258572" y="47117"/>
                </a:lnTo>
                <a:lnTo>
                  <a:pt x="258572" y="61849"/>
                </a:lnTo>
                <a:lnTo>
                  <a:pt x="266115" y="61849"/>
                </a:lnTo>
                <a:lnTo>
                  <a:pt x="266115" y="47117"/>
                </a:lnTo>
                <a:lnTo>
                  <a:pt x="274447" y="47117"/>
                </a:lnTo>
                <a:lnTo>
                  <a:pt x="274447" y="40132"/>
                </a:lnTo>
                <a:close/>
              </a:path>
              <a:path w="322579" h="62865">
                <a:moveTo>
                  <a:pt x="322199" y="24142"/>
                </a:moveTo>
                <a:lnTo>
                  <a:pt x="314452" y="4254"/>
                </a:lnTo>
                <a:lnTo>
                  <a:pt x="314452" y="21348"/>
                </a:lnTo>
                <a:lnTo>
                  <a:pt x="314452" y="41529"/>
                </a:lnTo>
                <a:lnTo>
                  <a:pt x="313309" y="48260"/>
                </a:lnTo>
                <a:lnTo>
                  <a:pt x="308610" y="54991"/>
                </a:lnTo>
                <a:lnTo>
                  <a:pt x="305689" y="56642"/>
                </a:lnTo>
                <a:lnTo>
                  <a:pt x="298704" y="56642"/>
                </a:lnTo>
                <a:lnTo>
                  <a:pt x="295783" y="54991"/>
                </a:lnTo>
                <a:lnTo>
                  <a:pt x="291084" y="48260"/>
                </a:lnTo>
                <a:lnTo>
                  <a:pt x="289941" y="41529"/>
                </a:lnTo>
                <a:lnTo>
                  <a:pt x="289941" y="21348"/>
                </a:lnTo>
                <a:lnTo>
                  <a:pt x="291211" y="14478"/>
                </a:lnTo>
                <a:lnTo>
                  <a:pt x="293751" y="10680"/>
                </a:lnTo>
                <a:lnTo>
                  <a:pt x="295910" y="7747"/>
                </a:lnTo>
                <a:lnTo>
                  <a:pt x="298704" y="6223"/>
                </a:lnTo>
                <a:lnTo>
                  <a:pt x="305689" y="6223"/>
                </a:lnTo>
                <a:lnTo>
                  <a:pt x="308610" y="7886"/>
                </a:lnTo>
                <a:lnTo>
                  <a:pt x="313309" y="14617"/>
                </a:lnTo>
                <a:lnTo>
                  <a:pt x="314452" y="21348"/>
                </a:lnTo>
                <a:lnTo>
                  <a:pt x="314452" y="4254"/>
                </a:lnTo>
                <a:lnTo>
                  <a:pt x="313436" y="3302"/>
                </a:lnTo>
                <a:lnTo>
                  <a:pt x="308356" y="635"/>
                </a:lnTo>
                <a:lnTo>
                  <a:pt x="305435" y="0"/>
                </a:lnTo>
                <a:lnTo>
                  <a:pt x="297688" y="0"/>
                </a:lnTo>
                <a:lnTo>
                  <a:pt x="282067" y="24142"/>
                </a:lnTo>
                <a:lnTo>
                  <a:pt x="282067" y="31496"/>
                </a:lnTo>
                <a:lnTo>
                  <a:pt x="296291" y="62865"/>
                </a:lnTo>
                <a:lnTo>
                  <a:pt x="306705" y="62865"/>
                </a:lnTo>
                <a:lnTo>
                  <a:pt x="322199" y="39497"/>
                </a:lnTo>
                <a:lnTo>
                  <a:pt x="322199" y="2414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658360" y="902207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60" h="62865">
                <a:moveTo>
                  <a:pt x="40640" y="39636"/>
                </a:moveTo>
                <a:lnTo>
                  <a:pt x="29083" y="28448"/>
                </a:lnTo>
                <a:lnTo>
                  <a:pt x="31877" y="27178"/>
                </a:lnTo>
                <a:lnTo>
                  <a:pt x="33147" y="26174"/>
                </a:lnTo>
                <a:lnTo>
                  <a:pt x="34036" y="25400"/>
                </a:lnTo>
                <a:lnTo>
                  <a:pt x="36957" y="21082"/>
                </a:lnTo>
                <a:lnTo>
                  <a:pt x="37592" y="18669"/>
                </a:lnTo>
                <a:lnTo>
                  <a:pt x="37592" y="13081"/>
                </a:lnTo>
                <a:lnTo>
                  <a:pt x="22860" y="0"/>
                </a:lnTo>
                <a:lnTo>
                  <a:pt x="14605" y="0"/>
                </a:lnTo>
                <a:lnTo>
                  <a:pt x="10414" y="1397"/>
                </a:lnTo>
                <a:lnTo>
                  <a:pt x="3810" y="6985"/>
                </a:lnTo>
                <a:lnTo>
                  <a:pt x="1651" y="10922"/>
                </a:lnTo>
                <a:lnTo>
                  <a:pt x="762" y="16002"/>
                </a:lnTo>
                <a:lnTo>
                  <a:pt x="8382" y="17272"/>
                </a:lnTo>
                <a:lnTo>
                  <a:pt x="9017" y="13589"/>
                </a:lnTo>
                <a:lnTo>
                  <a:pt x="10160" y="10922"/>
                </a:lnTo>
                <a:lnTo>
                  <a:pt x="14224" y="7124"/>
                </a:lnTo>
                <a:lnTo>
                  <a:pt x="16637" y="6223"/>
                </a:lnTo>
                <a:lnTo>
                  <a:pt x="22606" y="6223"/>
                </a:lnTo>
                <a:lnTo>
                  <a:pt x="25146" y="7124"/>
                </a:lnTo>
                <a:lnTo>
                  <a:pt x="28829" y="10795"/>
                </a:lnTo>
                <a:lnTo>
                  <a:pt x="29845" y="13081"/>
                </a:lnTo>
                <a:lnTo>
                  <a:pt x="29845" y="19304"/>
                </a:lnTo>
                <a:lnTo>
                  <a:pt x="28448" y="21971"/>
                </a:lnTo>
                <a:lnTo>
                  <a:pt x="23241" y="25273"/>
                </a:lnTo>
                <a:lnTo>
                  <a:pt x="20320" y="26174"/>
                </a:lnTo>
                <a:lnTo>
                  <a:pt x="16383" y="26174"/>
                </a:lnTo>
                <a:lnTo>
                  <a:pt x="15875" y="26035"/>
                </a:lnTo>
                <a:lnTo>
                  <a:pt x="15113" y="32639"/>
                </a:lnTo>
                <a:lnTo>
                  <a:pt x="17145" y="32131"/>
                </a:lnTo>
                <a:lnTo>
                  <a:pt x="19050" y="31877"/>
                </a:lnTo>
                <a:lnTo>
                  <a:pt x="24003" y="31877"/>
                </a:lnTo>
                <a:lnTo>
                  <a:pt x="26924" y="33020"/>
                </a:lnTo>
                <a:lnTo>
                  <a:pt x="31496" y="37465"/>
                </a:lnTo>
                <a:lnTo>
                  <a:pt x="32639" y="40259"/>
                </a:lnTo>
                <a:lnTo>
                  <a:pt x="32639" y="47498"/>
                </a:lnTo>
                <a:lnTo>
                  <a:pt x="31369" y="50546"/>
                </a:lnTo>
                <a:lnTo>
                  <a:pt x="26416" y="55372"/>
                </a:lnTo>
                <a:lnTo>
                  <a:pt x="23368" y="56642"/>
                </a:lnTo>
                <a:lnTo>
                  <a:pt x="16764" y="56642"/>
                </a:lnTo>
                <a:lnTo>
                  <a:pt x="14224" y="55753"/>
                </a:lnTo>
                <a:lnTo>
                  <a:pt x="10033" y="51943"/>
                </a:lnTo>
                <a:lnTo>
                  <a:pt x="8509" y="48895"/>
                </a:lnTo>
                <a:lnTo>
                  <a:pt x="7620" y="44577"/>
                </a:lnTo>
                <a:lnTo>
                  <a:pt x="0" y="45605"/>
                </a:lnTo>
                <a:lnTo>
                  <a:pt x="508" y="50673"/>
                </a:lnTo>
                <a:lnTo>
                  <a:pt x="2540" y="54864"/>
                </a:lnTo>
                <a:lnTo>
                  <a:pt x="9779" y="61341"/>
                </a:lnTo>
                <a:lnTo>
                  <a:pt x="14351" y="62865"/>
                </a:lnTo>
                <a:lnTo>
                  <a:pt x="25781" y="62865"/>
                </a:lnTo>
                <a:lnTo>
                  <a:pt x="30861" y="61087"/>
                </a:lnTo>
                <a:lnTo>
                  <a:pt x="35433" y="56642"/>
                </a:lnTo>
                <a:lnTo>
                  <a:pt x="38735" y="53594"/>
                </a:lnTo>
                <a:lnTo>
                  <a:pt x="40640" y="49022"/>
                </a:lnTo>
                <a:lnTo>
                  <a:pt x="40640" y="39636"/>
                </a:lnTo>
                <a:close/>
              </a:path>
              <a:path w="137160" h="62865">
                <a:moveTo>
                  <a:pt x="88646" y="40132"/>
                </a:moveTo>
                <a:lnTo>
                  <a:pt x="80264" y="40132"/>
                </a:lnTo>
                <a:lnTo>
                  <a:pt x="80264" y="12446"/>
                </a:lnTo>
                <a:lnTo>
                  <a:pt x="80264" y="254"/>
                </a:lnTo>
                <a:lnTo>
                  <a:pt x="74041" y="254"/>
                </a:lnTo>
                <a:lnTo>
                  <a:pt x="72644" y="2222"/>
                </a:lnTo>
                <a:lnTo>
                  <a:pt x="72644" y="12446"/>
                </a:lnTo>
                <a:lnTo>
                  <a:pt x="72644" y="40132"/>
                </a:lnTo>
                <a:lnTo>
                  <a:pt x="53213" y="40132"/>
                </a:lnTo>
                <a:lnTo>
                  <a:pt x="72644" y="12446"/>
                </a:lnTo>
                <a:lnTo>
                  <a:pt x="72644" y="2222"/>
                </a:lnTo>
                <a:lnTo>
                  <a:pt x="45720" y="40132"/>
                </a:lnTo>
                <a:lnTo>
                  <a:pt x="45720" y="47117"/>
                </a:lnTo>
                <a:lnTo>
                  <a:pt x="72644" y="47117"/>
                </a:lnTo>
                <a:lnTo>
                  <a:pt x="72644" y="61849"/>
                </a:lnTo>
                <a:lnTo>
                  <a:pt x="80264" y="61849"/>
                </a:lnTo>
                <a:lnTo>
                  <a:pt x="80264" y="47117"/>
                </a:lnTo>
                <a:lnTo>
                  <a:pt x="88646" y="47117"/>
                </a:lnTo>
                <a:lnTo>
                  <a:pt x="88646" y="40132"/>
                </a:lnTo>
                <a:close/>
              </a:path>
              <a:path w="137160" h="62865">
                <a:moveTo>
                  <a:pt x="136652" y="54610"/>
                </a:moveTo>
                <a:lnTo>
                  <a:pt x="106172" y="54610"/>
                </a:lnTo>
                <a:lnTo>
                  <a:pt x="106934" y="53213"/>
                </a:lnTo>
                <a:lnTo>
                  <a:pt x="108077" y="51816"/>
                </a:lnTo>
                <a:lnTo>
                  <a:pt x="110744" y="49149"/>
                </a:lnTo>
                <a:lnTo>
                  <a:pt x="113665" y="46482"/>
                </a:lnTo>
                <a:lnTo>
                  <a:pt x="123698" y="38100"/>
                </a:lnTo>
                <a:lnTo>
                  <a:pt x="127635" y="34544"/>
                </a:lnTo>
                <a:lnTo>
                  <a:pt x="132334" y="29210"/>
                </a:lnTo>
                <a:lnTo>
                  <a:pt x="133985" y="26797"/>
                </a:lnTo>
                <a:lnTo>
                  <a:pt x="136017" y="21971"/>
                </a:lnTo>
                <a:lnTo>
                  <a:pt x="136525" y="19824"/>
                </a:lnTo>
                <a:lnTo>
                  <a:pt x="136398" y="12065"/>
                </a:lnTo>
                <a:lnTo>
                  <a:pt x="134747" y="8128"/>
                </a:lnTo>
                <a:lnTo>
                  <a:pt x="132715" y="6223"/>
                </a:lnTo>
                <a:lnTo>
                  <a:pt x="127889" y="1651"/>
                </a:lnTo>
                <a:lnTo>
                  <a:pt x="123190" y="0"/>
                </a:lnTo>
                <a:lnTo>
                  <a:pt x="111252" y="0"/>
                </a:lnTo>
                <a:lnTo>
                  <a:pt x="106553" y="1524"/>
                </a:lnTo>
                <a:lnTo>
                  <a:pt x="99568" y="7620"/>
                </a:lnTo>
                <a:lnTo>
                  <a:pt x="97536" y="12065"/>
                </a:lnTo>
                <a:lnTo>
                  <a:pt x="97028" y="17792"/>
                </a:lnTo>
                <a:lnTo>
                  <a:pt x="104775" y="18554"/>
                </a:lnTo>
                <a:lnTo>
                  <a:pt x="104902" y="14732"/>
                </a:lnTo>
                <a:lnTo>
                  <a:pt x="106045" y="11684"/>
                </a:lnTo>
                <a:lnTo>
                  <a:pt x="110363" y="7366"/>
                </a:lnTo>
                <a:lnTo>
                  <a:pt x="113284" y="6223"/>
                </a:lnTo>
                <a:lnTo>
                  <a:pt x="120396" y="6223"/>
                </a:lnTo>
                <a:lnTo>
                  <a:pt x="123317" y="7239"/>
                </a:lnTo>
                <a:lnTo>
                  <a:pt x="127635" y="11442"/>
                </a:lnTo>
                <a:lnTo>
                  <a:pt x="128651" y="13970"/>
                </a:lnTo>
                <a:lnTo>
                  <a:pt x="128651" y="19824"/>
                </a:lnTo>
                <a:lnTo>
                  <a:pt x="127508" y="22860"/>
                </a:lnTo>
                <a:lnTo>
                  <a:pt x="122682" y="29210"/>
                </a:lnTo>
                <a:lnTo>
                  <a:pt x="118237" y="33528"/>
                </a:lnTo>
                <a:lnTo>
                  <a:pt x="107061" y="42545"/>
                </a:lnTo>
                <a:lnTo>
                  <a:pt x="103759" y="45720"/>
                </a:lnTo>
                <a:lnTo>
                  <a:pt x="99187" y="51054"/>
                </a:lnTo>
                <a:lnTo>
                  <a:pt x="97536" y="53848"/>
                </a:lnTo>
                <a:lnTo>
                  <a:pt x="95758" y="58293"/>
                </a:lnTo>
                <a:lnTo>
                  <a:pt x="95504" y="59944"/>
                </a:lnTo>
                <a:lnTo>
                  <a:pt x="95504" y="61849"/>
                </a:lnTo>
                <a:lnTo>
                  <a:pt x="136652" y="61849"/>
                </a:lnTo>
                <a:lnTo>
                  <a:pt x="136652" y="5461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115560" y="902207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60" h="62865">
                <a:moveTo>
                  <a:pt x="40767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7907" y="46482"/>
                </a:lnTo>
                <a:lnTo>
                  <a:pt x="27940" y="38100"/>
                </a:lnTo>
                <a:lnTo>
                  <a:pt x="31877" y="34544"/>
                </a:lnTo>
                <a:lnTo>
                  <a:pt x="36449" y="29210"/>
                </a:lnTo>
                <a:lnTo>
                  <a:pt x="38100" y="26797"/>
                </a:lnTo>
                <a:lnTo>
                  <a:pt x="40132" y="21971"/>
                </a:lnTo>
                <a:lnTo>
                  <a:pt x="40640" y="19824"/>
                </a:lnTo>
                <a:lnTo>
                  <a:pt x="40640" y="12065"/>
                </a:lnTo>
                <a:lnTo>
                  <a:pt x="38989" y="8128"/>
                </a:lnTo>
                <a:lnTo>
                  <a:pt x="36957" y="6223"/>
                </a:lnTo>
                <a:lnTo>
                  <a:pt x="32131" y="1651"/>
                </a:lnTo>
                <a:lnTo>
                  <a:pt x="27432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92"/>
                </a:lnTo>
                <a:lnTo>
                  <a:pt x="9271" y="18554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765" y="6223"/>
                </a:lnTo>
                <a:lnTo>
                  <a:pt x="27559" y="7239"/>
                </a:lnTo>
                <a:lnTo>
                  <a:pt x="31877" y="11442"/>
                </a:lnTo>
                <a:lnTo>
                  <a:pt x="32893" y="13970"/>
                </a:lnTo>
                <a:lnTo>
                  <a:pt x="32893" y="19824"/>
                </a:lnTo>
                <a:lnTo>
                  <a:pt x="31750" y="22860"/>
                </a:lnTo>
                <a:lnTo>
                  <a:pt x="27051" y="29210"/>
                </a:lnTo>
                <a:lnTo>
                  <a:pt x="22479" y="33528"/>
                </a:lnTo>
                <a:lnTo>
                  <a:pt x="11557" y="42545"/>
                </a:lnTo>
                <a:lnTo>
                  <a:pt x="8255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60" h="62865">
                <a:moveTo>
                  <a:pt x="88900" y="40132"/>
                </a:moveTo>
                <a:lnTo>
                  <a:pt x="80695" y="40132"/>
                </a:lnTo>
                <a:lnTo>
                  <a:pt x="80695" y="12395"/>
                </a:lnTo>
                <a:lnTo>
                  <a:pt x="80645" y="254"/>
                </a:lnTo>
                <a:lnTo>
                  <a:pt x="74422" y="254"/>
                </a:lnTo>
                <a:lnTo>
                  <a:pt x="73152" y="2070"/>
                </a:lnTo>
                <a:lnTo>
                  <a:pt x="73152" y="12446"/>
                </a:lnTo>
                <a:lnTo>
                  <a:pt x="73152" y="40132"/>
                </a:lnTo>
                <a:lnTo>
                  <a:pt x="53848" y="40132"/>
                </a:lnTo>
                <a:lnTo>
                  <a:pt x="73152" y="12446"/>
                </a:lnTo>
                <a:lnTo>
                  <a:pt x="73152" y="2070"/>
                </a:lnTo>
                <a:lnTo>
                  <a:pt x="46355" y="40132"/>
                </a:lnTo>
                <a:lnTo>
                  <a:pt x="46355" y="47117"/>
                </a:lnTo>
                <a:lnTo>
                  <a:pt x="73152" y="47117"/>
                </a:lnTo>
                <a:lnTo>
                  <a:pt x="73152" y="61849"/>
                </a:lnTo>
                <a:lnTo>
                  <a:pt x="80695" y="61849"/>
                </a:lnTo>
                <a:lnTo>
                  <a:pt x="80695" y="47117"/>
                </a:lnTo>
                <a:lnTo>
                  <a:pt x="88900" y="47117"/>
                </a:lnTo>
                <a:lnTo>
                  <a:pt x="88900" y="40132"/>
                </a:lnTo>
                <a:close/>
              </a:path>
              <a:path w="137160" h="62865">
                <a:moveTo>
                  <a:pt x="136779" y="24142"/>
                </a:moveTo>
                <a:lnTo>
                  <a:pt x="129032" y="4254"/>
                </a:lnTo>
                <a:lnTo>
                  <a:pt x="129032" y="21348"/>
                </a:lnTo>
                <a:lnTo>
                  <a:pt x="129032" y="41529"/>
                </a:lnTo>
                <a:lnTo>
                  <a:pt x="127889" y="48260"/>
                </a:lnTo>
                <a:lnTo>
                  <a:pt x="123190" y="54991"/>
                </a:lnTo>
                <a:lnTo>
                  <a:pt x="120269" y="56642"/>
                </a:lnTo>
                <a:lnTo>
                  <a:pt x="113284" y="56642"/>
                </a:lnTo>
                <a:lnTo>
                  <a:pt x="110363" y="54991"/>
                </a:lnTo>
                <a:lnTo>
                  <a:pt x="105664" y="48260"/>
                </a:lnTo>
                <a:lnTo>
                  <a:pt x="104521" y="41529"/>
                </a:lnTo>
                <a:lnTo>
                  <a:pt x="104521" y="21348"/>
                </a:lnTo>
                <a:lnTo>
                  <a:pt x="105791" y="14478"/>
                </a:lnTo>
                <a:lnTo>
                  <a:pt x="110490" y="7747"/>
                </a:lnTo>
                <a:lnTo>
                  <a:pt x="113157" y="6223"/>
                </a:lnTo>
                <a:lnTo>
                  <a:pt x="120269" y="6223"/>
                </a:lnTo>
                <a:lnTo>
                  <a:pt x="123190" y="7886"/>
                </a:lnTo>
                <a:lnTo>
                  <a:pt x="127889" y="14617"/>
                </a:lnTo>
                <a:lnTo>
                  <a:pt x="129032" y="21348"/>
                </a:lnTo>
                <a:lnTo>
                  <a:pt x="129032" y="4254"/>
                </a:lnTo>
                <a:lnTo>
                  <a:pt x="128016" y="3302"/>
                </a:lnTo>
                <a:lnTo>
                  <a:pt x="122936" y="635"/>
                </a:lnTo>
                <a:lnTo>
                  <a:pt x="120015" y="0"/>
                </a:lnTo>
                <a:lnTo>
                  <a:pt x="112268" y="0"/>
                </a:lnTo>
                <a:lnTo>
                  <a:pt x="96647" y="24142"/>
                </a:lnTo>
                <a:lnTo>
                  <a:pt x="96647" y="31496"/>
                </a:lnTo>
                <a:lnTo>
                  <a:pt x="110871" y="62865"/>
                </a:lnTo>
                <a:lnTo>
                  <a:pt x="121285" y="62865"/>
                </a:lnTo>
                <a:lnTo>
                  <a:pt x="136779" y="39497"/>
                </a:lnTo>
                <a:lnTo>
                  <a:pt x="136779" y="2414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582920" y="902207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9539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61"/>
                </a:lnTo>
                <a:lnTo>
                  <a:pt x="4191" y="13474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9539" h="62865">
                <a:moveTo>
                  <a:pt x="81661" y="1016"/>
                </a:moveTo>
                <a:lnTo>
                  <a:pt x="42164" y="1016"/>
                </a:lnTo>
                <a:lnTo>
                  <a:pt x="42164" y="8267"/>
                </a:lnTo>
                <a:lnTo>
                  <a:pt x="72009" y="8267"/>
                </a:lnTo>
                <a:lnTo>
                  <a:pt x="68199" y="12700"/>
                </a:lnTo>
                <a:lnTo>
                  <a:pt x="51689" y="51181"/>
                </a:lnTo>
                <a:lnTo>
                  <a:pt x="50673" y="61849"/>
                </a:lnTo>
                <a:lnTo>
                  <a:pt x="58293" y="61849"/>
                </a:lnTo>
                <a:lnTo>
                  <a:pt x="58801" y="55753"/>
                </a:lnTo>
                <a:lnTo>
                  <a:pt x="59690" y="50038"/>
                </a:lnTo>
                <a:lnTo>
                  <a:pt x="61214" y="44958"/>
                </a:lnTo>
                <a:lnTo>
                  <a:pt x="63246" y="37604"/>
                </a:lnTo>
                <a:lnTo>
                  <a:pt x="66294" y="30492"/>
                </a:lnTo>
                <a:lnTo>
                  <a:pt x="73914" y="16649"/>
                </a:lnTo>
                <a:lnTo>
                  <a:pt x="77724" y="11176"/>
                </a:lnTo>
                <a:lnTo>
                  <a:pt x="81661" y="6985"/>
                </a:lnTo>
                <a:lnTo>
                  <a:pt x="81661" y="1016"/>
                </a:lnTo>
                <a:close/>
              </a:path>
              <a:path w="129539" h="62865">
                <a:moveTo>
                  <a:pt x="129413" y="35052"/>
                </a:moveTo>
                <a:lnTo>
                  <a:pt x="127635" y="30353"/>
                </a:lnTo>
                <a:lnTo>
                  <a:pt x="124968" y="27698"/>
                </a:lnTo>
                <a:lnTo>
                  <a:pt x="122301" y="24904"/>
                </a:lnTo>
                <a:lnTo>
                  <a:pt x="120269" y="22860"/>
                </a:lnTo>
                <a:lnTo>
                  <a:pt x="115824" y="20967"/>
                </a:lnTo>
                <a:lnTo>
                  <a:pt x="106426" y="20967"/>
                </a:lnTo>
                <a:lnTo>
                  <a:pt x="102616" y="22352"/>
                </a:lnTo>
                <a:lnTo>
                  <a:pt x="98933" y="24904"/>
                </a:lnTo>
                <a:lnTo>
                  <a:pt x="102235" y="8267"/>
                </a:lnTo>
                <a:lnTo>
                  <a:pt x="126492" y="8267"/>
                </a:lnTo>
                <a:lnTo>
                  <a:pt x="126492" y="1143"/>
                </a:lnTo>
                <a:lnTo>
                  <a:pt x="96266" y="1143"/>
                </a:lnTo>
                <a:lnTo>
                  <a:pt x="90297" y="32766"/>
                </a:lnTo>
                <a:lnTo>
                  <a:pt x="97409" y="33667"/>
                </a:lnTo>
                <a:lnTo>
                  <a:pt x="98425" y="31877"/>
                </a:lnTo>
                <a:lnTo>
                  <a:pt x="99949" y="30492"/>
                </a:lnTo>
                <a:lnTo>
                  <a:pt x="103886" y="28194"/>
                </a:lnTo>
                <a:lnTo>
                  <a:pt x="106045" y="27698"/>
                </a:lnTo>
                <a:lnTo>
                  <a:pt x="112395" y="27698"/>
                </a:lnTo>
                <a:lnTo>
                  <a:pt x="115443" y="28956"/>
                </a:lnTo>
                <a:lnTo>
                  <a:pt x="120269" y="33909"/>
                </a:lnTo>
                <a:lnTo>
                  <a:pt x="121539" y="37338"/>
                </a:lnTo>
                <a:lnTo>
                  <a:pt x="121539" y="46228"/>
                </a:lnTo>
                <a:lnTo>
                  <a:pt x="120269" y="49784"/>
                </a:lnTo>
                <a:lnTo>
                  <a:pt x="115316" y="55245"/>
                </a:lnTo>
                <a:lnTo>
                  <a:pt x="112141" y="56642"/>
                </a:lnTo>
                <a:lnTo>
                  <a:pt x="105537" y="56642"/>
                </a:lnTo>
                <a:lnTo>
                  <a:pt x="102997" y="55626"/>
                </a:lnTo>
                <a:lnTo>
                  <a:pt x="98806" y="51816"/>
                </a:lnTo>
                <a:lnTo>
                  <a:pt x="97409" y="48895"/>
                </a:lnTo>
                <a:lnTo>
                  <a:pt x="96901" y="45085"/>
                </a:lnTo>
                <a:lnTo>
                  <a:pt x="89027" y="45720"/>
                </a:lnTo>
                <a:lnTo>
                  <a:pt x="89535" y="50927"/>
                </a:lnTo>
                <a:lnTo>
                  <a:pt x="91440" y="54991"/>
                </a:lnTo>
                <a:lnTo>
                  <a:pt x="98552" y="61341"/>
                </a:lnTo>
                <a:lnTo>
                  <a:pt x="102997" y="62865"/>
                </a:lnTo>
                <a:lnTo>
                  <a:pt x="115316" y="62865"/>
                </a:lnTo>
                <a:lnTo>
                  <a:pt x="120650" y="60325"/>
                </a:lnTo>
                <a:lnTo>
                  <a:pt x="123571" y="56642"/>
                </a:lnTo>
                <a:lnTo>
                  <a:pt x="127762" y="51308"/>
                </a:lnTo>
                <a:lnTo>
                  <a:pt x="129413" y="46482"/>
                </a:lnTo>
                <a:lnTo>
                  <a:pt x="129413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64580" y="9022079"/>
            <a:ext cx="40640" cy="62865"/>
          </a:xfrm>
          <a:custGeom>
            <a:avLst/>
            <a:gdLst/>
            <a:ahLst/>
            <a:cxnLst/>
            <a:rect l="l" t="t" r="r" b="b"/>
            <a:pathLst>
              <a:path w="40639" h="62865">
                <a:moveTo>
                  <a:pt x="40513" y="49530"/>
                </a:moveTo>
                <a:lnTo>
                  <a:pt x="40386" y="40017"/>
                </a:lnTo>
                <a:lnTo>
                  <a:pt x="39624" y="37223"/>
                </a:lnTo>
                <a:lnTo>
                  <a:pt x="35687" y="31750"/>
                </a:lnTo>
                <a:lnTo>
                  <a:pt x="32893" y="29819"/>
                </a:lnTo>
                <a:lnTo>
                  <a:pt x="32893" y="47879"/>
                </a:lnTo>
                <a:lnTo>
                  <a:pt x="31623" y="50800"/>
                </a:lnTo>
                <a:lnTo>
                  <a:pt x="26924" y="55499"/>
                </a:lnTo>
                <a:lnTo>
                  <a:pt x="24003" y="56642"/>
                </a:lnTo>
                <a:lnTo>
                  <a:pt x="18034" y="56642"/>
                </a:lnTo>
                <a:lnTo>
                  <a:pt x="7747" y="46228"/>
                </a:lnTo>
                <a:lnTo>
                  <a:pt x="7874" y="40398"/>
                </a:lnTo>
                <a:lnTo>
                  <a:pt x="8890" y="37604"/>
                </a:lnTo>
                <a:lnTo>
                  <a:pt x="13589" y="32905"/>
                </a:lnTo>
                <a:lnTo>
                  <a:pt x="16510" y="31750"/>
                </a:lnTo>
                <a:lnTo>
                  <a:pt x="23749" y="31750"/>
                </a:lnTo>
                <a:lnTo>
                  <a:pt x="26797" y="32905"/>
                </a:lnTo>
                <a:lnTo>
                  <a:pt x="31623" y="37719"/>
                </a:lnTo>
                <a:lnTo>
                  <a:pt x="32766" y="40398"/>
                </a:lnTo>
                <a:lnTo>
                  <a:pt x="32893" y="47879"/>
                </a:lnTo>
                <a:lnTo>
                  <a:pt x="32893" y="29819"/>
                </a:lnTo>
                <a:lnTo>
                  <a:pt x="32766" y="29730"/>
                </a:lnTo>
                <a:lnTo>
                  <a:pt x="28956" y="28448"/>
                </a:lnTo>
                <a:lnTo>
                  <a:pt x="32004" y="27317"/>
                </a:lnTo>
                <a:lnTo>
                  <a:pt x="34290" y="25654"/>
                </a:lnTo>
                <a:lnTo>
                  <a:pt x="17272" y="25527"/>
                </a:lnTo>
                <a:lnTo>
                  <a:pt x="14859" y="24638"/>
                </a:lnTo>
                <a:lnTo>
                  <a:pt x="11176" y="20967"/>
                </a:lnTo>
                <a:lnTo>
                  <a:pt x="10287" y="18669"/>
                </a:lnTo>
                <a:lnTo>
                  <a:pt x="10160" y="13081"/>
                </a:lnTo>
                <a:lnTo>
                  <a:pt x="11176" y="10795"/>
                </a:lnTo>
                <a:lnTo>
                  <a:pt x="14986" y="7124"/>
                </a:lnTo>
                <a:lnTo>
                  <a:pt x="17399" y="6223"/>
                </a:lnTo>
                <a:lnTo>
                  <a:pt x="23114" y="6223"/>
                </a:lnTo>
                <a:lnTo>
                  <a:pt x="25527" y="7124"/>
                </a:lnTo>
                <a:lnTo>
                  <a:pt x="29337" y="10922"/>
                </a:lnTo>
                <a:lnTo>
                  <a:pt x="30226" y="13081"/>
                </a:lnTo>
                <a:lnTo>
                  <a:pt x="30226" y="18923"/>
                </a:lnTo>
                <a:lnTo>
                  <a:pt x="29337" y="20967"/>
                </a:lnTo>
                <a:lnTo>
                  <a:pt x="25654" y="24638"/>
                </a:lnTo>
                <a:lnTo>
                  <a:pt x="23241" y="25527"/>
                </a:lnTo>
                <a:lnTo>
                  <a:pt x="34417" y="25527"/>
                </a:lnTo>
                <a:lnTo>
                  <a:pt x="37338" y="21463"/>
                </a:lnTo>
                <a:lnTo>
                  <a:pt x="38100" y="18923"/>
                </a:lnTo>
                <a:lnTo>
                  <a:pt x="37973" y="11442"/>
                </a:lnTo>
                <a:lnTo>
                  <a:pt x="36449" y="7886"/>
                </a:lnTo>
                <a:lnTo>
                  <a:pt x="34798" y="6223"/>
                </a:lnTo>
                <a:lnTo>
                  <a:pt x="29845" y="1524"/>
                </a:lnTo>
                <a:lnTo>
                  <a:pt x="25527" y="0"/>
                </a:lnTo>
                <a:lnTo>
                  <a:pt x="14859" y="0"/>
                </a:lnTo>
                <a:lnTo>
                  <a:pt x="10541" y="1524"/>
                </a:lnTo>
                <a:lnTo>
                  <a:pt x="4064" y="7620"/>
                </a:lnTo>
                <a:lnTo>
                  <a:pt x="2540" y="11442"/>
                </a:lnTo>
                <a:lnTo>
                  <a:pt x="2540" y="18923"/>
                </a:lnTo>
                <a:lnTo>
                  <a:pt x="11684" y="28448"/>
                </a:lnTo>
                <a:lnTo>
                  <a:pt x="8001" y="29464"/>
                </a:lnTo>
                <a:lnTo>
                  <a:pt x="5080" y="31254"/>
                </a:lnTo>
                <a:lnTo>
                  <a:pt x="1016" y="36703"/>
                </a:lnTo>
                <a:lnTo>
                  <a:pt x="0" y="40017"/>
                </a:lnTo>
                <a:lnTo>
                  <a:pt x="0" y="49530"/>
                </a:lnTo>
                <a:lnTo>
                  <a:pt x="1905" y="53848"/>
                </a:lnTo>
                <a:lnTo>
                  <a:pt x="9271" y="61087"/>
                </a:lnTo>
                <a:lnTo>
                  <a:pt x="14224" y="62865"/>
                </a:lnTo>
                <a:lnTo>
                  <a:pt x="26416" y="62865"/>
                </a:lnTo>
                <a:lnTo>
                  <a:pt x="31242" y="61087"/>
                </a:lnTo>
                <a:lnTo>
                  <a:pt x="35814" y="56642"/>
                </a:lnTo>
                <a:lnTo>
                  <a:pt x="38735" y="53848"/>
                </a:lnTo>
                <a:lnTo>
                  <a:pt x="40513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9" name="object 9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690359" y="9022081"/>
            <a:ext cx="160020" cy="73658"/>
          </a:xfrm>
          <a:prstGeom prst="rect">
            <a:avLst/>
          </a:prstGeom>
        </p:spPr>
      </p:pic>
      <p:sp>
        <p:nvSpPr>
          <p:cNvPr id="100" name="object 100"/>
          <p:cNvSpPr/>
          <p:nvPr/>
        </p:nvSpPr>
        <p:spPr>
          <a:xfrm>
            <a:off x="4071620" y="9309100"/>
            <a:ext cx="325120" cy="62865"/>
          </a:xfrm>
          <a:custGeom>
            <a:avLst/>
            <a:gdLst/>
            <a:ahLst/>
            <a:cxnLst/>
            <a:rect l="l" t="t" r="r" b="b"/>
            <a:pathLst>
              <a:path w="325120" h="62865">
                <a:moveTo>
                  <a:pt x="42545" y="40132"/>
                </a:moveTo>
                <a:lnTo>
                  <a:pt x="34226" y="40132"/>
                </a:lnTo>
                <a:lnTo>
                  <a:pt x="34226" y="12446"/>
                </a:lnTo>
                <a:lnTo>
                  <a:pt x="34290" y="254"/>
                </a:lnTo>
                <a:lnTo>
                  <a:pt x="28067" y="254"/>
                </a:lnTo>
                <a:lnTo>
                  <a:pt x="26670" y="2247"/>
                </a:lnTo>
                <a:lnTo>
                  <a:pt x="26670" y="12446"/>
                </a:lnTo>
                <a:lnTo>
                  <a:pt x="26670" y="40132"/>
                </a:lnTo>
                <a:lnTo>
                  <a:pt x="7493" y="40132"/>
                </a:lnTo>
                <a:lnTo>
                  <a:pt x="26670" y="12446"/>
                </a:lnTo>
                <a:lnTo>
                  <a:pt x="26670" y="2247"/>
                </a:lnTo>
                <a:lnTo>
                  <a:pt x="0" y="40132"/>
                </a:lnTo>
                <a:lnTo>
                  <a:pt x="0" y="47117"/>
                </a:lnTo>
                <a:lnTo>
                  <a:pt x="26670" y="47117"/>
                </a:lnTo>
                <a:lnTo>
                  <a:pt x="26670" y="61849"/>
                </a:lnTo>
                <a:lnTo>
                  <a:pt x="34226" y="61849"/>
                </a:lnTo>
                <a:lnTo>
                  <a:pt x="34226" y="47117"/>
                </a:lnTo>
                <a:lnTo>
                  <a:pt x="42545" y="47117"/>
                </a:lnTo>
                <a:lnTo>
                  <a:pt x="42545" y="40132"/>
                </a:lnTo>
                <a:close/>
              </a:path>
              <a:path w="325120" h="62865">
                <a:moveTo>
                  <a:pt x="90297" y="24130"/>
                </a:moveTo>
                <a:lnTo>
                  <a:pt x="82677" y="4381"/>
                </a:lnTo>
                <a:lnTo>
                  <a:pt x="82677" y="21336"/>
                </a:lnTo>
                <a:lnTo>
                  <a:pt x="82677" y="41529"/>
                </a:lnTo>
                <a:lnTo>
                  <a:pt x="81534" y="48260"/>
                </a:lnTo>
                <a:lnTo>
                  <a:pt x="76708" y="54991"/>
                </a:lnTo>
                <a:lnTo>
                  <a:pt x="73787" y="56642"/>
                </a:lnTo>
                <a:lnTo>
                  <a:pt x="66929" y="56642"/>
                </a:lnTo>
                <a:lnTo>
                  <a:pt x="64008" y="54991"/>
                </a:lnTo>
                <a:lnTo>
                  <a:pt x="59309" y="48260"/>
                </a:lnTo>
                <a:lnTo>
                  <a:pt x="58039" y="41529"/>
                </a:lnTo>
                <a:lnTo>
                  <a:pt x="58039" y="21336"/>
                </a:lnTo>
                <a:lnTo>
                  <a:pt x="59309" y="14478"/>
                </a:lnTo>
                <a:lnTo>
                  <a:pt x="64008" y="7747"/>
                </a:lnTo>
                <a:lnTo>
                  <a:pt x="66802" y="6223"/>
                </a:lnTo>
                <a:lnTo>
                  <a:pt x="73787" y="6223"/>
                </a:lnTo>
                <a:lnTo>
                  <a:pt x="76708" y="7874"/>
                </a:lnTo>
                <a:lnTo>
                  <a:pt x="81534" y="14605"/>
                </a:lnTo>
                <a:lnTo>
                  <a:pt x="82677" y="21336"/>
                </a:lnTo>
                <a:lnTo>
                  <a:pt x="82677" y="4381"/>
                </a:lnTo>
                <a:lnTo>
                  <a:pt x="81534" y="3302"/>
                </a:lnTo>
                <a:lnTo>
                  <a:pt x="76581" y="635"/>
                </a:lnTo>
                <a:lnTo>
                  <a:pt x="73660" y="0"/>
                </a:lnTo>
                <a:lnTo>
                  <a:pt x="65913" y="0"/>
                </a:lnTo>
                <a:lnTo>
                  <a:pt x="50292" y="24130"/>
                </a:lnTo>
                <a:lnTo>
                  <a:pt x="50292" y="31496"/>
                </a:lnTo>
                <a:lnTo>
                  <a:pt x="64516" y="62865"/>
                </a:lnTo>
                <a:lnTo>
                  <a:pt x="74930" y="62865"/>
                </a:lnTo>
                <a:lnTo>
                  <a:pt x="78613" y="61595"/>
                </a:lnTo>
                <a:lnTo>
                  <a:pt x="84582" y="56769"/>
                </a:lnTo>
                <a:lnTo>
                  <a:pt x="84582" y="56642"/>
                </a:lnTo>
                <a:lnTo>
                  <a:pt x="86741" y="53340"/>
                </a:lnTo>
                <a:lnTo>
                  <a:pt x="89662" y="44577"/>
                </a:lnTo>
                <a:lnTo>
                  <a:pt x="90297" y="39497"/>
                </a:lnTo>
                <a:lnTo>
                  <a:pt x="90297" y="24130"/>
                </a:lnTo>
                <a:close/>
              </a:path>
              <a:path w="325120" h="62865">
                <a:moveTo>
                  <a:pt x="138176" y="24130"/>
                </a:moveTo>
                <a:lnTo>
                  <a:pt x="137795" y="20447"/>
                </a:lnTo>
                <a:lnTo>
                  <a:pt x="136017" y="13335"/>
                </a:lnTo>
                <a:lnTo>
                  <a:pt x="134747" y="10287"/>
                </a:lnTo>
                <a:lnTo>
                  <a:pt x="132080" y="6223"/>
                </a:lnTo>
                <a:lnTo>
                  <a:pt x="131445" y="5207"/>
                </a:lnTo>
                <a:lnTo>
                  <a:pt x="130556" y="4381"/>
                </a:lnTo>
                <a:lnTo>
                  <a:pt x="130556" y="21336"/>
                </a:lnTo>
                <a:lnTo>
                  <a:pt x="130556" y="41529"/>
                </a:lnTo>
                <a:lnTo>
                  <a:pt x="129286" y="48260"/>
                </a:lnTo>
                <a:lnTo>
                  <a:pt x="124587" y="54991"/>
                </a:lnTo>
                <a:lnTo>
                  <a:pt x="121666" y="56642"/>
                </a:lnTo>
                <a:lnTo>
                  <a:pt x="114681" y="56642"/>
                </a:lnTo>
                <a:lnTo>
                  <a:pt x="111887" y="54991"/>
                </a:lnTo>
                <a:lnTo>
                  <a:pt x="107061" y="48260"/>
                </a:lnTo>
                <a:lnTo>
                  <a:pt x="105918" y="41529"/>
                </a:lnTo>
                <a:lnTo>
                  <a:pt x="105918" y="21336"/>
                </a:lnTo>
                <a:lnTo>
                  <a:pt x="107188" y="14478"/>
                </a:lnTo>
                <a:lnTo>
                  <a:pt x="111887" y="7747"/>
                </a:lnTo>
                <a:lnTo>
                  <a:pt x="114681" y="6223"/>
                </a:lnTo>
                <a:lnTo>
                  <a:pt x="121666" y="6223"/>
                </a:lnTo>
                <a:lnTo>
                  <a:pt x="124587" y="7874"/>
                </a:lnTo>
                <a:lnTo>
                  <a:pt x="129286" y="14605"/>
                </a:lnTo>
                <a:lnTo>
                  <a:pt x="130556" y="21336"/>
                </a:lnTo>
                <a:lnTo>
                  <a:pt x="130556" y="4381"/>
                </a:lnTo>
                <a:lnTo>
                  <a:pt x="129413" y="3302"/>
                </a:lnTo>
                <a:lnTo>
                  <a:pt x="124460" y="635"/>
                </a:lnTo>
                <a:lnTo>
                  <a:pt x="121539" y="0"/>
                </a:lnTo>
                <a:lnTo>
                  <a:pt x="113792" y="0"/>
                </a:lnTo>
                <a:lnTo>
                  <a:pt x="98171" y="24130"/>
                </a:lnTo>
                <a:lnTo>
                  <a:pt x="98171" y="31496"/>
                </a:lnTo>
                <a:lnTo>
                  <a:pt x="112268" y="62865"/>
                </a:lnTo>
                <a:lnTo>
                  <a:pt x="122682" y="62865"/>
                </a:lnTo>
                <a:lnTo>
                  <a:pt x="138176" y="39497"/>
                </a:lnTo>
                <a:lnTo>
                  <a:pt x="138176" y="24130"/>
                </a:lnTo>
                <a:close/>
              </a:path>
              <a:path w="325120" h="62865">
                <a:moveTo>
                  <a:pt x="184785" y="61849"/>
                </a:moveTo>
                <a:lnTo>
                  <a:pt x="172466" y="44196"/>
                </a:lnTo>
                <a:lnTo>
                  <a:pt x="168148" y="38227"/>
                </a:lnTo>
                <a:lnTo>
                  <a:pt x="172212" y="32639"/>
                </a:lnTo>
                <a:lnTo>
                  <a:pt x="183642" y="17272"/>
                </a:lnTo>
                <a:lnTo>
                  <a:pt x="174498" y="17272"/>
                </a:lnTo>
                <a:lnTo>
                  <a:pt x="165989" y="29210"/>
                </a:lnTo>
                <a:lnTo>
                  <a:pt x="164846" y="30861"/>
                </a:lnTo>
                <a:lnTo>
                  <a:pt x="163703" y="32639"/>
                </a:lnTo>
                <a:lnTo>
                  <a:pt x="153670" y="17272"/>
                </a:lnTo>
                <a:lnTo>
                  <a:pt x="144272" y="17272"/>
                </a:lnTo>
                <a:lnTo>
                  <a:pt x="159258" y="38608"/>
                </a:lnTo>
                <a:lnTo>
                  <a:pt x="143002" y="61849"/>
                </a:lnTo>
                <a:lnTo>
                  <a:pt x="152146" y="61849"/>
                </a:lnTo>
                <a:lnTo>
                  <a:pt x="163957" y="44196"/>
                </a:lnTo>
                <a:lnTo>
                  <a:pt x="166370" y="48006"/>
                </a:lnTo>
                <a:lnTo>
                  <a:pt x="175514" y="61849"/>
                </a:lnTo>
                <a:lnTo>
                  <a:pt x="184785" y="61849"/>
                </a:lnTo>
                <a:close/>
              </a:path>
              <a:path w="325120" h="62865">
                <a:moveTo>
                  <a:pt x="228727" y="54610"/>
                </a:moveTo>
                <a:lnTo>
                  <a:pt x="198501" y="54610"/>
                </a:lnTo>
                <a:lnTo>
                  <a:pt x="200406" y="51816"/>
                </a:lnTo>
                <a:lnTo>
                  <a:pt x="202946" y="49149"/>
                </a:lnTo>
                <a:lnTo>
                  <a:pt x="205867" y="46482"/>
                </a:lnTo>
                <a:lnTo>
                  <a:pt x="215900" y="38100"/>
                </a:lnTo>
                <a:lnTo>
                  <a:pt x="219710" y="34544"/>
                </a:lnTo>
                <a:lnTo>
                  <a:pt x="224409" y="29210"/>
                </a:lnTo>
                <a:lnTo>
                  <a:pt x="226060" y="26797"/>
                </a:lnTo>
                <a:lnTo>
                  <a:pt x="228092" y="21971"/>
                </a:lnTo>
                <a:lnTo>
                  <a:pt x="228600" y="19812"/>
                </a:lnTo>
                <a:lnTo>
                  <a:pt x="228473" y="12065"/>
                </a:lnTo>
                <a:lnTo>
                  <a:pt x="226949" y="8255"/>
                </a:lnTo>
                <a:lnTo>
                  <a:pt x="224917" y="6223"/>
                </a:lnTo>
                <a:lnTo>
                  <a:pt x="219964" y="1651"/>
                </a:lnTo>
                <a:lnTo>
                  <a:pt x="215392" y="0"/>
                </a:lnTo>
                <a:lnTo>
                  <a:pt x="203581" y="0"/>
                </a:lnTo>
                <a:lnTo>
                  <a:pt x="198882" y="1524"/>
                </a:lnTo>
                <a:lnTo>
                  <a:pt x="192024" y="7620"/>
                </a:lnTo>
                <a:lnTo>
                  <a:pt x="189992" y="12065"/>
                </a:lnTo>
                <a:lnTo>
                  <a:pt x="189484" y="17780"/>
                </a:lnTo>
                <a:lnTo>
                  <a:pt x="197231" y="18542"/>
                </a:lnTo>
                <a:lnTo>
                  <a:pt x="197231" y="14732"/>
                </a:lnTo>
                <a:lnTo>
                  <a:pt x="198374" y="11684"/>
                </a:lnTo>
                <a:lnTo>
                  <a:pt x="202692" y="7366"/>
                </a:lnTo>
                <a:lnTo>
                  <a:pt x="205613" y="6223"/>
                </a:lnTo>
                <a:lnTo>
                  <a:pt x="212725" y="6223"/>
                </a:lnTo>
                <a:lnTo>
                  <a:pt x="215519" y="7239"/>
                </a:lnTo>
                <a:lnTo>
                  <a:pt x="219837" y="11430"/>
                </a:lnTo>
                <a:lnTo>
                  <a:pt x="220853" y="13970"/>
                </a:lnTo>
                <a:lnTo>
                  <a:pt x="220853" y="19812"/>
                </a:lnTo>
                <a:lnTo>
                  <a:pt x="219710" y="22860"/>
                </a:lnTo>
                <a:lnTo>
                  <a:pt x="214884" y="29210"/>
                </a:lnTo>
                <a:lnTo>
                  <a:pt x="210439" y="33528"/>
                </a:lnTo>
                <a:lnTo>
                  <a:pt x="199390" y="42545"/>
                </a:lnTo>
                <a:lnTo>
                  <a:pt x="196088" y="45720"/>
                </a:lnTo>
                <a:lnTo>
                  <a:pt x="191643" y="51054"/>
                </a:lnTo>
                <a:lnTo>
                  <a:pt x="189992" y="53848"/>
                </a:lnTo>
                <a:lnTo>
                  <a:pt x="188214" y="58293"/>
                </a:lnTo>
                <a:lnTo>
                  <a:pt x="187960" y="59944"/>
                </a:lnTo>
                <a:lnTo>
                  <a:pt x="187960" y="61849"/>
                </a:lnTo>
                <a:lnTo>
                  <a:pt x="228727" y="61849"/>
                </a:lnTo>
                <a:lnTo>
                  <a:pt x="228727" y="54610"/>
                </a:lnTo>
                <a:close/>
              </a:path>
              <a:path w="325120" h="62865">
                <a:moveTo>
                  <a:pt x="276479" y="54610"/>
                </a:moveTo>
                <a:lnTo>
                  <a:pt x="246380" y="54610"/>
                </a:lnTo>
                <a:lnTo>
                  <a:pt x="247142" y="53213"/>
                </a:lnTo>
                <a:lnTo>
                  <a:pt x="248285" y="51816"/>
                </a:lnTo>
                <a:lnTo>
                  <a:pt x="250825" y="49149"/>
                </a:lnTo>
                <a:lnTo>
                  <a:pt x="253746" y="46482"/>
                </a:lnTo>
                <a:lnTo>
                  <a:pt x="263652" y="38100"/>
                </a:lnTo>
                <a:lnTo>
                  <a:pt x="267589" y="34544"/>
                </a:lnTo>
                <a:lnTo>
                  <a:pt x="272288" y="29210"/>
                </a:lnTo>
                <a:lnTo>
                  <a:pt x="273939" y="26797"/>
                </a:lnTo>
                <a:lnTo>
                  <a:pt x="275971" y="21971"/>
                </a:lnTo>
                <a:lnTo>
                  <a:pt x="276352" y="19812"/>
                </a:lnTo>
                <a:lnTo>
                  <a:pt x="276352" y="12065"/>
                </a:lnTo>
                <a:lnTo>
                  <a:pt x="274701" y="8255"/>
                </a:lnTo>
                <a:lnTo>
                  <a:pt x="272669" y="6223"/>
                </a:lnTo>
                <a:lnTo>
                  <a:pt x="267843" y="1651"/>
                </a:lnTo>
                <a:lnTo>
                  <a:pt x="263144" y="0"/>
                </a:lnTo>
                <a:lnTo>
                  <a:pt x="251460" y="0"/>
                </a:lnTo>
                <a:lnTo>
                  <a:pt x="246761" y="1524"/>
                </a:lnTo>
                <a:lnTo>
                  <a:pt x="239776" y="7620"/>
                </a:lnTo>
                <a:lnTo>
                  <a:pt x="237744" y="12065"/>
                </a:lnTo>
                <a:lnTo>
                  <a:pt x="237236" y="17780"/>
                </a:lnTo>
                <a:lnTo>
                  <a:pt x="244983" y="18542"/>
                </a:lnTo>
                <a:lnTo>
                  <a:pt x="245110" y="14732"/>
                </a:lnTo>
                <a:lnTo>
                  <a:pt x="246126" y="11684"/>
                </a:lnTo>
                <a:lnTo>
                  <a:pt x="250571" y="7366"/>
                </a:lnTo>
                <a:lnTo>
                  <a:pt x="253492" y="6223"/>
                </a:lnTo>
                <a:lnTo>
                  <a:pt x="260477" y="6223"/>
                </a:lnTo>
                <a:lnTo>
                  <a:pt x="263271" y="7239"/>
                </a:lnTo>
                <a:lnTo>
                  <a:pt x="267589" y="11430"/>
                </a:lnTo>
                <a:lnTo>
                  <a:pt x="268732" y="13970"/>
                </a:lnTo>
                <a:lnTo>
                  <a:pt x="268732" y="19812"/>
                </a:lnTo>
                <a:lnTo>
                  <a:pt x="267462" y="22860"/>
                </a:lnTo>
                <a:lnTo>
                  <a:pt x="262763" y="29210"/>
                </a:lnTo>
                <a:lnTo>
                  <a:pt x="258318" y="33528"/>
                </a:lnTo>
                <a:lnTo>
                  <a:pt x="247269" y="42545"/>
                </a:lnTo>
                <a:lnTo>
                  <a:pt x="243967" y="45720"/>
                </a:lnTo>
                <a:lnTo>
                  <a:pt x="239395" y="51054"/>
                </a:lnTo>
                <a:lnTo>
                  <a:pt x="237744" y="53848"/>
                </a:lnTo>
                <a:lnTo>
                  <a:pt x="236093" y="58293"/>
                </a:lnTo>
                <a:lnTo>
                  <a:pt x="235712" y="59944"/>
                </a:lnTo>
                <a:lnTo>
                  <a:pt x="235839" y="61849"/>
                </a:lnTo>
                <a:lnTo>
                  <a:pt x="276479" y="61849"/>
                </a:lnTo>
                <a:lnTo>
                  <a:pt x="276479" y="54610"/>
                </a:lnTo>
                <a:close/>
              </a:path>
              <a:path w="325120" h="62865">
                <a:moveTo>
                  <a:pt x="324739" y="40132"/>
                </a:moveTo>
                <a:lnTo>
                  <a:pt x="316407" y="40132"/>
                </a:lnTo>
                <a:lnTo>
                  <a:pt x="316407" y="12395"/>
                </a:lnTo>
                <a:lnTo>
                  <a:pt x="316357" y="254"/>
                </a:lnTo>
                <a:lnTo>
                  <a:pt x="310261" y="254"/>
                </a:lnTo>
                <a:lnTo>
                  <a:pt x="308864" y="2247"/>
                </a:lnTo>
                <a:lnTo>
                  <a:pt x="308864" y="12446"/>
                </a:lnTo>
                <a:lnTo>
                  <a:pt x="308864" y="40132"/>
                </a:lnTo>
                <a:lnTo>
                  <a:pt x="289560" y="40132"/>
                </a:lnTo>
                <a:lnTo>
                  <a:pt x="308864" y="12446"/>
                </a:lnTo>
                <a:lnTo>
                  <a:pt x="308864" y="2247"/>
                </a:lnTo>
                <a:lnTo>
                  <a:pt x="282194" y="40132"/>
                </a:lnTo>
                <a:lnTo>
                  <a:pt x="282194" y="47117"/>
                </a:lnTo>
                <a:lnTo>
                  <a:pt x="308864" y="47117"/>
                </a:lnTo>
                <a:lnTo>
                  <a:pt x="308864" y="61849"/>
                </a:lnTo>
                <a:lnTo>
                  <a:pt x="316407" y="61849"/>
                </a:lnTo>
                <a:lnTo>
                  <a:pt x="316407" y="47117"/>
                </a:lnTo>
                <a:lnTo>
                  <a:pt x="324739" y="47117"/>
                </a:lnTo>
                <a:lnTo>
                  <a:pt x="324739" y="4013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55820" y="9309100"/>
            <a:ext cx="139065" cy="62865"/>
          </a:xfrm>
          <a:custGeom>
            <a:avLst/>
            <a:gdLst/>
            <a:ahLst/>
            <a:cxnLst/>
            <a:rect l="l" t="t" r="r" b="b"/>
            <a:pathLst>
              <a:path w="139064" h="62865">
                <a:moveTo>
                  <a:pt x="42799" y="40132"/>
                </a:moveTo>
                <a:lnTo>
                  <a:pt x="34378" y="40132"/>
                </a:lnTo>
                <a:lnTo>
                  <a:pt x="34378" y="12446"/>
                </a:lnTo>
                <a:lnTo>
                  <a:pt x="34417" y="254"/>
                </a:lnTo>
                <a:lnTo>
                  <a:pt x="28194" y="254"/>
                </a:lnTo>
                <a:lnTo>
                  <a:pt x="26797" y="2235"/>
                </a:lnTo>
                <a:lnTo>
                  <a:pt x="26797" y="12446"/>
                </a:lnTo>
                <a:lnTo>
                  <a:pt x="26797" y="40132"/>
                </a:lnTo>
                <a:lnTo>
                  <a:pt x="7493" y="40132"/>
                </a:lnTo>
                <a:lnTo>
                  <a:pt x="26797" y="12446"/>
                </a:lnTo>
                <a:lnTo>
                  <a:pt x="26797" y="2235"/>
                </a:lnTo>
                <a:lnTo>
                  <a:pt x="0" y="40132"/>
                </a:lnTo>
                <a:lnTo>
                  <a:pt x="0" y="47117"/>
                </a:lnTo>
                <a:lnTo>
                  <a:pt x="26797" y="47117"/>
                </a:lnTo>
                <a:lnTo>
                  <a:pt x="26797" y="61849"/>
                </a:lnTo>
                <a:lnTo>
                  <a:pt x="34378" y="61849"/>
                </a:lnTo>
                <a:lnTo>
                  <a:pt x="34378" y="47117"/>
                </a:lnTo>
                <a:lnTo>
                  <a:pt x="42799" y="47117"/>
                </a:lnTo>
                <a:lnTo>
                  <a:pt x="42799" y="40132"/>
                </a:lnTo>
                <a:close/>
              </a:path>
              <a:path w="139064" h="62865">
                <a:moveTo>
                  <a:pt x="90805" y="24130"/>
                </a:moveTo>
                <a:lnTo>
                  <a:pt x="83058" y="4381"/>
                </a:lnTo>
                <a:lnTo>
                  <a:pt x="83058" y="21336"/>
                </a:lnTo>
                <a:lnTo>
                  <a:pt x="83058" y="41529"/>
                </a:lnTo>
                <a:lnTo>
                  <a:pt x="81915" y="48260"/>
                </a:lnTo>
                <a:lnTo>
                  <a:pt x="77089" y="54991"/>
                </a:lnTo>
                <a:lnTo>
                  <a:pt x="74168" y="56642"/>
                </a:lnTo>
                <a:lnTo>
                  <a:pt x="67183" y="56642"/>
                </a:lnTo>
                <a:lnTo>
                  <a:pt x="64262" y="54991"/>
                </a:lnTo>
                <a:lnTo>
                  <a:pt x="59563" y="48260"/>
                </a:lnTo>
                <a:lnTo>
                  <a:pt x="58293" y="41529"/>
                </a:lnTo>
                <a:lnTo>
                  <a:pt x="58293" y="21336"/>
                </a:lnTo>
                <a:lnTo>
                  <a:pt x="59690" y="14478"/>
                </a:lnTo>
                <a:lnTo>
                  <a:pt x="64389" y="7747"/>
                </a:lnTo>
                <a:lnTo>
                  <a:pt x="67183" y="6223"/>
                </a:lnTo>
                <a:lnTo>
                  <a:pt x="74168" y="6223"/>
                </a:lnTo>
                <a:lnTo>
                  <a:pt x="77089" y="7874"/>
                </a:lnTo>
                <a:lnTo>
                  <a:pt x="81915" y="14605"/>
                </a:lnTo>
                <a:lnTo>
                  <a:pt x="83058" y="21336"/>
                </a:lnTo>
                <a:lnTo>
                  <a:pt x="83058" y="4381"/>
                </a:lnTo>
                <a:lnTo>
                  <a:pt x="81915" y="3302"/>
                </a:lnTo>
                <a:lnTo>
                  <a:pt x="76962" y="635"/>
                </a:lnTo>
                <a:lnTo>
                  <a:pt x="74041" y="0"/>
                </a:lnTo>
                <a:lnTo>
                  <a:pt x="66167" y="0"/>
                </a:lnTo>
                <a:lnTo>
                  <a:pt x="50546" y="24130"/>
                </a:lnTo>
                <a:lnTo>
                  <a:pt x="50546" y="31496"/>
                </a:lnTo>
                <a:lnTo>
                  <a:pt x="64770" y="62865"/>
                </a:lnTo>
                <a:lnTo>
                  <a:pt x="75184" y="62865"/>
                </a:lnTo>
                <a:lnTo>
                  <a:pt x="78994" y="61595"/>
                </a:lnTo>
                <a:lnTo>
                  <a:pt x="84963" y="56769"/>
                </a:lnTo>
                <a:lnTo>
                  <a:pt x="84963" y="56642"/>
                </a:lnTo>
                <a:lnTo>
                  <a:pt x="87122" y="53340"/>
                </a:lnTo>
                <a:lnTo>
                  <a:pt x="90170" y="44577"/>
                </a:lnTo>
                <a:lnTo>
                  <a:pt x="90805" y="39497"/>
                </a:lnTo>
                <a:lnTo>
                  <a:pt x="90805" y="24130"/>
                </a:lnTo>
                <a:close/>
              </a:path>
              <a:path w="139064" h="62865">
                <a:moveTo>
                  <a:pt x="139065" y="35941"/>
                </a:moveTo>
                <a:lnTo>
                  <a:pt x="137287" y="31115"/>
                </a:lnTo>
                <a:lnTo>
                  <a:pt x="134874" y="28575"/>
                </a:lnTo>
                <a:lnTo>
                  <a:pt x="131318" y="24930"/>
                </a:lnTo>
                <a:lnTo>
                  <a:pt x="131318" y="37973"/>
                </a:lnTo>
                <a:lnTo>
                  <a:pt x="131191" y="46990"/>
                </a:lnTo>
                <a:lnTo>
                  <a:pt x="130175" y="50165"/>
                </a:lnTo>
                <a:lnTo>
                  <a:pt x="125603" y="55372"/>
                </a:lnTo>
                <a:lnTo>
                  <a:pt x="122809" y="56642"/>
                </a:lnTo>
                <a:lnTo>
                  <a:pt x="117348" y="56642"/>
                </a:lnTo>
                <a:lnTo>
                  <a:pt x="106934" y="44450"/>
                </a:lnTo>
                <a:lnTo>
                  <a:pt x="106934" y="37973"/>
                </a:lnTo>
                <a:lnTo>
                  <a:pt x="108204" y="34671"/>
                </a:lnTo>
                <a:lnTo>
                  <a:pt x="112649" y="30099"/>
                </a:lnTo>
                <a:lnTo>
                  <a:pt x="112903" y="29845"/>
                </a:lnTo>
                <a:lnTo>
                  <a:pt x="115824" y="28575"/>
                </a:lnTo>
                <a:lnTo>
                  <a:pt x="122682" y="28575"/>
                </a:lnTo>
                <a:lnTo>
                  <a:pt x="125603" y="29845"/>
                </a:lnTo>
                <a:lnTo>
                  <a:pt x="130175" y="34671"/>
                </a:lnTo>
                <a:lnTo>
                  <a:pt x="131318" y="37973"/>
                </a:lnTo>
                <a:lnTo>
                  <a:pt x="131318" y="24930"/>
                </a:lnTo>
                <a:lnTo>
                  <a:pt x="130175" y="23749"/>
                </a:lnTo>
                <a:lnTo>
                  <a:pt x="125857" y="21844"/>
                </a:lnTo>
                <a:lnTo>
                  <a:pt x="117983" y="21844"/>
                </a:lnTo>
                <a:lnTo>
                  <a:pt x="115189" y="22606"/>
                </a:lnTo>
                <a:lnTo>
                  <a:pt x="109855" y="25273"/>
                </a:lnTo>
                <a:lnTo>
                  <a:pt x="107569" y="27305"/>
                </a:lnTo>
                <a:lnTo>
                  <a:pt x="105791" y="30099"/>
                </a:lnTo>
                <a:lnTo>
                  <a:pt x="117602" y="6223"/>
                </a:lnTo>
                <a:lnTo>
                  <a:pt x="122936" y="6223"/>
                </a:lnTo>
                <a:lnTo>
                  <a:pt x="125476" y="7239"/>
                </a:lnTo>
                <a:lnTo>
                  <a:pt x="128778" y="10795"/>
                </a:lnTo>
                <a:lnTo>
                  <a:pt x="129794" y="12954"/>
                </a:lnTo>
                <a:lnTo>
                  <a:pt x="130429" y="15875"/>
                </a:lnTo>
                <a:lnTo>
                  <a:pt x="137922" y="15367"/>
                </a:lnTo>
                <a:lnTo>
                  <a:pt x="125349" y="0"/>
                </a:lnTo>
                <a:lnTo>
                  <a:pt x="113919" y="0"/>
                </a:lnTo>
                <a:lnTo>
                  <a:pt x="108712" y="2413"/>
                </a:lnTo>
                <a:lnTo>
                  <a:pt x="98298" y="43688"/>
                </a:lnTo>
                <a:lnTo>
                  <a:pt x="100203" y="51308"/>
                </a:lnTo>
                <a:lnTo>
                  <a:pt x="108204" y="60579"/>
                </a:lnTo>
                <a:lnTo>
                  <a:pt x="113411" y="62865"/>
                </a:lnTo>
                <a:lnTo>
                  <a:pt x="123444" y="62865"/>
                </a:lnTo>
                <a:lnTo>
                  <a:pt x="139065" y="45720"/>
                </a:lnTo>
                <a:lnTo>
                  <a:pt x="139065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115560" y="9309100"/>
            <a:ext cx="139065" cy="62865"/>
          </a:xfrm>
          <a:custGeom>
            <a:avLst/>
            <a:gdLst/>
            <a:ahLst/>
            <a:cxnLst/>
            <a:rect l="l" t="t" r="r" b="b"/>
            <a:pathLst>
              <a:path w="139064" h="62865">
                <a:moveTo>
                  <a:pt x="41275" y="54610"/>
                </a:moveTo>
                <a:lnTo>
                  <a:pt x="10668" y="54610"/>
                </a:lnTo>
                <a:lnTo>
                  <a:pt x="11557" y="53213"/>
                </a:lnTo>
                <a:lnTo>
                  <a:pt x="12700" y="51816"/>
                </a:lnTo>
                <a:lnTo>
                  <a:pt x="15240" y="49149"/>
                </a:lnTo>
                <a:lnTo>
                  <a:pt x="18161" y="46482"/>
                </a:lnTo>
                <a:lnTo>
                  <a:pt x="28321" y="38100"/>
                </a:lnTo>
                <a:lnTo>
                  <a:pt x="32258" y="34544"/>
                </a:lnTo>
                <a:lnTo>
                  <a:pt x="36957" y="29210"/>
                </a:lnTo>
                <a:lnTo>
                  <a:pt x="38735" y="26797"/>
                </a:lnTo>
                <a:lnTo>
                  <a:pt x="40767" y="21971"/>
                </a:lnTo>
                <a:lnTo>
                  <a:pt x="41148" y="19812"/>
                </a:lnTo>
                <a:lnTo>
                  <a:pt x="41148" y="12065"/>
                </a:lnTo>
                <a:lnTo>
                  <a:pt x="39497" y="8255"/>
                </a:lnTo>
                <a:lnTo>
                  <a:pt x="37465" y="6223"/>
                </a:lnTo>
                <a:lnTo>
                  <a:pt x="32512" y="1651"/>
                </a:lnTo>
                <a:lnTo>
                  <a:pt x="27813" y="0"/>
                </a:lnTo>
                <a:lnTo>
                  <a:pt x="15875" y="0"/>
                </a:lnTo>
                <a:lnTo>
                  <a:pt x="11176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398" y="18542"/>
                </a:lnTo>
                <a:lnTo>
                  <a:pt x="9398" y="14732"/>
                </a:lnTo>
                <a:lnTo>
                  <a:pt x="10541" y="11684"/>
                </a:lnTo>
                <a:lnTo>
                  <a:pt x="14986" y="7366"/>
                </a:lnTo>
                <a:lnTo>
                  <a:pt x="17907" y="6223"/>
                </a:lnTo>
                <a:lnTo>
                  <a:pt x="25146" y="6223"/>
                </a:lnTo>
                <a:lnTo>
                  <a:pt x="27940" y="7239"/>
                </a:lnTo>
                <a:lnTo>
                  <a:pt x="32258" y="11430"/>
                </a:lnTo>
                <a:lnTo>
                  <a:pt x="33401" y="13970"/>
                </a:lnTo>
                <a:lnTo>
                  <a:pt x="33401" y="19812"/>
                </a:lnTo>
                <a:lnTo>
                  <a:pt x="32131" y="22860"/>
                </a:lnTo>
                <a:lnTo>
                  <a:pt x="27305" y="29210"/>
                </a:lnTo>
                <a:lnTo>
                  <a:pt x="22860" y="33528"/>
                </a:lnTo>
                <a:lnTo>
                  <a:pt x="11684" y="42545"/>
                </a:lnTo>
                <a:lnTo>
                  <a:pt x="8255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1016" y="56642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1275" y="61849"/>
                </a:lnTo>
                <a:lnTo>
                  <a:pt x="41275" y="54610"/>
                </a:lnTo>
                <a:close/>
              </a:path>
              <a:path w="139064" h="62865">
                <a:moveTo>
                  <a:pt x="89789" y="54610"/>
                </a:moveTo>
                <a:lnTo>
                  <a:pt x="59182" y="54610"/>
                </a:lnTo>
                <a:lnTo>
                  <a:pt x="61087" y="51816"/>
                </a:lnTo>
                <a:lnTo>
                  <a:pt x="63754" y="49149"/>
                </a:lnTo>
                <a:lnTo>
                  <a:pt x="66675" y="46482"/>
                </a:lnTo>
                <a:lnTo>
                  <a:pt x="76835" y="38100"/>
                </a:lnTo>
                <a:lnTo>
                  <a:pt x="80772" y="34544"/>
                </a:lnTo>
                <a:lnTo>
                  <a:pt x="85471" y="29210"/>
                </a:lnTo>
                <a:lnTo>
                  <a:pt x="87122" y="26797"/>
                </a:lnTo>
                <a:lnTo>
                  <a:pt x="89281" y="21971"/>
                </a:lnTo>
                <a:lnTo>
                  <a:pt x="89662" y="19812"/>
                </a:lnTo>
                <a:lnTo>
                  <a:pt x="89662" y="12065"/>
                </a:lnTo>
                <a:lnTo>
                  <a:pt x="88011" y="8255"/>
                </a:lnTo>
                <a:lnTo>
                  <a:pt x="85979" y="6223"/>
                </a:lnTo>
                <a:lnTo>
                  <a:pt x="81026" y="1651"/>
                </a:lnTo>
                <a:lnTo>
                  <a:pt x="76327" y="0"/>
                </a:lnTo>
                <a:lnTo>
                  <a:pt x="64389" y="0"/>
                </a:lnTo>
                <a:lnTo>
                  <a:pt x="59563" y="1524"/>
                </a:lnTo>
                <a:lnTo>
                  <a:pt x="52578" y="7620"/>
                </a:lnTo>
                <a:lnTo>
                  <a:pt x="50546" y="12065"/>
                </a:lnTo>
                <a:lnTo>
                  <a:pt x="50038" y="17780"/>
                </a:lnTo>
                <a:lnTo>
                  <a:pt x="57912" y="18542"/>
                </a:lnTo>
                <a:lnTo>
                  <a:pt x="57912" y="14732"/>
                </a:lnTo>
                <a:lnTo>
                  <a:pt x="59055" y="11684"/>
                </a:lnTo>
                <a:lnTo>
                  <a:pt x="63500" y="7366"/>
                </a:lnTo>
                <a:lnTo>
                  <a:pt x="66421" y="6223"/>
                </a:lnTo>
                <a:lnTo>
                  <a:pt x="73533" y="6223"/>
                </a:lnTo>
                <a:lnTo>
                  <a:pt x="76454" y="7239"/>
                </a:lnTo>
                <a:lnTo>
                  <a:pt x="80772" y="11430"/>
                </a:lnTo>
                <a:lnTo>
                  <a:pt x="81915" y="13970"/>
                </a:lnTo>
                <a:lnTo>
                  <a:pt x="81915" y="19812"/>
                </a:lnTo>
                <a:lnTo>
                  <a:pt x="80645" y="22860"/>
                </a:lnTo>
                <a:lnTo>
                  <a:pt x="75819" y="29210"/>
                </a:lnTo>
                <a:lnTo>
                  <a:pt x="71247" y="33528"/>
                </a:lnTo>
                <a:lnTo>
                  <a:pt x="60198" y="42545"/>
                </a:lnTo>
                <a:lnTo>
                  <a:pt x="56769" y="45720"/>
                </a:lnTo>
                <a:lnTo>
                  <a:pt x="52197" y="51054"/>
                </a:lnTo>
                <a:lnTo>
                  <a:pt x="50546" y="53848"/>
                </a:lnTo>
                <a:lnTo>
                  <a:pt x="48768" y="58293"/>
                </a:lnTo>
                <a:lnTo>
                  <a:pt x="48514" y="59944"/>
                </a:lnTo>
                <a:lnTo>
                  <a:pt x="48514" y="61849"/>
                </a:lnTo>
                <a:lnTo>
                  <a:pt x="89789" y="61849"/>
                </a:lnTo>
                <a:lnTo>
                  <a:pt x="89789" y="54610"/>
                </a:lnTo>
                <a:close/>
              </a:path>
              <a:path w="139064" h="62865">
                <a:moveTo>
                  <a:pt x="132207" y="56769"/>
                </a:moveTo>
                <a:lnTo>
                  <a:pt x="106553" y="46863"/>
                </a:lnTo>
                <a:lnTo>
                  <a:pt x="99187" y="47625"/>
                </a:lnTo>
                <a:lnTo>
                  <a:pt x="99822" y="52451"/>
                </a:lnTo>
                <a:lnTo>
                  <a:pt x="101727" y="56134"/>
                </a:lnTo>
                <a:lnTo>
                  <a:pt x="107823" y="61595"/>
                </a:lnTo>
                <a:lnTo>
                  <a:pt x="111887" y="62865"/>
                </a:lnTo>
                <a:lnTo>
                  <a:pt x="121285" y="62865"/>
                </a:lnTo>
                <a:lnTo>
                  <a:pt x="125349" y="61595"/>
                </a:lnTo>
                <a:lnTo>
                  <a:pt x="132207" y="56769"/>
                </a:lnTo>
                <a:close/>
              </a:path>
              <a:path w="139064" h="62865">
                <a:moveTo>
                  <a:pt x="139065" y="22225"/>
                </a:moveTo>
                <a:lnTo>
                  <a:pt x="138176" y="16510"/>
                </a:lnTo>
                <a:lnTo>
                  <a:pt x="134747" y="8509"/>
                </a:lnTo>
                <a:lnTo>
                  <a:pt x="132842" y="6223"/>
                </a:lnTo>
                <a:lnTo>
                  <a:pt x="132207" y="5461"/>
                </a:lnTo>
                <a:lnTo>
                  <a:pt x="130556" y="4381"/>
                </a:lnTo>
                <a:lnTo>
                  <a:pt x="130556" y="16129"/>
                </a:lnTo>
                <a:lnTo>
                  <a:pt x="130429" y="25019"/>
                </a:lnTo>
                <a:lnTo>
                  <a:pt x="129413" y="28194"/>
                </a:lnTo>
                <a:lnTo>
                  <a:pt x="124841" y="33020"/>
                </a:lnTo>
                <a:lnTo>
                  <a:pt x="121920" y="34290"/>
                </a:lnTo>
                <a:lnTo>
                  <a:pt x="114808" y="34290"/>
                </a:lnTo>
                <a:lnTo>
                  <a:pt x="111887" y="33020"/>
                </a:lnTo>
                <a:lnTo>
                  <a:pt x="107061" y="28194"/>
                </a:lnTo>
                <a:lnTo>
                  <a:pt x="105918" y="25019"/>
                </a:lnTo>
                <a:lnTo>
                  <a:pt x="106045" y="16510"/>
                </a:lnTo>
                <a:lnTo>
                  <a:pt x="107188" y="13081"/>
                </a:lnTo>
                <a:lnTo>
                  <a:pt x="112268" y="7620"/>
                </a:lnTo>
                <a:lnTo>
                  <a:pt x="115189" y="6223"/>
                </a:lnTo>
                <a:lnTo>
                  <a:pt x="121920" y="6223"/>
                </a:lnTo>
                <a:lnTo>
                  <a:pt x="124714" y="7493"/>
                </a:lnTo>
                <a:lnTo>
                  <a:pt x="129413" y="12700"/>
                </a:lnTo>
                <a:lnTo>
                  <a:pt x="130556" y="16129"/>
                </a:lnTo>
                <a:lnTo>
                  <a:pt x="130556" y="4381"/>
                </a:lnTo>
                <a:lnTo>
                  <a:pt x="125476" y="1016"/>
                </a:lnTo>
                <a:lnTo>
                  <a:pt x="121666" y="0"/>
                </a:lnTo>
                <a:lnTo>
                  <a:pt x="112014" y="0"/>
                </a:lnTo>
                <a:lnTo>
                  <a:pt x="107315" y="1905"/>
                </a:lnTo>
                <a:lnTo>
                  <a:pt x="99949" y="9525"/>
                </a:lnTo>
                <a:lnTo>
                  <a:pt x="98044" y="14605"/>
                </a:lnTo>
                <a:lnTo>
                  <a:pt x="98044" y="26797"/>
                </a:lnTo>
                <a:lnTo>
                  <a:pt x="99822" y="31750"/>
                </a:lnTo>
                <a:lnTo>
                  <a:pt x="106934" y="39116"/>
                </a:lnTo>
                <a:lnTo>
                  <a:pt x="111379" y="40894"/>
                </a:lnTo>
                <a:lnTo>
                  <a:pt x="119634" y="40894"/>
                </a:lnTo>
                <a:lnTo>
                  <a:pt x="122555" y="40259"/>
                </a:lnTo>
                <a:lnTo>
                  <a:pt x="127762" y="37211"/>
                </a:lnTo>
                <a:lnTo>
                  <a:pt x="129921" y="35306"/>
                </a:lnTo>
                <a:lnTo>
                  <a:pt x="130556" y="34290"/>
                </a:lnTo>
                <a:lnTo>
                  <a:pt x="131445" y="32893"/>
                </a:lnTo>
                <a:lnTo>
                  <a:pt x="131445" y="37719"/>
                </a:lnTo>
                <a:lnTo>
                  <a:pt x="131064" y="40513"/>
                </a:lnTo>
                <a:lnTo>
                  <a:pt x="119253" y="56642"/>
                </a:lnTo>
                <a:lnTo>
                  <a:pt x="132207" y="56642"/>
                </a:lnTo>
                <a:lnTo>
                  <a:pt x="134747" y="53213"/>
                </a:lnTo>
                <a:lnTo>
                  <a:pt x="138176" y="43942"/>
                </a:lnTo>
                <a:lnTo>
                  <a:pt x="139065" y="37719"/>
                </a:lnTo>
                <a:lnTo>
                  <a:pt x="139065" y="32893"/>
                </a:lnTo>
                <a:lnTo>
                  <a:pt x="139065" y="22225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582920" y="9309100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716"/>
                </a:lnTo>
                <a:lnTo>
                  <a:pt x="22606" y="0"/>
                </a:lnTo>
                <a:close/>
              </a:path>
              <a:path w="129539" h="62865">
                <a:moveTo>
                  <a:pt x="81915" y="35941"/>
                </a:moveTo>
                <a:lnTo>
                  <a:pt x="80137" y="31115"/>
                </a:lnTo>
                <a:lnTo>
                  <a:pt x="77724" y="28575"/>
                </a:lnTo>
                <a:lnTo>
                  <a:pt x="74168" y="24828"/>
                </a:lnTo>
                <a:lnTo>
                  <a:pt x="74168" y="37973"/>
                </a:lnTo>
                <a:lnTo>
                  <a:pt x="74168" y="46990"/>
                </a:lnTo>
                <a:lnTo>
                  <a:pt x="73152" y="50165"/>
                </a:lnTo>
                <a:lnTo>
                  <a:pt x="68580" y="55372"/>
                </a:lnTo>
                <a:lnTo>
                  <a:pt x="65786" y="56642"/>
                </a:lnTo>
                <a:lnTo>
                  <a:pt x="60452" y="56642"/>
                </a:lnTo>
                <a:lnTo>
                  <a:pt x="50165" y="44450"/>
                </a:lnTo>
                <a:lnTo>
                  <a:pt x="50165" y="37973"/>
                </a:lnTo>
                <a:lnTo>
                  <a:pt x="51308" y="34671"/>
                </a:lnTo>
                <a:lnTo>
                  <a:pt x="55753" y="30099"/>
                </a:lnTo>
                <a:lnTo>
                  <a:pt x="56007" y="29845"/>
                </a:lnTo>
                <a:lnTo>
                  <a:pt x="58928" y="28575"/>
                </a:lnTo>
                <a:lnTo>
                  <a:pt x="65786" y="28575"/>
                </a:lnTo>
                <a:lnTo>
                  <a:pt x="68580" y="29845"/>
                </a:lnTo>
                <a:lnTo>
                  <a:pt x="73152" y="34671"/>
                </a:lnTo>
                <a:lnTo>
                  <a:pt x="74168" y="37973"/>
                </a:lnTo>
                <a:lnTo>
                  <a:pt x="74168" y="24828"/>
                </a:lnTo>
                <a:lnTo>
                  <a:pt x="73152" y="23749"/>
                </a:lnTo>
                <a:lnTo>
                  <a:pt x="68834" y="21844"/>
                </a:lnTo>
                <a:lnTo>
                  <a:pt x="60960" y="21844"/>
                </a:lnTo>
                <a:lnTo>
                  <a:pt x="58293" y="22606"/>
                </a:lnTo>
                <a:lnTo>
                  <a:pt x="52959" y="25273"/>
                </a:lnTo>
                <a:lnTo>
                  <a:pt x="50800" y="27305"/>
                </a:lnTo>
                <a:lnTo>
                  <a:pt x="49022" y="30099"/>
                </a:lnTo>
                <a:lnTo>
                  <a:pt x="60579" y="6223"/>
                </a:lnTo>
                <a:lnTo>
                  <a:pt x="66040" y="6223"/>
                </a:lnTo>
                <a:lnTo>
                  <a:pt x="68453" y="7239"/>
                </a:lnTo>
                <a:lnTo>
                  <a:pt x="71755" y="10795"/>
                </a:lnTo>
                <a:lnTo>
                  <a:pt x="72771" y="12954"/>
                </a:lnTo>
                <a:lnTo>
                  <a:pt x="73406" y="15875"/>
                </a:lnTo>
                <a:lnTo>
                  <a:pt x="80899" y="15367"/>
                </a:lnTo>
                <a:lnTo>
                  <a:pt x="68326" y="0"/>
                </a:lnTo>
                <a:lnTo>
                  <a:pt x="57023" y="0"/>
                </a:lnTo>
                <a:lnTo>
                  <a:pt x="51816" y="2413"/>
                </a:lnTo>
                <a:lnTo>
                  <a:pt x="41529" y="43688"/>
                </a:lnTo>
                <a:lnTo>
                  <a:pt x="43561" y="51308"/>
                </a:lnTo>
                <a:lnTo>
                  <a:pt x="51435" y="60579"/>
                </a:lnTo>
                <a:lnTo>
                  <a:pt x="56515" y="62865"/>
                </a:lnTo>
                <a:lnTo>
                  <a:pt x="66421" y="62865"/>
                </a:lnTo>
                <a:lnTo>
                  <a:pt x="69723" y="61976"/>
                </a:lnTo>
                <a:lnTo>
                  <a:pt x="75565" y="58420"/>
                </a:lnTo>
                <a:lnTo>
                  <a:pt x="77089" y="56642"/>
                </a:lnTo>
                <a:lnTo>
                  <a:pt x="77851" y="55880"/>
                </a:lnTo>
                <a:lnTo>
                  <a:pt x="81153" y="49276"/>
                </a:lnTo>
                <a:lnTo>
                  <a:pt x="81915" y="45720"/>
                </a:lnTo>
                <a:lnTo>
                  <a:pt x="81915" y="35941"/>
                </a:lnTo>
                <a:close/>
              </a:path>
              <a:path w="129539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164580" y="9309100"/>
            <a:ext cx="40640" cy="62865"/>
          </a:xfrm>
          <a:custGeom>
            <a:avLst/>
            <a:gdLst/>
            <a:ahLst/>
            <a:cxnLst/>
            <a:rect l="l" t="t" r="r" b="b"/>
            <a:pathLst>
              <a:path w="40639" h="62865">
                <a:moveTo>
                  <a:pt x="40513" y="49530"/>
                </a:moveTo>
                <a:lnTo>
                  <a:pt x="40386" y="40005"/>
                </a:lnTo>
                <a:lnTo>
                  <a:pt x="39624" y="37211"/>
                </a:lnTo>
                <a:lnTo>
                  <a:pt x="35687" y="31750"/>
                </a:lnTo>
                <a:lnTo>
                  <a:pt x="32893" y="29806"/>
                </a:lnTo>
                <a:lnTo>
                  <a:pt x="32893" y="47879"/>
                </a:lnTo>
                <a:lnTo>
                  <a:pt x="31623" y="50800"/>
                </a:lnTo>
                <a:lnTo>
                  <a:pt x="26924" y="55499"/>
                </a:lnTo>
                <a:lnTo>
                  <a:pt x="24003" y="56642"/>
                </a:lnTo>
                <a:lnTo>
                  <a:pt x="18034" y="56642"/>
                </a:lnTo>
                <a:lnTo>
                  <a:pt x="7747" y="46228"/>
                </a:lnTo>
                <a:lnTo>
                  <a:pt x="7874" y="40386"/>
                </a:lnTo>
                <a:lnTo>
                  <a:pt x="8890" y="37592"/>
                </a:lnTo>
                <a:lnTo>
                  <a:pt x="13589" y="32893"/>
                </a:lnTo>
                <a:lnTo>
                  <a:pt x="16510" y="31750"/>
                </a:lnTo>
                <a:lnTo>
                  <a:pt x="23749" y="31750"/>
                </a:lnTo>
                <a:lnTo>
                  <a:pt x="26797" y="32893"/>
                </a:lnTo>
                <a:lnTo>
                  <a:pt x="31623" y="37719"/>
                </a:lnTo>
                <a:lnTo>
                  <a:pt x="32766" y="40386"/>
                </a:lnTo>
                <a:lnTo>
                  <a:pt x="32893" y="47879"/>
                </a:lnTo>
                <a:lnTo>
                  <a:pt x="32893" y="29806"/>
                </a:lnTo>
                <a:lnTo>
                  <a:pt x="32766" y="29718"/>
                </a:lnTo>
                <a:lnTo>
                  <a:pt x="28956" y="28448"/>
                </a:lnTo>
                <a:lnTo>
                  <a:pt x="32004" y="27305"/>
                </a:lnTo>
                <a:lnTo>
                  <a:pt x="34290" y="25654"/>
                </a:lnTo>
                <a:lnTo>
                  <a:pt x="17272" y="25527"/>
                </a:lnTo>
                <a:lnTo>
                  <a:pt x="14859" y="24638"/>
                </a:lnTo>
                <a:lnTo>
                  <a:pt x="11176" y="20955"/>
                </a:lnTo>
                <a:lnTo>
                  <a:pt x="10287" y="18669"/>
                </a:lnTo>
                <a:lnTo>
                  <a:pt x="10160" y="13081"/>
                </a:lnTo>
                <a:lnTo>
                  <a:pt x="11176" y="10795"/>
                </a:lnTo>
                <a:lnTo>
                  <a:pt x="14986" y="7112"/>
                </a:lnTo>
                <a:lnTo>
                  <a:pt x="17399" y="6223"/>
                </a:lnTo>
                <a:lnTo>
                  <a:pt x="23114" y="6223"/>
                </a:lnTo>
                <a:lnTo>
                  <a:pt x="25527" y="7112"/>
                </a:lnTo>
                <a:lnTo>
                  <a:pt x="29337" y="10922"/>
                </a:lnTo>
                <a:lnTo>
                  <a:pt x="30226" y="13081"/>
                </a:lnTo>
                <a:lnTo>
                  <a:pt x="30226" y="18923"/>
                </a:lnTo>
                <a:lnTo>
                  <a:pt x="29337" y="20955"/>
                </a:lnTo>
                <a:lnTo>
                  <a:pt x="25654" y="24638"/>
                </a:lnTo>
                <a:lnTo>
                  <a:pt x="23241" y="25527"/>
                </a:lnTo>
                <a:lnTo>
                  <a:pt x="34417" y="25527"/>
                </a:lnTo>
                <a:lnTo>
                  <a:pt x="37338" y="21463"/>
                </a:lnTo>
                <a:lnTo>
                  <a:pt x="38100" y="18923"/>
                </a:lnTo>
                <a:lnTo>
                  <a:pt x="37973" y="11430"/>
                </a:lnTo>
                <a:lnTo>
                  <a:pt x="36449" y="7874"/>
                </a:lnTo>
                <a:lnTo>
                  <a:pt x="34798" y="6223"/>
                </a:lnTo>
                <a:lnTo>
                  <a:pt x="29845" y="1524"/>
                </a:lnTo>
                <a:lnTo>
                  <a:pt x="25527" y="0"/>
                </a:lnTo>
                <a:lnTo>
                  <a:pt x="14859" y="0"/>
                </a:lnTo>
                <a:lnTo>
                  <a:pt x="10541" y="1524"/>
                </a:lnTo>
                <a:lnTo>
                  <a:pt x="4064" y="7620"/>
                </a:lnTo>
                <a:lnTo>
                  <a:pt x="2540" y="11430"/>
                </a:lnTo>
                <a:lnTo>
                  <a:pt x="2540" y="18923"/>
                </a:lnTo>
                <a:lnTo>
                  <a:pt x="3302" y="21463"/>
                </a:lnTo>
                <a:lnTo>
                  <a:pt x="6350" y="25654"/>
                </a:lnTo>
                <a:lnTo>
                  <a:pt x="8636" y="27305"/>
                </a:lnTo>
                <a:lnTo>
                  <a:pt x="11684" y="28448"/>
                </a:lnTo>
                <a:lnTo>
                  <a:pt x="8001" y="29464"/>
                </a:lnTo>
                <a:lnTo>
                  <a:pt x="5080" y="31242"/>
                </a:lnTo>
                <a:lnTo>
                  <a:pt x="1016" y="36703"/>
                </a:lnTo>
                <a:lnTo>
                  <a:pt x="0" y="40005"/>
                </a:lnTo>
                <a:lnTo>
                  <a:pt x="0" y="49530"/>
                </a:lnTo>
                <a:lnTo>
                  <a:pt x="1905" y="53848"/>
                </a:lnTo>
                <a:lnTo>
                  <a:pt x="9271" y="61087"/>
                </a:lnTo>
                <a:lnTo>
                  <a:pt x="14224" y="62865"/>
                </a:lnTo>
                <a:lnTo>
                  <a:pt x="26416" y="62865"/>
                </a:lnTo>
                <a:lnTo>
                  <a:pt x="31242" y="61087"/>
                </a:lnTo>
                <a:lnTo>
                  <a:pt x="35814" y="56642"/>
                </a:lnTo>
                <a:lnTo>
                  <a:pt x="38735" y="53848"/>
                </a:lnTo>
                <a:lnTo>
                  <a:pt x="40513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5" name="object 10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690359" y="9309101"/>
            <a:ext cx="160020" cy="73658"/>
          </a:xfrm>
          <a:prstGeom prst="rect">
            <a:avLst/>
          </a:prstGeom>
        </p:spPr>
      </p:pic>
      <p:grpSp>
        <p:nvGrpSpPr>
          <p:cNvPr id="106" name="object 106"/>
          <p:cNvGrpSpPr/>
          <p:nvPr/>
        </p:nvGrpSpPr>
        <p:grpSpPr>
          <a:xfrm>
            <a:off x="3187700" y="4257407"/>
            <a:ext cx="401320" cy="357505"/>
            <a:chOff x="3187700" y="4257407"/>
            <a:chExt cx="401320" cy="357505"/>
          </a:xfrm>
        </p:grpSpPr>
        <p:sp>
          <p:nvSpPr>
            <p:cNvPr id="107" name="object 107"/>
            <p:cNvSpPr/>
            <p:nvPr/>
          </p:nvSpPr>
          <p:spPr>
            <a:xfrm>
              <a:off x="3187700" y="4259579"/>
              <a:ext cx="398780" cy="353060"/>
            </a:xfrm>
            <a:custGeom>
              <a:avLst/>
              <a:gdLst/>
              <a:ahLst/>
              <a:cxnLst/>
              <a:rect l="l" t="t" r="r" b="b"/>
              <a:pathLst>
                <a:path w="398779" h="353060">
                  <a:moveTo>
                    <a:pt x="398525" y="0"/>
                  </a:moveTo>
                  <a:lnTo>
                    <a:pt x="0" y="0"/>
                  </a:lnTo>
                  <a:lnTo>
                    <a:pt x="99440" y="305689"/>
                  </a:lnTo>
                  <a:lnTo>
                    <a:pt x="101980" y="311531"/>
                  </a:lnTo>
                  <a:lnTo>
                    <a:pt x="119761" y="335153"/>
                  </a:lnTo>
                  <a:lnTo>
                    <a:pt x="144779" y="349377"/>
                  </a:lnTo>
                  <a:lnTo>
                    <a:pt x="173609" y="352806"/>
                  </a:lnTo>
                  <a:lnTo>
                    <a:pt x="202311" y="344424"/>
                  </a:lnTo>
                  <a:lnTo>
                    <a:pt x="262000" y="295275"/>
                  </a:lnTo>
                  <a:lnTo>
                    <a:pt x="297434" y="256032"/>
                  </a:lnTo>
                  <a:lnTo>
                    <a:pt x="328167" y="213360"/>
                  </a:lnTo>
                  <a:lnTo>
                    <a:pt x="353695" y="167640"/>
                  </a:lnTo>
                  <a:lnTo>
                    <a:pt x="373761" y="119507"/>
                  </a:lnTo>
                  <a:lnTo>
                    <a:pt x="388365" y="69215"/>
                  </a:lnTo>
                  <a:lnTo>
                    <a:pt x="397001" y="17399"/>
                  </a:lnTo>
                  <a:lnTo>
                    <a:pt x="398525" y="0"/>
                  </a:lnTo>
                  <a:close/>
                </a:path>
              </a:pathLst>
            </a:custGeom>
            <a:solidFill>
              <a:srgbClr val="E4E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190240" y="4259579"/>
              <a:ext cx="396240" cy="353060"/>
            </a:xfrm>
            <a:custGeom>
              <a:avLst/>
              <a:gdLst/>
              <a:ahLst/>
              <a:cxnLst/>
              <a:rect l="l" t="t" r="r" b="b"/>
              <a:pathLst>
                <a:path w="396239" h="353060">
                  <a:moveTo>
                    <a:pt x="98806" y="305435"/>
                  </a:moveTo>
                  <a:lnTo>
                    <a:pt x="101346" y="311404"/>
                  </a:lnTo>
                  <a:lnTo>
                    <a:pt x="118999" y="335025"/>
                  </a:lnTo>
                  <a:lnTo>
                    <a:pt x="143890" y="349123"/>
                  </a:lnTo>
                  <a:lnTo>
                    <a:pt x="172465" y="352552"/>
                  </a:lnTo>
                  <a:lnTo>
                    <a:pt x="201168" y="344170"/>
                  </a:lnTo>
                  <a:lnTo>
                    <a:pt x="260476" y="295021"/>
                  </a:lnTo>
                  <a:lnTo>
                    <a:pt x="295656" y="255905"/>
                  </a:lnTo>
                  <a:lnTo>
                    <a:pt x="326136" y="213233"/>
                  </a:lnTo>
                  <a:lnTo>
                    <a:pt x="351536" y="167640"/>
                  </a:lnTo>
                  <a:lnTo>
                    <a:pt x="371601" y="119380"/>
                  </a:lnTo>
                  <a:lnTo>
                    <a:pt x="385952" y="69215"/>
                  </a:lnTo>
                  <a:lnTo>
                    <a:pt x="394588" y="17399"/>
                  </a:lnTo>
                  <a:lnTo>
                    <a:pt x="396113" y="0"/>
                  </a:lnTo>
                  <a:lnTo>
                    <a:pt x="0" y="0"/>
                  </a:lnTo>
                  <a:lnTo>
                    <a:pt x="98806" y="305435"/>
                  </a:lnTo>
                  <a:close/>
                </a:path>
              </a:pathLst>
            </a:custGeom>
            <a:ln w="4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9" name="object 109"/>
          <p:cNvGrpSpPr/>
          <p:nvPr/>
        </p:nvGrpSpPr>
        <p:grpSpPr>
          <a:xfrm>
            <a:off x="2395220" y="4257407"/>
            <a:ext cx="725805" cy="357505"/>
            <a:chOff x="2395220" y="4257407"/>
            <a:chExt cx="725805" cy="357505"/>
          </a:xfrm>
        </p:grpSpPr>
        <p:sp>
          <p:nvSpPr>
            <p:cNvPr id="110" name="object 110"/>
            <p:cNvSpPr/>
            <p:nvPr/>
          </p:nvSpPr>
          <p:spPr>
            <a:xfrm>
              <a:off x="2395220" y="4259579"/>
              <a:ext cx="723900" cy="353060"/>
            </a:xfrm>
            <a:custGeom>
              <a:avLst/>
              <a:gdLst/>
              <a:ahLst/>
              <a:cxnLst/>
              <a:rect l="l" t="t" r="r" b="b"/>
              <a:pathLst>
                <a:path w="723900" h="353060">
                  <a:moveTo>
                    <a:pt x="723392" y="0"/>
                  </a:moveTo>
                  <a:lnTo>
                    <a:pt x="0" y="0"/>
                  </a:lnTo>
                  <a:lnTo>
                    <a:pt x="76707" y="299466"/>
                  </a:lnTo>
                  <a:lnTo>
                    <a:pt x="102362" y="338074"/>
                  </a:lnTo>
                  <a:lnTo>
                    <a:pt x="139954" y="352679"/>
                  </a:lnTo>
                  <a:lnTo>
                    <a:pt x="146812" y="353060"/>
                  </a:lnTo>
                  <a:lnTo>
                    <a:pt x="576580" y="353060"/>
                  </a:lnTo>
                  <a:lnTo>
                    <a:pt x="618236" y="340106"/>
                  </a:lnTo>
                  <a:lnTo>
                    <a:pt x="644652" y="305943"/>
                  </a:lnTo>
                  <a:lnTo>
                    <a:pt x="723392" y="0"/>
                  </a:lnTo>
                  <a:close/>
                </a:path>
              </a:pathLst>
            </a:custGeom>
            <a:solidFill>
              <a:srgbClr val="E4E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397760" y="4259579"/>
              <a:ext cx="721360" cy="353060"/>
            </a:xfrm>
            <a:custGeom>
              <a:avLst/>
              <a:gdLst/>
              <a:ahLst/>
              <a:cxnLst/>
              <a:rect l="l" t="t" r="r" b="b"/>
              <a:pathLst>
                <a:path w="721360" h="353060">
                  <a:moveTo>
                    <a:pt x="0" y="0"/>
                  </a:moveTo>
                  <a:lnTo>
                    <a:pt x="76453" y="299339"/>
                  </a:lnTo>
                  <a:lnTo>
                    <a:pt x="101981" y="337820"/>
                  </a:lnTo>
                  <a:lnTo>
                    <a:pt x="139445" y="352552"/>
                  </a:lnTo>
                  <a:lnTo>
                    <a:pt x="146303" y="352806"/>
                  </a:lnTo>
                  <a:lnTo>
                    <a:pt x="574547" y="352806"/>
                  </a:lnTo>
                  <a:lnTo>
                    <a:pt x="616203" y="339852"/>
                  </a:lnTo>
                  <a:lnTo>
                    <a:pt x="642365" y="305816"/>
                  </a:lnTo>
                  <a:lnTo>
                    <a:pt x="720851" y="0"/>
                  </a:lnTo>
                  <a:lnTo>
                    <a:pt x="0" y="0"/>
                  </a:lnTo>
                  <a:close/>
                </a:path>
                <a:path w="721360" h="353060">
                  <a:moveTo>
                    <a:pt x="3556" y="14097"/>
                  </a:moveTo>
                  <a:lnTo>
                    <a:pt x="717422" y="14097"/>
                  </a:lnTo>
                </a:path>
              </a:pathLst>
            </a:custGeom>
            <a:ln w="4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2" name="object 112"/>
          <p:cNvSpPr/>
          <p:nvPr/>
        </p:nvSpPr>
        <p:spPr>
          <a:xfrm>
            <a:off x="3192779" y="4274820"/>
            <a:ext cx="393700" cy="0"/>
          </a:xfrm>
          <a:custGeom>
            <a:avLst/>
            <a:gdLst/>
            <a:ahLst/>
            <a:cxnLst/>
            <a:rect l="l" t="t" r="r" b="b"/>
            <a:pathLst>
              <a:path w="393700">
                <a:moveTo>
                  <a:pt x="0" y="0"/>
                </a:moveTo>
                <a:lnTo>
                  <a:pt x="393192" y="0"/>
                </a:lnTo>
              </a:path>
            </a:pathLst>
          </a:custGeom>
          <a:ln w="4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396489" y="414655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552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4" name="object 114"/>
          <p:cNvGrpSpPr/>
          <p:nvPr/>
        </p:nvGrpSpPr>
        <p:grpSpPr>
          <a:xfrm>
            <a:off x="2394902" y="4146550"/>
            <a:ext cx="727075" cy="106680"/>
            <a:chOff x="2394902" y="4146550"/>
            <a:chExt cx="727075" cy="106680"/>
          </a:xfrm>
        </p:grpSpPr>
        <p:sp>
          <p:nvSpPr>
            <p:cNvPr id="115" name="object 115"/>
            <p:cNvSpPr/>
            <p:nvPr/>
          </p:nvSpPr>
          <p:spPr>
            <a:xfrm>
              <a:off x="2434589" y="4146550"/>
              <a:ext cx="685165" cy="106680"/>
            </a:xfrm>
            <a:custGeom>
              <a:avLst/>
              <a:gdLst/>
              <a:ahLst/>
              <a:cxnLst/>
              <a:rect l="l" t="t" r="r" b="b"/>
              <a:pathLst>
                <a:path w="685164" h="106679">
                  <a:moveTo>
                    <a:pt x="685165" y="106552"/>
                  </a:moveTo>
                  <a:lnTo>
                    <a:pt x="685165" y="0"/>
                  </a:lnTo>
                </a:path>
                <a:path w="685164" h="106679">
                  <a:moveTo>
                    <a:pt x="0" y="17652"/>
                  </a:moveTo>
                  <a:lnTo>
                    <a:pt x="649097" y="1765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395219" y="4155439"/>
              <a:ext cx="37465" cy="12700"/>
            </a:xfrm>
            <a:custGeom>
              <a:avLst/>
              <a:gdLst/>
              <a:ahLst/>
              <a:cxnLst/>
              <a:rect l="l" t="t" r="r" b="b"/>
              <a:pathLst>
                <a:path w="37464" h="12700">
                  <a:moveTo>
                    <a:pt x="37465" y="0"/>
                  </a:moveTo>
                  <a:lnTo>
                    <a:pt x="0" y="6095"/>
                  </a:lnTo>
                  <a:lnTo>
                    <a:pt x="37465" y="12318"/>
                  </a:lnTo>
                  <a:lnTo>
                    <a:pt x="374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396489" y="4159250"/>
              <a:ext cx="38100" cy="10160"/>
            </a:xfrm>
            <a:custGeom>
              <a:avLst/>
              <a:gdLst/>
              <a:ahLst/>
              <a:cxnLst/>
              <a:rect l="l" t="t" r="r" b="b"/>
              <a:pathLst>
                <a:path w="38100" h="10160">
                  <a:moveTo>
                    <a:pt x="37718" y="0"/>
                  </a:moveTo>
                  <a:lnTo>
                    <a:pt x="37718" y="9651"/>
                  </a:lnTo>
                  <a:lnTo>
                    <a:pt x="0" y="4825"/>
                  </a:lnTo>
                  <a:lnTo>
                    <a:pt x="37718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083559" y="4155439"/>
              <a:ext cx="34925" cy="12700"/>
            </a:xfrm>
            <a:custGeom>
              <a:avLst/>
              <a:gdLst/>
              <a:ahLst/>
              <a:cxnLst/>
              <a:rect l="l" t="t" r="r" b="b"/>
              <a:pathLst>
                <a:path w="34925" h="12700">
                  <a:moveTo>
                    <a:pt x="0" y="0"/>
                  </a:moveTo>
                  <a:lnTo>
                    <a:pt x="0" y="12318"/>
                  </a:lnTo>
                  <a:lnTo>
                    <a:pt x="34925" y="60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084829" y="4159250"/>
              <a:ext cx="35560" cy="10160"/>
            </a:xfrm>
            <a:custGeom>
              <a:avLst/>
              <a:gdLst/>
              <a:ahLst/>
              <a:cxnLst/>
              <a:rect l="l" t="t" r="r" b="b"/>
              <a:pathLst>
                <a:path w="35560" h="10160">
                  <a:moveTo>
                    <a:pt x="0" y="0"/>
                  </a:moveTo>
                  <a:lnTo>
                    <a:pt x="0" y="9905"/>
                  </a:lnTo>
                  <a:lnTo>
                    <a:pt x="35559" y="495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/>
          <p:nvPr/>
        </p:nvSpPr>
        <p:spPr>
          <a:xfrm>
            <a:off x="3597909" y="4260850"/>
            <a:ext cx="85725" cy="0"/>
          </a:xfrm>
          <a:custGeom>
            <a:avLst/>
            <a:gdLst/>
            <a:ahLst/>
            <a:cxnLst/>
            <a:rect l="l" t="t" r="r" b="b"/>
            <a:pathLst>
              <a:path w="85725">
                <a:moveTo>
                  <a:pt x="0" y="0"/>
                </a:moveTo>
                <a:lnTo>
                  <a:pt x="8572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1" name="object 121"/>
          <p:cNvGrpSpPr/>
          <p:nvPr/>
        </p:nvGrpSpPr>
        <p:grpSpPr>
          <a:xfrm>
            <a:off x="3366770" y="4259262"/>
            <a:ext cx="317500" cy="356235"/>
            <a:chOff x="3366770" y="4259262"/>
            <a:chExt cx="317500" cy="356235"/>
          </a:xfrm>
        </p:grpSpPr>
        <p:sp>
          <p:nvSpPr>
            <p:cNvPr id="122" name="object 122"/>
            <p:cNvSpPr/>
            <p:nvPr/>
          </p:nvSpPr>
          <p:spPr>
            <a:xfrm>
              <a:off x="3366770" y="4296409"/>
              <a:ext cx="317500" cy="317500"/>
            </a:xfrm>
            <a:custGeom>
              <a:avLst/>
              <a:gdLst/>
              <a:ahLst/>
              <a:cxnLst/>
              <a:rect l="l" t="t" r="r" b="b"/>
              <a:pathLst>
                <a:path w="317500" h="317500">
                  <a:moveTo>
                    <a:pt x="0" y="317118"/>
                  </a:moveTo>
                  <a:lnTo>
                    <a:pt x="317245" y="317118"/>
                  </a:lnTo>
                </a:path>
                <a:path w="317500" h="317500">
                  <a:moveTo>
                    <a:pt x="299338" y="0"/>
                  </a:moveTo>
                  <a:lnTo>
                    <a:pt x="299338" y="28193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657600" y="4259580"/>
              <a:ext cx="12700" cy="35560"/>
            </a:xfrm>
            <a:custGeom>
              <a:avLst/>
              <a:gdLst/>
              <a:ahLst/>
              <a:cxnLst/>
              <a:rect l="l" t="t" r="r" b="b"/>
              <a:pathLst>
                <a:path w="12700" h="35560">
                  <a:moveTo>
                    <a:pt x="6223" y="0"/>
                  </a:moveTo>
                  <a:lnTo>
                    <a:pt x="0" y="35306"/>
                  </a:lnTo>
                  <a:lnTo>
                    <a:pt x="12191" y="35306"/>
                  </a:lnTo>
                  <a:lnTo>
                    <a:pt x="62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3661410" y="4260850"/>
              <a:ext cx="10160" cy="35560"/>
            </a:xfrm>
            <a:custGeom>
              <a:avLst/>
              <a:gdLst/>
              <a:ahLst/>
              <a:cxnLst/>
              <a:rect l="l" t="t" r="r" b="b"/>
              <a:pathLst>
                <a:path w="10160" h="35560">
                  <a:moveTo>
                    <a:pt x="0" y="35560"/>
                  </a:moveTo>
                  <a:lnTo>
                    <a:pt x="10032" y="35560"/>
                  </a:lnTo>
                  <a:lnTo>
                    <a:pt x="5079" y="0"/>
                  </a:lnTo>
                  <a:lnTo>
                    <a:pt x="0" y="355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657600" y="4577079"/>
              <a:ext cx="12700" cy="35560"/>
            </a:xfrm>
            <a:custGeom>
              <a:avLst/>
              <a:gdLst/>
              <a:ahLst/>
              <a:cxnLst/>
              <a:rect l="l" t="t" r="r" b="b"/>
              <a:pathLst>
                <a:path w="12700" h="35560">
                  <a:moveTo>
                    <a:pt x="12191" y="0"/>
                  </a:moveTo>
                  <a:lnTo>
                    <a:pt x="0" y="0"/>
                  </a:lnTo>
                  <a:lnTo>
                    <a:pt x="6223" y="35306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658870" y="4578350"/>
              <a:ext cx="12700" cy="35560"/>
            </a:xfrm>
            <a:custGeom>
              <a:avLst/>
              <a:gdLst/>
              <a:ahLst/>
              <a:cxnLst/>
              <a:rect l="l" t="t" r="r" b="b"/>
              <a:pathLst>
                <a:path w="12700" h="35560">
                  <a:moveTo>
                    <a:pt x="0" y="0"/>
                  </a:moveTo>
                  <a:lnTo>
                    <a:pt x="12191" y="0"/>
                  </a:lnTo>
                  <a:lnTo>
                    <a:pt x="6222" y="353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127"/>
          <p:cNvSpPr/>
          <p:nvPr/>
        </p:nvSpPr>
        <p:spPr>
          <a:xfrm>
            <a:off x="3191510" y="4146550"/>
            <a:ext cx="0" cy="106680"/>
          </a:xfrm>
          <a:custGeom>
            <a:avLst/>
            <a:gdLst/>
            <a:ahLst/>
            <a:cxnLst/>
            <a:rect l="l" t="t" r="r" b="b"/>
            <a:pathLst>
              <a:path h="106679">
                <a:moveTo>
                  <a:pt x="0" y="106425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8" name="object 128"/>
          <p:cNvGrpSpPr/>
          <p:nvPr/>
        </p:nvGrpSpPr>
        <p:grpSpPr>
          <a:xfrm>
            <a:off x="3187382" y="4146550"/>
            <a:ext cx="401955" cy="106680"/>
            <a:chOff x="3187382" y="4146550"/>
            <a:chExt cx="401955" cy="106680"/>
          </a:xfrm>
        </p:grpSpPr>
        <p:sp>
          <p:nvSpPr>
            <p:cNvPr id="129" name="object 129"/>
            <p:cNvSpPr/>
            <p:nvPr/>
          </p:nvSpPr>
          <p:spPr>
            <a:xfrm>
              <a:off x="3227070" y="4146550"/>
              <a:ext cx="360680" cy="106680"/>
            </a:xfrm>
            <a:custGeom>
              <a:avLst/>
              <a:gdLst/>
              <a:ahLst/>
              <a:cxnLst/>
              <a:rect l="l" t="t" r="r" b="b"/>
              <a:pathLst>
                <a:path w="360679" h="106679">
                  <a:moveTo>
                    <a:pt x="360426" y="106425"/>
                  </a:moveTo>
                  <a:lnTo>
                    <a:pt x="360426" y="0"/>
                  </a:lnTo>
                </a:path>
                <a:path w="360679" h="106679">
                  <a:moveTo>
                    <a:pt x="0" y="17779"/>
                  </a:moveTo>
                  <a:lnTo>
                    <a:pt x="324484" y="177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187700" y="4157979"/>
              <a:ext cx="38100" cy="10160"/>
            </a:xfrm>
            <a:custGeom>
              <a:avLst/>
              <a:gdLst/>
              <a:ahLst/>
              <a:cxnLst/>
              <a:rect l="l" t="t" r="r" b="b"/>
              <a:pathLst>
                <a:path w="38100" h="10160">
                  <a:moveTo>
                    <a:pt x="38100" y="0"/>
                  </a:moveTo>
                  <a:lnTo>
                    <a:pt x="0" y="4952"/>
                  </a:lnTo>
                  <a:lnTo>
                    <a:pt x="38100" y="9905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188970" y="4159250"/>
              <a:ext cx="38100" cy="10160"/>
            </a:xfrm>
            <a:custGeom>
              <a:avLst/>
              <a:gdLst/>
              <a:ahLst/>
              <a:cxnLst/>
              <a:rect l="l" t="t" r="r" b="b"/>
              <a:pathLst>
                <a:path w="38100" h="10160">
                  <a:moveTo>
                    <a:pt x="37718" y="0"/>
                  </a:moveTo>
                  <a:lnTo>
                    <a:pt x="37718" y="9651"/>
                  </a:lnTo>
                  <a:lnTo>
                    <a:pt x="0" y="4825"/>
                  </a:lnTo>
                  <a:lnTo>
                    <a:pt x="37718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550920" y="4157979"/>
              <a:ext cx="35560" cy="10160"/>
            </a:xfrm>
            <a:custGeom>
              <a:avLst/>
              <a:gdLst/>
              <a:ahLst/>
              <a:cxnLst/>
              <a:rect l="l" t="t" r="r" b="b"/>
              <a:pathLst>
                <a:path w="35560" h="10160">
                  <a:moveTo>
                    <a:pt x="0" y="0"/>
                  </a:moveTo>
                  <a:lnTo>
                    <a:pt x="0" y="9905"/>
                  </a:lnTo>
                  <a:lnTo>
                    <a:pt x="35432" y="49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552190" y="4159250"/>
              <a:ext cx="35560" cy="10160"/>
            </a:xfrm>
            <a:custGeom>
              <a:avLst/>
              <a:gdLst/>
              <a:ahLst/>
              <a:cxnLst/>
              <a:rect l="l" t="t" r="r" b="b"/>
              <a:pathLst>
                <a:path w="35560" h="10160">
                  <a:moveTo>
                    <a:pt x="0" y="0"/>
                  </a:moveTo>
                  <a:lnTo>
                    <a:pt x="0" y="9651"/>
                  </a:lnTo>
                  <a:lnTo>
                    <a:pt x="35051" y="482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4" name="object 134"/>
          <p:cNvGrpSpPr/>
          <p:nvPr/>
        </p:nvGrpSpPr>
        <p:grpSpPr>
          <a:xfrm>
            <a:off x="2570847" y="4272648"/>
            <a:ext cx="46990" cy="215265"/>
            <a:chOff x="2570847" y="4272648"/>
            <a:chExt cx="46990" cy="215265"/>
          </a:xfrm>
        </p:grpSpPr>
        <p:sp>
          <p:nvSpPr>
            <p:cNvPr id="135" name="object 135"/>
            <p:cNvSpPr/>
            <p:nvPr/>
          </p:nvSpPr>
          <p:spPr>
            <a:xfrm>
              <a:off x="2573019" y="4274820"/>
              <a:ext cx="43180" cy="210820"/>
            </a:xfrm>
            <a:custGeom>
              <a:avLst/>
              <a:gdLst/>
              <a:ahLst/>
              <a:cxnLst/>
              <a:rect l="l" t="t" r="r" b="b"/>
              <a:pathLst>
                <a:path w="43180" h="210820">
                  <a:moveTo>
                    <a:pt x="42799" y="0"/>
                  </a:moveTo>
                  <a:lnTo>
                    <a:pt x="0" y="0"/>
                  </a:lnTo>
                  <a:lnTo>
                    <a:pt x="0" y="189483"/>
                  </a:lnTo>
                  <a:lnTo>
                    <a:pt x="21336" y="210438"/>
                  </a:lnTo>
                  <a:lnTo>
                    <a:pt x="25018" y="210184"/>
                  </a:lnTo>
                  <a:lnTo>
                    <a:pt x="34162" y="208660"/>
                  </a:lnTo>
                  <a:lnTo>
                    <a:pt x="40512" y="201929"/>
                  </a:lnTo>
                  <a:lnTo>
                    <a:pt x="42418" y="193166"/>
                  </a:lnTo>
                  <a:lnTo>
                    <a:pt x="42799" y="189483"/>
                  </a:lnTo>
                  <a:lnTo>
                    <a:pt x="42799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2573019" y="4274820"/>
              <a:ext cx="42545" cy="210820"/>
            </a:xfrm>
            <a:custGeom>
              <a:avLst/>
              <a:gdLst/>
              <a:ahLst/>
              <a:cxnLst/>
              <a:rect l="l" t="t" r="r" b="b"/>
              <a:pathLst>
                <a:path w="42544" h="210820">
                  <a:moveTo>
                    <a:pt x="0" y="0"/>
                  </a:moveTo>
                  <a:lnTo>
                    <a:pt x="0" y="189229"/>
                  </a:lnTo>
                  <a:lnTo>
                    <a:pt x="381" y="193039"/>
                  </a:lnTo>
                  <a:lnTo>
                    <a:pt x="1778" y="201675"/>
                  </a:lnTo>
                  <a:lnTo>
                    <a:pt x="8636" y="208406"/>
                  </a:lnTo>
                  <a:lnTo>
                    <a:pt x="17525" y="209930"/>
                  </a:lnTo>
                  <a:lnTo>
                    <a:pt x="21336" y="210312"/>
                  </a:lnTo>
                  <a:lnTo>
                    <a:pt x="24892" y="209930"/>
                  </a:lnTo>
                  <a:lnTo>
                    <a:pt x="34036" y="208406"/>
                  </a:lnTo>
                  <a:lnTo>
                    <a:pt x="40386" y="201802"/>
                  </a:lnTo>
                  <a:lnTo>
                    <a:pt x="42291" y="193039"/>
                  </a:lnTo>
                  <a:lnTo>
                    <a:pt x="42544" y="189229"/>
                  </a:lnTo>
                  <a:lnTo>
                    <a:pt x="42544" y="0"/>
                  </a:lnTo>
                  <a:lnTo>
                    <a:pt x="0" y="0"/>
                  </a:lnTo>
                  <a:close/>
                </a:path>
              </a:pathLst>
            </a:custGeom>
            <a:ln w="4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7" name="object 137"/>
          <p:cNvGrpSpPr/>
          <p:nvPr/>
        </p:nvGrpSpPr>
        <p:grpSpPr>
          <a:xfrm>
            <a:off x="2898507" y="4272648"/>
            <a:ext cx="46990" cy="214629"/>
            <a:chOff x="2898507" y="4272648"/>
            <a:chExt cx="46990" cy="214629"/>
          </a:xfrm>
        </p:grpSpPr>
        <p:sp>
          <p:nvSpPr>
            <p:cNvPr id="138" name="object 138"/>
            <p:cNvSpPr/>
            <p:nvPr/>
          </p:nvSpPr>
          <p:spPr>
            <a:xfrm>
              <a:off x="2900679" y="4274820"/>
              <a:ext cx="43180" cy="210820"/>
            </a:xfrm>
            <a:custGeom>
              <a:avLst/>
              <a:gdLst/>
              <a:ahLst/>
              <a:cxnLst/>
              <a:rect l="l" t="t" r="r" b="b"/>
              <a:pathLst>
                <a:path w="43180" h="210820">
                  <a:moveTo>
                    <a:pt x="42799" y="0"/>
                  </a:moveTo>
                  <a:lnTo>
                    <a:pt x="0" y="0"/>
                  </a:lnTo>
                  <a:lnTo>
                    <a:pt x="0" y="189483"/>
                  </a:lnTo>
                  <a:lnTo>
                    <a:pt x="381" y="193166"/>
                  </a:lnTo>
                  <a:lnTo>
                    <a:pt x="8255" y="206120"/>
                  </a:lnTo>
                  <a:lnTo>
                    <a:pt x="21462" y="210438"/>
                  </a:lnTo>
                  <a:lnTo>
                    <a:pt x="34543" y="206120"/>
                  </a:lnTo>
                  <a:lnTo>
                    <a:pt x="42418" y="193166"/>
                  </a:lnTo>
                  <a:lnTo>
                    <a:pt x="42799" y="189483"/>
                  </a:lnTo>
                  <a:lnTo>
                    <a:pt x="42799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2900679" y="4274820"/>
              <a:ext cx="42545" cy="210185"/>
            </a:xfrm>
            <a:custGeom>
              <a:avLst/>
              <a:gdLst/>
              <a:ahLst/>
              <a:cxnLst/>
              <a:rect l="l" t="t" r="r" b="b"/>
              <a:pathLst>
                <a:path w="42544" h="210185">
                  <a:moveTo>
                    <a:pt x="42544" y="0"/>
                  </a:moveTo>
                  <a:lnTo>
                    <a:pt x="42544" y="189229"/>
                  </a:lnTo>
                  <a:lnTo>
                    <a:pt x="42290" y="193039"/>
                  </a:lnTo>
                  <a:lnTo>
                    <a:pt x="34417" y="205866"/>
                  </a:lnTo>
                  <a:lnTo>
                    <a:pt x="21336" y="210184"/>
                  </a:lnTo>
                  <a:lnTo>
                    <a:pt x="8255" y="205866"/>
                  </a:lnTo>
                  <a:lnTo>
                    <a:pt x="381" y="193039"/>
                  </a:lnTo>
                  <a:lnTo>
                    <a:pt x="0" y="189229"/>
                  </a:lnTo>
                  <a:lnTo>
                    <a:pt x="0" y="0"/>
                  </a:lnTo>
                  <a:lnTo>
                    <a:pt x="42544" y="0"/>
                  </a:lnTo>
                  <a:close/>
                </a:path>
              </a:pathLst>
            </a:custGeom>
            <a:ln w="4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/>
          <p:nvPr/>
        </p:nvSpPr>
        <p:spPr>
          <a:xfrm>
            <a:off x="2733040" y="4114799"/>
            <a:ext cx="35560" cy="34925"/>
          </a:xfrm>
          <a:custGeom>
            <a:avLst/>
            <a:gdLst/>
            <a:ahLst/>
            <a:cxnLst/>
            <a:rect l="l" t="t" r="r" b="b"/>
            <a:pathLst>
              <a:path w="35560" h="34925">
                <a:moveTo>
                  <a:pt x="35306" y="34925"/>
                </a:moveTo>
                <a:lnTo>
                  <a:pt x="32131" y="27051"/>
                </a:lnTo>
                <a:lnTo>
                  <a:pt x="29718" y="21082"/>
                </a:lnTo>
                <a:lnTo>
                  <a:pt x="24511" y="8128"/>
                </a:lnTo>
                <a:lnTo>
                  <a:pt x="22225" y="2501"/>
                </a:lnTo>
                <a:lnTo>
                  <a:pt x="22225" y="21082"/>
                </a:lnTo>
                <a:lnTo>
                  <a:pt x="12573" y="21082"/>
                </a:lnTo>
                <a:lnTo>
                  <a:pt x="17399" y="8128"/>
                </a:lnTo>
                <a:lnTo>
                  <a:pt x="22225" y="21082"/>
                </a:lnTo>
                <a:lnTo>
                  <a:pt x="22225" y="2501"/>
                </a:lnTo>
                <a:lnTo>
                  <a:pt x="21209" y="0"/>
                </a:lnTo>
                <a:lnTo>
                  <a:pt x="13716" y="0"/>
                </a:lnTo>
                <a:lnTo>
                  <a:pt x="0" y="34925"/>
                </a:lnTo>
                <a:lnTo>
                  <a:pt x="7493" y="34925"/>
                </a:lnTo>
                <a:lnTo>
                  <a:pt x="10414" y="27051"/>
                </a:lnTo>
                <a:lnTo>
                  <a:pt x="24638" y="27051"/>
                </a:lnTo>
                <a:lnTo>
                  <a:pt x="27686" y="34925"/>
                </a:lnTo>
                <a:lnTo>
                  <a:pt x="35306" y="349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375660" y="4117352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79" h="34925">
                <a:moveTo>
                  <a:pt x="29972" y="22466"/>
                </a:moveTo>
                <a:lnTo>
                  <a:pt x="23241" y="16370"/>
                </a:lnTo>
                <a:lnTo>
                  <a:pt x="24765" y="15608"/>
                </a:lnTo>
                <a:lnTo>
                  <a:pt x="26035" y="14592"/>
                </a:lnTo>
                <a:lnTo>
                  <a:pt x="26543" y="13830"/>
                </a:lnTo>
                <a:lnTo>
                  <a:pt x="27813" y="11925"/>
                </a:lnTo>
                <a:lnTo>
                  <a:pt x="28321" y="10401"/>
                </a:lnTo>
                <a:lnTo>
                  <a:pt x="28321" y="7226"/>
                </a:lnTo>
                <a:lnTo>
                  <a:pt x="22606" y="774"/>
                </a:lnTo>
                <a:lnTo>
                  <a:pt x="22606" y="23355"/>
                </a:lnTo>
                <a:lnTo>
                  <a:pt x="22606" y="25641"/>
                </a:lnTo>
                <a:lnTo>
                  <a:pt x="22225" y="26657"/>
                </a:lnTo>
                <a:lnTo>
                  <a:pt x="20828" y="28181"/>
                </a:lnTo>
                <a:lnTo>
                  <a:pt x="20066" y="28702"/>
                </a:lnTo>
                <a:lnTo>
                  <a:pt x="18923" y="28816"/>
                </a:lnTo>
                <a:lnTo>
                  <a:pt x="18161" y="28943"/>
                </a:lnTo>
                <a:lnTo>
                  <a:pt x="16637" y="29070"/>
                </a:lnTo>
                <a:lnTo>
                  <a:pt x="7239" y="29070"/>
                </a:lnTo>
                <a:lnTo>
                  <a:pt x="7239" y="19672"/>
                </a:lnTo>
                <a:lnTo>
                  <a:pt x="16383" y="19672"/>
                </a:lnTo>
                <a:lnTo>
                  <a:pt x="22606" y="23355"/>
                </a:lnTo>
                <a:lnTo>
                  <a:pt x="22606" y="774"/>
                </a:lnTo>
                <a:lnTo>
                  <a:pt x="22098" y="622"/>
                </a:lnTo>
                <a:lnTo>
                  <a:pt x="21209" y="469"/>
                </a:lnTo>
                <a:lnTo>
                  <a:pt x="21209" y="8750"/>
                </a:lnTo>
                <a:lnTo>
                  <a:pt x="21209" y="10909"/>
                </a:lnTo>
                <a:lnTo>
                  <a:pt x="14859" y="13830"/>
                </a:lnTo>
                <a:lnTo>
                  <a:pt x="7239" y="13830"/>
                </a:lnTo>
                <a:lnTo>
                  <a:pt x="7239" y="5829"/>
                </a:lnTo>
                <a:lnTo>
                  <a:pt x="16891" y="5829"/>
                </a:lnTo>
                <a:lnTo>
                  <a:pt x="18796" y="6083"/>
                </a:lnTo>
                <a:lnTo>
                  <a:pt x="19685" y="6477"/>
                </a:lnTo>
                <a:lnTo>
                  <a:pt x="20955" y="7874"/>
                </a:lnTo>
                <a:lnTo>
                  <a:pt x="21209" y="8750"/>
                </a:lnTo>
                <a:lnTo>
                  <a:pt x="21209" y="469"/>
                </a:lnTo>
                <a:lnTo>
                  <a:pt x="19304" y="127"/>
                </a:lnTo>
                <a:lnTo>
                  <a:pt x="17145" y="0"/>
                </a:lnTo>
                <a:lnTo>
                  <a:pt x="0" y="0"/>
                </a:lnTo>
                <a:lnTo>
                  <a:pt x="0" y="34925"/>
                </a:lnTo>
                <a:lnTo>
                  <a:pt x="16764" y="34925"/>
                </a:lnTo>
                <a:lnTo>
                  <a:pt x="29083" y="29070"/>
                </a:lnTo>
                <a:lnTo>
                  <a:pt x="29591" y="27927"/>
                </a:lnTo>
                <a:lnTo>
                  <a:pt x="29972" y="26657"/>
                </a:lnTo>
                <a:lnTo>
                  <a:pt x="29972" y="2246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614420" y="4419600"/>
            <a:ext cx="38100" cy="30480"/>
          </a:xfrm>
          <a:custGeom>
            <a:avLst/>
            <a:gdLst/>
            <a:ahLst/>
            <a:cxnLst/>
            <a:rect l="l" t="t" r="r" b="b"/>
            <a:pathLst>
              <a:path w="38100" h="30479">
                <a:moveTo>
                  <a:pt x="25907" y="0"/>
                </a:moveTo>
                <a:lnTo>
                  <a:pt x="23621" y="6858"/>
                </a:lnTo>
                <a:lnTo>
                  <a:pt x="26288" y="7365"/>
                </a:lnTo>
                <a:lnTo>
                  <a:pt x="28320" y="8382"/>
                </a:lnTo>
                <a:lnTo>
                  <a:pt x="30733" y="11049"/>
                </a:lnTo>
                <a:lnTo>
                  <a:pt x="31368" y="12700"/>
                </a:lnTo>
                <a:lnTo>
                  <a:pt x="31368" y="17145"/>
                </a:lnTo>
                <a:lnTo>
                  <a:pt x="30479" y="19176"/>
                </a:lnTo>
                <a:lnTo>
                  <a:pt x="26542" y="22351"/>
                </a:lnTo>
                <a:lnTo>
                  <a:pt x="23240" y="23240"/>
                </a:lnTo>
                <a:lnTo>
                  <a:pt x="14350" y="23240"/>
                </a:lnTo>
                <a:lnTo>
                  <a:pt x="11175" y="22351"/>
                </a:lnTo>
                <a:lnTo>
                  <a:pt x="7238" y="19176"/>
                </a:lnTo>
                <a:lnTo>
                  <a:pt x="6350" y="17017"/>
                </a:lnTo>
                <a:lnTo>
                  <a:pt x="6350" y="12573"/>
                </a:lnTo>
                <a:lnTo>
                  <a:pt x="6857" y="10922"/>
                </a:lnTo>
                <a:lnTo>
                  <a:pt x="9016" y="8382"/>
                </a:lnTo>
                <a:lnTo>
                  <a:pt x="10540" y="7492"/>
                </a:lnTo>
                <a:lnTo>
                  <a:pt x="12445" y="7112"/>
                </a:lnTo>
                <a:lnTo>
                  <a:pt x="10667" y="126"/>
                </a:lnTo>
                <a:lnTo>
                  <a:pt x="7746" y="888"/>
                </a:lnTo>
                <a:lnTo>
                  <a:pt x="5460" y="2032"/>
                </a:lnTo>
                <a:lnTo>
                  <a:pt x="1269" y="6350"/>
                </a:lnTo>
                <a:lnTo>
                  <a:pt x="0" y="9778"/>
                </a:lnTo>
                <a:lnTo>
                  <a:pt x="0" y="19050"/>
                </a:lnTo>
                <a:lnTo>
                  <a:pt x="1650" y="22987"/>
                </a:lnTo>
                <a:lnTo>
                  <a:pt x="8381" y="28955"/>
                </a:lnTo>
                <a:lnTo>
                  <a:pt x="13080" y="30479"/>
                </a:lnTo>
                <a:lnTo>
                  <a:pt x="24891" y="30479"/>
                </a:lnTo>
                <a:lnTo>
                  <a:pt x="29463" y="28955"/>
                </a:lnTo>
                <a:lnTo>
                  <a:pt x="36067" y="22987"/>
                </a:lnTo>
                <a:lnTo>
                  <a:pt x="37718" y="19176"/>
                </a:lnTo>
                <a:lnTo>
                  <a:pt x="37718" y="10795"/>
                </a:lnTo>
                <a:lnTo>
                  <a:pt x="36702" y="7620"/>
                </a:lnTo>
                <a:lnTo>
                  <a:pt x="32892" y="2794"/>
                </a:lnTo>
                <a:lnTo>
                  <a:pt x="29844" y="1015"/>
                </a:lnTo>
                <a:lnTo>
                  <a:pt x="259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594610" y="4217670"/>
            <a:ext cx="0" cy="134620"/>
          </a:xfrm>
          <a:custGeom>
            <a:avLst/>
            <a:gdLst/>
            <a:ahLst/>
            <a:cxnLst/>
            <a:rect l="l" t="t" r="r" b="b"/>
            <a:pathLst>
              <a:path h="134620">
                <a:moveTo>
                  <a:pt x="0" y="134619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4" name="object 144"/>
          <p:cNvGrpSpPr/>
          <p:nvPr/>
        </p:nvGrpSpPr>
        <p:grpSpPr>
          <a:xfrm>
            <a:off x="2593022" y="4185920"/>
            <a:ext cx="330835" cy="166370"/>
            <a:chOff x="2593022" y="4185920"/>
            <a:chExt cx="330835" cy="166370"/>
          </a:xfrm>
        </p:grpSpPr>
        <p:sp>
          <p:nvSpPr>
            <p:cNvPr id="145" name="object 145"/>
            <p:cNvSpPr/>
            <p:nvPr/>
          </p:nvSpPr>
          <p:spPr>
            <a:xfrm>
              <a:off x="2632710" y="4217670"/>
              <a:ext cx="289560" cy="134620"/>
            </a:xfrm>
            <a:custGeom>
              <a:avLst/>
              <a:gdLst/>
              <a:ahLst/>
              <a:cxnLst/>
              <a:rect l="l" t="t" r="r" b="b"/>
              <a:pathLst>
                <a:path w="289560" h="134620">
                  <a:moveTo>
                    <a:pt x="289432" y="134619"/>
                  </a:moveTo>
                  <a:lnTo>
                    <a:pt x="289432" y="0"/>
                  </a:lnTo>
                </a:path>
                <a:path w="289560" h="134620">
                  <a:moveTo>
                    <a:pt x="0" y="17779"/>
                  </a:moveTo>
                  <a:lnTo>
                    <a:pt x="253237" y="1777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2593340" y="4226560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38100" y="0"/>
                  </a:moveTo>
                  <a:lnTo>
                    <a:pt x="0" y="6223"/>
                  </a:lnTo>
                  <a:lnTo>
                    <a:pt x="38100" y="12318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2594610" y="4227830"/>
              <a:ext cx="38100" cy="12065"/>
            </a:xfrm>
            <a:custGeom>
              <a:avLst/>
              <a:gdLst/>
              <a:ahLst/>
              <a:cxnLst/>
              <a:rect l="l" t="t" r="r" b="b"/>
              <a:pathLst>
                <a:path w="38100" h="12064">
                  <a:moveTo>
                    <a:pt x="37718" y="0"/>
                  </a:moveTo>
                  <a:lnTo>
                    <a:pt x="37718" y="12065"/>
                  </a:lnTo>
                  <a:lnTo>
                    <a:pt x="0" y="6096"/>
                  </a:lnTo>
                  <a:lnTo>
                    <a:pt x="37718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2885440" y="4226560"/>
              <a:ext cx="34925" cy="12700"/>
            </a:xfrm>
            <a:custGeom>
              <a:avLst/>
              <a:gdLst/>
              <a:ahLst/>
              <a:cxnLst/>
              <a:rect l="l" t="t" r="r" b="b"/>
              <a:pathLst>
                <a:path w="34925" h="12700">
                  <a:moveTo>
                    <a:pt x="0" y="0"/>
                  </a:moveTo>
                  <a:lnTo>
                    <a:pt x="0" y="12318"/>
                  </a:lnTo>
                  <a:lnTo>
                    <a:pt x="34925" y="6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2886710" y="4227830"/>
              <a:ext cx="35560" cy="12065"/>
            </a:xfrm>
            <a:custGeom>
              <a:avLst/>
              <a:gdLst/>
              <a:ahLst/>
              <a:cxnLst/>
              <a:rect l="l" t="t" r="r" b="b"/>
              <a:pathLst>
                <a:path w="35560" h="12064">
                  <a:moveTo>
                    <a:pt x="0" y="0"/>
                  </a:moveTo>
                  <a:lnTo>
                    <a:pt x="0" y="12065"/>
                  </a:lnTo>
                  <a:lnTo>
                    <a:pt x="35178" y="609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743200" y="4185919"/>
              <a:ext cx="30480" cy="34925"/>
            </a:xfrm>
            <a:custGeom>
              <a:avLst/>
              <a:gdLst/>
              <a:ahLst/>
              <a:cxnLst/>
              <a:rect l="l" t="t" r="r" b="b"/>
              <a:pathLst>
                <a:path w="30480" h="34925">
                  <a:moveTo>
                    <a:pt x="29972" y="14605"/>
                  </a:moveTo>
                  <a:lnTo>
                    <a:pt x="29591" y="11811"/>
                  </a:lnTo>
                  <a:lnTo>
                    <a:pt x="28067" y="7366"/>
                  </a:lnTo>
                  <a:lnTo>
                    <a:pt x="27178" y="5969"/>
                  </a:lnTo>
                  <a:lnTo>
                    <a:pt x="26924" y="5461"/>
                  </a:lnTo>
                  <a:lnTo>
                    <a:pt x="23876" y="2286"/>
                  </a:lnTo>
                  <a:lnTo>
                    <a:pt x="22479" y="1498"/>
                  </a:lnTo>
                  <a:lnTo>
                    <a:pt x="22479" y="14605"/>
                  </a:lnTo>
                  <a:lnTo>
                    <a:pt x="22479" y="20701"/>
                  </a:lnTo>
                  <a:lnTo>
                    <a:pt x="14605" y="29083"/>
                  </a:lnTo>
                  <a:lnTo>
                    <a:pt x="7239" y="29083"/>
                  </a:lnTo>
                  <a:lnTo>
                    <a:pt x="7239" y="5969"/>
                  </a:lnTo>
                  <a:lnTo>
                    <a:pt x="15367" y="5969"/>
                  </a:lnTo>
                  <a:lnTo>
                    <a:pt x="17780" y="6477"/>
                  </a:lnTo>
                  <a:lnTo>
                    <a:pt x="22479" y="14605"/>
                  </a:lnTo>
                  <a:lnTo>
                    <a:pt x="22479" y="1498"/>
                  </a:lnTo>
                  <a:lnTo>
                    <a:pt x="22098" y="1282"/>
                  </a:lnTo>
                  <a:lnTo>
                    <a:pt x="18415" y="254"/>
                  </a:lnTo>
                  <a:lnTo>
                    <a:pt x="16129" y="0"/>
                  </a:lnTo>
                  <a:lnTo>
                    <a:pt x="0" y="0"/>
                  </a:lnTo>
                  <a:lnTo>
                    <a:pt x="0" y="34925"/>
                  </a:lnTo>
                  <a:lnTo>
                    <a:pt x="16256" y="34925"/>
                  </a:lnTo>
                  <a:lnTo>
                    <a:pt x="29972" y="20701"/>
                  </a:lnTo>
                  <a:lnTo>
                    <a:pt x="29972" y="146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/>
          <p:nvPr/>
        </p:nvSpPr>
        <p:spPr>
          <a:xfrm>
            <a:off x="607060" y="5577788"/>
            <a:ext cx="3070860" cy="355600"/>
          </a:xfrm>
          <a:custGeom>
            <a:avLst/>
            <a:gdLst/>
            <a:ahLst/>
            <a:cxnLst/>
            <a:rect l="l" t="t" r="r" b="b"/>
            <a:pathLst>
              <a:path w="3070860" h="355600">
                <a:moveTo>
                  <a:pt x="1440014" y="0"/>
                </a:moveTo>
                <a:lnTo>
                  <a:pt x="1092200" y="0"/>
                </a:lnTo>
                <a:lnTo>
                  <a:pt x="0" y="50"/>
                </a:lnTo>
                <a:lnTo>
                  <a:pt x="0" y="355142"/>
                </a:lnTo>
                <a:lnTo>
                  <a:pt x="1092200" y="355142"/>
                </a:lnTo>
                <a:lnTo>
                  <a:pt x="1440014" y="355142"/>
                </a:lnTo>
                <a:lnTo>
                  <a:pt x="1440014" y="0"/>
                </a:lnTo>
                <a:close/>
              </a:path>
              <a:path w="3070860" h="355600">
                <a:moveTo>
                  <a:pt x="3070479" y="50"/>
                </a:moveTo>
                <a:lnTo>
                  <a:pt x="1440180" y="50"/>
                </a:lnTo>
                <a:lnTo>
                  <a:pt x="1440180" y="355142"/>
                </a:lnTo>
                <a:lnTo>
                  <a:pt x="3070479" y="355142"/>
                </a:lnTo>
                <a:lnTo>
                  <a:pt x="3070479" y="5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2" name="object 15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7059" y="4787900"/>
            <a:ext cx="3070860" cy="434339"/>
          </a:xfrm>
          <a:prstGeom prst="rect">
            <a:avLst/>
          </a:prstGeom>
        </p:spPr>
      </p:pic>
      <p:sp>
        <p:nvSpPr>
          <p:cNvPr id="153" name="object 153"/>
          <p:cNvSpPr/>
          <p:nvPr/>
        </p:nvSpPr>
        <p:spPr>
          <a:xfrm>
            <a:off x="607060" y="6289039"/>
            <a:ext cx="3070860" cy="355600"/>
          </a:xfrm>
          <a:custGeom>
            <a:avLst/>
            <a:gdLst/>
            <a:ahLst/>
            <a:cxnLst/>
            <a:rect l="l" t="t" r="r" b="b"/>
            <a:pathLst>
              <a:path w="3070860" h="355600">
                <a:moveTo>
                  <a:pt x="3070352" y="0"/>
                </a:moveTo>
                <a:lnTo>
                  <a:pt x="1093724" y="0"/>
                </a:lnTo>
                <a:lnTo>
                  <a:pt x="0" y="0"/>
                </a:lnTo>
                <a:lnTo>
                  <a:pt x="0" y="355092"/>
                </a:lnTo>
                <a:lnTo>
                  <a:pt x="1093724" y="355092"/>
                </a:lnTo>
                <a:lnTo>
                  <a:pt x="3070352" y="355092"/>
                </a:lnTo>
                <a:lnTo>
                  <a:pt x="3070352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07060" y="6997700"/>
            <a:ext cx="3070860" cy="355600"/>
          </a:xfrm>
          <a:custGeom>
            <a:avLst/>
            <a:gdLst/>
            <a:ahLst/>
            <a:cxnLst/>
            <a:rect l="l" t="t" r="r" b="b"/>
            <a:pathLst>
              <a:path w="3070860" h="355600">
                <a:moveTo>
                  <a:pt x="3070352" y="0"/>
                </a:moveTo>
                <a:lnTo>
                  <a:pt x="1093724" y="0"/>
                </a:lnTo>
                <a:lnTo>
                  <a:pt x="0" y="0"/>
                </a:lnTo>
                <a:lnTo>
                  <a:pt x="0" y="355092"/>
                </a:lnTo>
                <a:lnTo>
                  <a:pt x="1093724" y="355092"/>
                </a:lnTo>
                <a:lnTo>
                  <a:pt x="3070352" y="355092"/>
                </a:lnTo>
                <a:lnTo>
                  <a:pt x="3070352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07060" y="7708900"/>
            <a:ext cx="3070860" cy="355600"/>
          </a:xfrm>
          <a:custGeom>
            <a:avLst/>
            <a:gdLst/>
            <a:ahLst/>
            <a:cxnLst/>
            <a:rect l="l" t="t" r="r" b="b"/>
            <a:pathLst>
              <a:path w="3070860" h="355600">
                <a:moveTo>
                  <a:pt x="3070352" y="0"/>
                </a:moveTo>
                <a:lnTo>
                  <a:pt x="1093724" y="0"/>
                </a:lnTo>
                <a:lnTo>
                  <a:pt x="0" y="0"/>
                </a:lnTo>
                <a:lnTo>
                  <a:pt x="0" y="355092"/>
                </a:lnTo>
                <a:lnTo>
                  <a:pt x="1093724" y="355092"/>
                </a:lnTo>
                <a:lnTo>
                  <a:pt x="3070352" y="355092"/>
                </a:lnTo>
                <a:lnTo>
                  <a:pt x="3070352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07060" y="8420100"/>
            <a:ext cx="3070860" cy="355600"/>
          </a:xfrm>
          <a:custGeom>
            <a:avLst/>
            <a:gdLst/>
            <a:ahLst/>
            <a:cxnLst/>
            <a:rect l="l" t="t" r="r" b="b"/>
            <a:pathLst>
              <a:path w="3070860" h="355600">
                <a:moveTo>
                  <a:pt x="3070352" y="0"/>
                </a:moveTo>
                <a:lnTo>
                  <a:pt x="1093724" y="0"/>
                </a:lnTo>
                <a:lnTo>
                  <a:pt x="0" y="0"/>
                </a:lnTo>
                <a:lnTo>
                  <a:pt x="0" y="355092"/>
                </a:lnTo>
                <a:lnTo>
                  <a:pt x="1093724" y="355092"/>
                </a:lnTo>
                <a:lnTo>
                  <a:pt x="3070352" y="355092"/>
                </a:lnTo>
                <a:lnTo>
                  <a:pt x="3070352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07060" y="9128759"/>
            <a:ext cx="3070860" cy="355600"/>
          </a:xfrm>
          <a:custGeom>
            <a:avLst/>
            <a:gdLst/>
            <a:ahLst/>
            <a:cxnLst/>
            <a:rect l="l" t="t" r="r" b="b"/>
            <a:pathLst>
              <a:path w="3070860" h="355600">
                <a:moveTo>
                  <a:pt x="3070352" y="0"/>
                </a:moveTo>
                <a:lnTo>
                  <a:pt x="1093724" y="0"/>
                </a:lnTo>
                <a:lnTo>
                  <a:pt x="0" y="0"/>
                </a:lnTo>
                <a:lnTo>
                  <a:pt x="0" y="355130"/>
                </a:lnTo>
                <a:lnTo>
                  <a:pt x="1093724" y="355130"/>
                </a:lnTo>
                <a:lnTo>
                  <a:pt x="3070352" y="355130"/>
                </a:lnTo>
                <a:lnTo>
                  <a:pt x="3070352" y="0"/>
                </a:lnTo>
                <a:close/>
              </a:path>
            </a:pathLst>
          </a:custGeom>
          <a:solidFill>
            <a:srgbClr val="E8E9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59460" y="5369559"/>
            <a:ext cx="88900" cy="62865"/>
          </a:xfrm>
          <a:custGeom>
            <a:avLst/>
            <a:gdLst/>
            <a:ahLst/>
            <a:cxnLst/>
            <a:rect l="l" t="t" r="r" b="b"/>
            <a:pathLst>
              <a:path w="88900" h="62864">
                <a:moveTo>
                  <a:pt x="33934" y="56769"/>
                </a:moveTo>
                <a:lnTo>
                  <a:pt x="8470" y="46863"/>
                </a:lnTo>
                <a:lnTo>
                  <a:pt x="1155" y="47625"/>
                </a:lnTo>
                <a:lnTo>
                  <a:pt x="1765" y="52451"/>
                </a:lnTo>
                <a:lnTo>
                  <a:pt x="3632" y="56134"/>
                </a:lnTo>
                <a:lnTo>
                  <a:pt x="9766" y="61595"/>
                </a:lnTo>
                <a:lnTo>
                  <a:pt x="13728" y="62865"/>
                </a:lnTo>
                <a:lnTo>
                  <a:pt x="23152" y="62865"/>
                </a:lnTo>
                <a:lnTo>
                  <a:pt x="27127" y="61595"/>
                </a:lnTo>
                <a:lnTo>
                  <a:pt x="33934" y="56769"/>
                </a:lnTo>
                <a:close/>
              </a:path>
              <a:path w="88900" h="62864">
                <a:moveTo>
                  <a:pt x="40779" y="22225"/>
                </a:moveTo>
                <a:lnTo>
                  <a:pt x="32308" y="4406"/>
                </a:lnTo>
                <a:lnTo>
                  <a:pt x="32308" y="16129"/>
                </a:lnTo>
                <a:lnTo>
                  <a:pt x="32245" y="25019"/>
                </a:lnTo>
                <a:lnTo>
                  <a:pt x="31178" y="28194"/>
                </a:lnTo>
                <a:lnTo>
                  <a:pt x="26644" y="33020"/>
                </a:lnTo>
                <a:lnTo>
                  <a:pt x="23749" y="34290"/>
                </a:lnTo>
                <a:lnTo>
                  <a:pt x="16725" y="34290"/>
                </a:lnTo>
                <a:lnTo>
                  <a:pt x="13804" y="33020"/>
                </a:lnTo>
                <a:lnTo>
                  <a:pt x="9029" y="28194"/>
                </a:lnTo>
                <a:lnTo>
                  <a:pt x="7835" y="25019"/>
                </a:lnTo>
                <a:lnTo>
                  <a:pt x="7912" y="16510"/>
                </a:lnTo>
                <a:lnTo>
                  <a:pt x="9093" y="13081"/>
                </a:lnTo>
                <a:lnTo>
                  <a:pt x="14122" y="7620"/>
                </a:lnTo>
                <a:lnTo>
                  <a:pt x="17068" y="6223"/>
                </a:lnTo>
                <a:lnTo>
                  <a:pt x="23698" y="6223"/>
                </a:lnTo>
                <a:lnTo>
                  <a:pt x="26492" y="7493"/>
                </a:lnTo>
                <a:lnTo>
                  <a:pt x="31165" y="12700"/>
                </a:lnTo>
                <a:lnTo>
                  <a:pt x="32308" y="16129"/>
                </a:lnTo>
                <a:lnTo>
                  <a:pt x="32308" y="4406"/>
                </a:lnTo>
                <a:lnTo>
                  <a:pt x="27228" y="1016"/>
                </a:lnTo>
                <a:lnTo>
                  <a:pt x="23545" y="0"/>
                </a:lnTo>
                <a:lnTo>
                  <a:pt x="13919" y="0"/>
                </a:lnTo>
                <a:lnTo>
                  <a:pt x="9283" y="1905"/>
                </a:lnTo>
                <a:lnTo>
                  <a:pt x="1866" y="9525"/>
                </a:lnTo>
                <a:lnTo>
                  <a:pt x="0" y="14605"/>
                </a:lnTo>
                <a:lnTo>
                  <a:pt x="0" y="26797"/>
                </a:lnTo>
                <a:lnTo>
                  <a:pt x="1765" y="31750"/>
                </a:lnTo>
                <a:lnTo>
                  <a:pt x="8890" y="39116"/>
                </a:lnTo>
                <a:lnTo>
                  <a:pt x="13233" y="40894"/>
                </a:lnTo>
                <a:lnTo>
                  <a:pt x="21437" y="40894"/>
                </a:lnTo>
                <a:lnTo>
                  <a:pt x="24307" y="40259"/>
                </a:lnTo>
                <a:lnTo>
                  <a:pt x="29565" y="37211"/>
                </a:lnTo>
                <a:lnTo>
                  <a:pt x="31648" y="35306"/>
                </a:lnTo>
                <a:lnTo>
                  <a:pt x="32270" y="34290"/>
                </a:lnTo>
                <a:lnTo>
                  <a:pt x="33172" y="32893"/>
                </a:lnTo>
                <a:lnTo>
                  <a:pt x="33197" y="37719"/>
                </a:lnTo>
                <a:lnTo>
                  <a:pt x="32854" y="40513"/>
                </a:lnTo>
                <a:lnTo>
                  <a:pt x="21094" y="56642"/>
                </a:lnTo>
                <a:lnTo>
                  <a:pt x="34023" y="56642"/>
                </a:lnTo>
                <a:lnTo>
                  <a:pt x="36487" y="53213"/>
                </a:lnTo>
                <a:lnTo>
                  <a:pt x="39928" y="43942"/>
                </a:lnTo>
                <a:lnTo>
                  <a:pt x="40779" y="37719"/>
                </a:lnTo>
                <a:lnTo>
                  <a:pt x="40779" y="32893"/>
                </a:lnTo>
                <a:lnTo>
                  <a:pt x="40779" y="22225"/>
                </a:lnTo>
                <a:close/>
              </a:path>
              <a:path w="88900" h="62864">
                <a:moveTo>
                  <a:pt x="88506" y="24130"/>
                </a:moveTo>
                <a:lnTo>
                  <a:pt x="80810" y="4356"/>
                </a:lnTo>
                <a:lnTo>
                  <a:pt x="80810" y="21336"/>
                </a:lnTo>
                <a:lnTo>
                  <a:pt x="80810" y="41529"/>
                </a:lnTo>
                <a:lnTo>
                  <a:pt x="79590" y="48260"/>
                </a:lnTo>
                <a:lnTo>
                  <a:pt x="74841" y="54991"/>
                </a:lnTo>
                <a:lnTo>
                  <a:pt x="71894" y="56642"/>
                </a:lnTo>
                <a:lnTo>
                  <a:pt x="64897" y="56642"/>
                </a:lnTo>
                <a:lnTo>
                  <a:pt x="61976" y="54991"/>
                </a:lnTo>
                <a:lnTo>
                  <a:pt x="57213" y="48260"/>
                </a:lnTo>
                <a:lnTo>
                  <a:pt x="55994" y="41529"/>
                </a:lnTo>
                <a:lnTo>
                  <a:pt x="55994" y="21336"/>
                </a:lnTo>
                <a:lnTo>
                  <a:pt x="57315" y="14478"/>
                </a:lnTo>
                <a:lnTo>
                  <a:pt x="62026" y="7747"/>
                </a:lnTo>
                <a:lnTo>
                  <a:pt x="64820" y="6223"/>
                </a:lnTo>
                <a:lnTo>
                  <a:pt x="71869" y="6223"/>
                </a:lnTo>
                <a:lnTo>
                  <a:pt x="74841" y="7874"/>
                </a:lnTo>
                <a:lnTo>
                  <a:pt x="79603" y="14605"/>
                </a:lnTo>
                <a:lnTo>
                  <a:pt x="80810" y="21336"/>
                </a:lnTo>
                <a:lnTo>
                  <a:pt x="80810" y="4356"/>
                </a:lnTo>
                <a:lnTo>
                  <a:pt x="79679" y="3302"/>
                </a:lnTo>
                <a:lnTo>
                  <a:pt x="74650" y="635"/>
                </a:lnTo>
                <a:lnTo>
                  <a:pt x="71716" y="0"/>
                </a:lnTo>
                <a:lnTo>
                  <a:pt x="63893" y="0"/>
                </a:lnTo>
                <a:lnTo>
                  <a:pt x="48171" y="24130"/>
                </a:lnTo>
                <a:lnTo>
                  <a:pt x="48171" y="31496"/>
                </a:lnTo>
                <a:lnTo>
                  <a:pt x="62445" y="62865"/>
                </a:lnTo>
                <a:lnTo>
                  <a:pt x="72948" y="62865"/>
                </a:lnTo>
                <a:lnTo>
                  <a:pt x="88506" y="39497"/>
                </a:lnTo>
                <a:lnTo>
                  <a:pt x="8850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132840" y="5369559"/>
            <a:ext cx="88900" cy="62865"/>
          </a:xfrm>
          <a:custGeom>
            <a:avLst/>
            <a:gdLst/>
            <a:ahLst/>
            <a:cxnLst/>
            <a:rect l="l" t="t" r="r" b="b"/>
            <a:pathLst>
              <a:path w="88900" h="62864">
                <a:moveTo>
                  <a:pt x="33693" y="56769"/>
                </a:moveTo>
                <a:lnTo>
                  <a:pt x="8407" y="46863"/>
                </a:lnTo>
                <a:lnTo>
                  <a:pt x="1143" y="47625"/>
                </a:lnTo>
                <a:lnTo>
                  <a:pt x="1752" y="52451"/>
                </a:lnTo>
                <a:lnTo>
                  <a:pt x="3606" y="56134"/>
                </a:lnTo>
                <a:lnTo>
                  <a:pt x="9702" y="61595"/>
                </a:lnTo>
                <a:lnTo>
                  <a:pt x="13627" y="62865"/>
                </a:lnTo>
                <a:lnTo>
                  <a:pt x="22987" y="62865"/>
                </a:lnTo>
                <a:lnTo>
                  <a:pt x="26936" y="61595"/>
                </a:lnTo>
                <a:lnTo>
                  <a:pt x="33693" y="56769"/>
                </a:lnTo>
                <a:close/>
              </a:path>
              <a:path w="88900" h="62864">
                <a:moveTo>
                  <a:pt x="40487" y="22225"/>
                </a:moveTo>
                <a:lnTo>
                  <a:pt x="32080" y="4406"/>
                </a:lnTo>
                <a:lnTo>
                  <a:pt x="32080" y="16129"/>
                </a:lnTo>
                <a:lnTo>
                  <a:pt x="32016" y="25019"/>
                </a:lnTo>
                <a:lnTo>
                  <a:pt x="30962" y="28194"/>
                </a:lnTo>
                <a:lnTo>
                  <a:pt x="26454" y="33020"/>
                </a:lnTo>
                <a:lnTo>
                  <a:pt x="23571" y="34290"/>
                </a:lnTo>
                <a:lnTo>
                  <a:pt x="16598" y="34290"/>
                </a:lnTo>
                <a:lnTo>
                  <a:pt x="13703" y="33020"/>
                </a:lnTo>
                <a:lnTo>
                  <a:pt x="8966" y="28194"/>
                </a:lnTo>
                <a:lnTo>
                  <a:pt x="7772" y="25019"/>
                </a:lnTo>
                <a:lnTo>
                  <a:pt x="7848" y="16510"/>
                </a:lnTo>
                <a:lnTo>
                  <a:pt x="9017" y="13081"/>
                </a:lnTo>
                <a:lnTo>
                  <a:pt x="14020" y="7620"/>
                </a:lnTo>
                <a:lnTo>
                  <a:pt x="16941" y="6223"/>
                </a:lnTo>
                <a:lnTo>
                  <a:pt x="23520" y="6223"/>
                </a:lnTo>
                <a:lnTo>
                  <a:pt x="26301" y="7493"/>
                </a:lnTo>
                <a:lnTo>
                  <a:pt x="30937" y="12700"/>
                </a:lnTo>
                <a:lnTo>
                  <a:pt x="32080" y="16129"/>
                </a:lnTo>
                <a:lnTo>
                  <a:pt x="32080" y="4406"/>
                </a:lnTo>
                <a:lnTo>
                  <a:pt x="27038" y="1016"/>
                </a:lnTo>
                <a:lnTo>
                  <a:pt x="23380" y="0"/>
                </a:lnTo>
                <a:lnTo>
                  <a:pt x="13817" y="0"/>
                </a:lnTo>
                <a:lnTo>
                  <a:pt x="9220" y="1905"/>
                </a:lnTo>
                <a:lnTo>
                  <a:pt x="1854" y="9525"/>
                </a:lnTo>
                <a:lnTo>
                  <a:pt x="0" y="14605"/>
                </a:lnTo>
                <a:lnTo>
                  <a:pt x="0" y="26797"/>
                </a:lnTo>
                <a:lnTo>
                  <a:pt x="1752" y="31750"/>
                </a:lnTo>
                <a:lnTo>
                  <a:pt x="8826" y="39116"/>
                </a:lnTo>
                <a:lnTo>
                  <a:pt x="13144" y="40894"/>
                </a:lnTo>
                <a:lnTo>
                  <a:pt x="21285" y="40894"/>
                </a:lnTo>
                <a:lnTo>
                  <a:pt x="24130" y="40259"/>
                </a:lnTo>
                <a:lnTo>
                  <a:pt x="29349" y="37211"/>
                </a:lnTo>
                <a:lnTo>
                  <a:pt x="31419" y="35306"/>
                </a:lnTo>
                <a:lnTo>
                  <a:pt x="32029" y="34290"/>
                </a:lnTo>
                <a:lnTo>
                  <a:pt x="32931" y="32893"/>
                </a:lnTo>
                <a:lnTo>
                  <a:pt x="32956" y="37719"/>
                </a:lnTo>
                <a:lnTo>
                  <a:pt x="32613" y="40513"/>
                </a:lnTo>
                <a:lnTo>
                  <a:pt x="20942" y="56642"/>
                </a:lnTo>
                <a:lnTo>
                  <a:pt x="33782" y="56642"/>
                </a:lnTo>
                <a:lnTo>
                  <a:pt x="36220" y="53213"/>
                </a:lnTo>
                <a:lnTo>
                  <a:pt x="39636" y="43942"/>
                </a:lnTo>
                <a:lnTo>
                  <a:pt x="40487" y="37719"/>
                </a:lnTo>
                <a:lnTo>
                  <a:pt x="40487" y="32893"/>
                </a:lnTo>
                <a:lnTo>
                  <a:pt x="40487" y="22225"/>
                </a:lnTo>
                <a:close/>
              </a:path>
              <a:path w="88900" h="62864">
                <a:moveTo>
                  <a:pt x="88328" y="49530"/>
                </a:moveTo>
                <a:lnTo>
                  <a:pt x="88201" y="40005"/>
                </a:lnTo>
                <a:lnTo>
                  <a:pt x="87350" y="37211"/>
                </a:lnTo>
                <a:lnTo>
                  <a:pt x="83451" y="31750"/>
                </a:lnTo>
                <a:lnTo>
                  <a:pt x="80594" y="29781"/>
                </a:lnTo>
                <a:lnTo>
                  <a:pt x="80594" y="47879"/>
                </a:lnTo>
                <a:lnTo>
                  <a:pt x="79425" y="50800"/>
                </a:lnTo>
                <a:lnTo>
                  <a:pt x="74726" y="55499"/>
                </a:lnTo>
                <a:lnTo>
                  <a:pt x="71742" y="56642"/>
                </a:lnTo>
                <a:lnTo>
                  <a:pt x="65798" y="56642"/>
                </a:lnTo>
                <a:lnTo>
                  <a:pt x="55537" y="46228"/>
                </a:lnTo>
                <a:lnTo>
                  <a:pt x="55575" y="40386"/>
                </a:lnTo>
                <a:lnTo>
                  <a:pt x="56705" y="37592"/>
                </a:lnTo>
                <a:lnTo>
                  <a:pt x="61366" y="32893"/>
                </a:lnTo>
                <a:lnTo>
                  <a:pt x="64312" y="31750"/>
                </a:lnTo>
                <a:lnTo>
                  <a:pt x="71501" y="31750"/>
                </a:lnTo>
                <a:lnTo>
                  <a:pt x="74549" y="32893"/>
                </a:lnTo>
                <a:lnTo>
                  <a:pt x="79375" y="37719"/>
                </a:lnTo>
                <a:lnTo>
                  <a:pt x="80492" y="40386"/>
                </a:lnTo>
                <a:lnTo>
                  <a:pt x="80594" y="47879"/>
                </a:lnTo>
                <a:lnTo>
                  <a:pt x="80594" y="29781"/>
                </a:lnTo>
                <a:lnTo>
                  <a:pt x="76746" y="28448"/>
                </a:lnTo>
                <a:lnTo>
                  <a:pt x="79794" y="27305"/>
                </a:lnTo>
                <a:lnTo>
                  <a:pt x="82054" y="25654"/>
                </a:lnTo>
                <a:lnTo>
                  <a:pt x="65087" y="25527"/>
                </a:lnTo>
                <a:lnTo>
                  <a:pt x="62649" y="24638"/>
                </a:lnTo>
                <a:lnTo>
                  <a:pt x="58902" y="20955"/>
                </a:lnTo>
                <a:lnTo>
                  <a:pt x="58039" y="18669"/>
                </a:lnTo>
                <a:lnTo>
                  <a:pt x="57975" y="13081"/>
                </a:lnTo>
                <a:lnTo>
                  <a:pt x="58928" y="10795"/>
                </a:lnTo>
                <a:lnTo>
                  <a:pt x="62725" y="7112"/>
                </a:lnTo>
                <a:lnTo>
                  <a:pt x="65112" y="6223"/>
                </a:lnTo>
                <a:lnTo>
                  <a:pt x="70840" y="6223"/>
                </a:lnTo>
                <a:lnTo>
                  <a:pt x="73228" y="7112"/>
                </a:lnTo>
                <a:lnTo>
                  <a:pt x="77089" y="10922"/>
                </a:lnTo>
                <a:lnTo>
                  <a:pt x="77952" y="13081"/>
                </a:lnTo>
                <a:lnTo>
                  <a:pt x="77939" y="18923"/>
                </a:lnTo>
                <a:lnTo>
                  <a:pt x="77114" y="20955"/>
                </a:lnTo>
                <a:lnTo>
                  <a:pt x="73380" y="24638"/>
                </a:lnTo>
                <a:lnTo>
                  <a:pt x="70993" y="25527"/>
                </a:lnTo>
                <a:lnTo>
                  <a:pt x="82143" y="25527"/>
                </a:lnTo>
                <a:lnTo>
                  <a:pt x="85064" y="21463"/>
                </a:lnTo>
                <a:lnTo>
                  <a:pt x="85813" y="18923"/>
                </a:lnTo>
                <a:lnTo>
                  <a:pt x="85712" y="11430"/>
                </a:lnTo>
                <a:lnTo>
                  <a:pt x="84175" y="7874"/>
                </a:lnTo>
                <a:lnTo>
                  <a:pt x="82511" y="6223"/>
                </a:lnTo>
                <a:lnTo>
                  <a:pt x="77622" y="1524"/>
                </a:lnTo>
                <a:lnTo>
                  <a:pt x="73304" y="0"/>
                </a:lnTo>
                <a:lnTo>
                  <a:pt x="62585" y="0"/>
                </a:lnTo>
                <a:lnTo>
                  <a:pt x="58267" y="1524"/>
                </a:lnTo>
                <a:lnTo>
                  <a:pt x="51854" y="7620"/>
                </a:lnTo>
                <a:lnTo>
                  <a:pt x="50241" y="11430"/>
                </a:lnTo>
                <a:lnTo>
                  <a:pt x="50279" y="18923"/>
                </a:lnTo>
                <a:lnTo>
                  <a:pt x="59486" y="28448"/>
                </a:lnTo>
                <a:lnTo>
                  <a:pt x="55727" y="29464"/>
                </a:lnTo>
                <a:lnTo>
                  <a:pt x="52832" y="31242"/>
                </a:lnTo>
                <a:lnTo>
                  <a:pt x="48780" y="36703"/>
                </a:lnTo>
                <a:lnTo>
                  <a:pt x="47752" y="40005"/>
                </a:lnTo>
                <a:lnTo>
                  <a:pt x="47802" y="49530"/>
                </a:lnTo>
                <a:lnTo>
                  <a:pt x="49606" y="53848"/>
                </a:lnTo>
                <a:lnTo>
                  <a:pt x="57073" y="61087"/>
                </a:lnTo>
                <a:lnTo>
                  <a:pt x="61963" y="62865"/>
                </a:lnTo>
                <a:lnTo>
                  <a:pt x="74117" y="62865"/>
                </a:lnTo>
                <a:lnTo>
                  <a:pt x="79006" y="61087"/>
                </a:lnTo>
                <a:lnTo>
                  <a:pt x="83604" y="56642"/>
                </a:lnTo>
                <a:lnTo>
                  <a:pt x="86487" y="53848"/>
                </a:lnTo>
                <a:lnTo>
                  <a:pt x="88328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480820" y="5369559"/>
            <a:ext cx="88900" cy="62865"/>
          </a:xfrm>
          <a:custGeom>
            <a:avLst/>
            <a:gdLst/>
            <a:ahLst/>
            <a:cxnLst/>
            <a:rect l="l" t="t" r="r" b="b"/>
            <a:pathLst>
              <a:path w="88900" h="62864">
                <a:moveTo>
                  <a:pt x="33655" y="56769"/>
                </a:moveTo>
                <a:lnTo>
                  <a:pt x="8382" y="46863"/>
                </a:lnTo>
                <a:lnTo>
                  <a:pt x="1143" y="47625"/>
                </a:lnTo>
                <a:lnTo>
                  <a:pt x="1778" y="52451"/>
                </a:lnTo>
                <a:lnTo>
                  <a:pt x="3556" y="56134"/>
                </a:lnTo>
                <a:lnTo>
                  <a:pt x="9652" y="61595"/>
                </a:lnTo>
                <a:lnTo>
                  <a:pt x="13589" y="62865"/>
                </a:lnTo>
                <a:lnTo>
                  <a:pt x="22987" y="62865"/>
                </a:lnTo>
                <a:lnTo>
                  <a:pt x="26924" y="61595"/>
                </a:lnTo>
                <a:lnTo>
                  <a:pt x="33655" y="56769"/>
                </a:lnTo>
                <a:close/>
              </a:path>
              <a:path w="88900" h="62864">
                <a:moveTo>
                  <a:pt x="40513" y="22225"/>
                </a:moveTo>
                <a:lnTo>
                  <a:pt x="32131" y="4445"/>
                </a:lnTo>
                <a:lnTo>
                  <a:pt x="32131" y="16129"/>
                </a:lnTo>
                <a:lnTo>
                  <a:pt x="32004" y="25019"/>
                </a:lnTo>
                <a:lnTo>
                  <a:pt x="30988" y="28194"/>
                </a:lnTo>
                <a:lnTo>
                  <a:pt x="26416" y="33020"/>
                </a:lnTo>
                <a:lnTo>
                  <a:pt x="23622" y="34290"/>
                </a:lnTo>
                <a:lnTo>
                  <a:pt x="16637" y="34290"/>
                </a:lnTo>
                <a:lnTo>
                  <a:pt x="13716" y="33020"/>
                </a:lnTo>
                <a:lnTo>
                  <a:pt x="9017" y="28194"/>
                </a:lnTo>
                <a:lnTo>
                  <a:pt x="7747" y="25019"/>
                </a:lnTo>
                <a:lnTo>
                  <a:pt x="7874" y="16510"/>
                </a:lnTo>
                <a:lnTo>
                  <a:pt x="9017" y="13081"/>
                </a:lnTo>
                <a:lnTo>
                  <a:pt x="13970" y="7620"/>
                </a:lnTo>
                <a:lnTo>
                  <a:pt x="16891" y="6223"/>
                </a:lnTo>
                <a:lnTo>
                  <a:pt x="23495" y="6223"/>
                </a:lnTo>
                <a:lnTo>
                  <a:pt x="26289" y="7493"/>
                </a:lnTo>
                <a:lnTo>
                  <a:pt x="30988" y="12700"/>
                </a:lnTo>
                <a:lnTo>
                  <a:pt x="32131" y="16129"/>
                </a:lnTo>
                <a:lnTo>
                  <a:pt x="32131" y="4445"/>
                </a:lnTo>
                <a:lnTo>
                  <a:pt x="27051" y="1016"/>
                </a:lnTo>
                <a:lnTo>
                  <a:pt x="23368" y="0"/>
                </a:lnTo>
                <a:lnTo>
                  <a:pt x="13843" y="0"/>
                </a:lnTo>
                <a:lnTo>
                  <a:pt x="9271" y="1905"/>
                </a:lnTo>
                <a:lnTo>
                  <a:pt x="1905" y="9525"/>
                </a:lnTo>
                <a:lnTo>
                  <a:pt x="0" y="14605"/>
                </a:lnTo>
                <a:lnTo>
                  <a:pt x="0" y="26797"/>
                </a:lnTo>
                <a:lnTo>
                  <a:pt x="1778" y="31750"/>
                </a:lnTo>
                <a:lnTo>
                  <a:pt x="8763" y="39116"/>
                </a:lnTo>
                <a:lnTo>
                  <a:pt x="13081" y="40894"/>
                </a:lnTo>
                <a:lnTo>
                  <a:pt x="21336" y="40894"/>
                </a:lnTo>
                <a:lnTo>
                  <a:pt x="24130" y="40259"/>
                </a:lnTo>
                <a:lnTo>
                  <a:pt x="29337" y="37211"/>
                </a:lnTo>
                <a:lnTo>
                  <a:pt x="31369" y="35306"/>
                </a:lnTo>
                <a:lnTo>
                  <a:pt x="32004" y="34290"/>
                </a:lnTo>
                <a:lnTo>
                  <a:pt x="32893" y="32893"/>
                </a:lnTo>
                <a:lnTo>
                  <a:pt x="33020" y="37719"/>
                </a:lnTo>
                <a:lnTo>
                  <a:pt x="32639" y="40513"/>
                </a:lnTo>
                <a:lnTo>
                  <a:pt x="20955" y="56642"/>
                </a:lnTo>
                <a:lnTo>
                  <a:pt x="33782" y="56642"/>
                </a:lnTo>
                <a:lnTo>
                  <a:pt x="36195" y="53213"/>
                </a:lnTo>
                <a:lnTo>
                  <a:pt x="39624" y="43942"/>
                </a:lnTo>
                <a:lnTo>
                  <a:pt x="40513" y="37719"/>
                </a:lnTo>
                <a:lnTo>
                  <a:pt x="40513" y="32893"/>
                </a:lnTo>
                <a:lnTo>
                  <a:pt x="40513" y="22225"/>
                </a:lnTo>
                <a:close/>
              </a:path>
              <a:path w="88900" h="62864">
                <a:moveTo>
                  <a:pt x="88646" y="35052"/>
                </a:moveTo>
                <a:lnTo>
                  <a:pt x="86868" y="30353"/>
                </a:lnTo>
                <a:lnTo>
                  <a:pt x="84201" y="27686"/>
                </a:lnTo>
                <a:lnTo>
                  <a:pt x="81407" y="24892"/>
                </a:lnTo>
                <a:lnTo>
                  <a:pt x="79375" y="22860"/>
                </a:lnTo>
                <a:lnTo>
                  <a:pt x="74930" y="20955"/>
                </a:lnTo>
                <a:lnTo>
                  <a:pt x="65405" y="20955"/>
                </a:lnTo>
                <a:lnTo>
                  <a:pt x="61595" y="22352"/>
                </a:lnTo>
                <a:lnTo>
                  <a:pt x="57912" y="24892"/>
                </a:lnTo>
                <a:lnTo>
                  <a:pt x="61214" y="8255"/>
                </a:lnTo>
                <a:lnTo>
                  <a:pt x="85725" y="8255"/>
                </a:lnTo>
                <a:lnTo>
                  <a:pt x="85725" y="1143"/>
                </a:lnTo>
                <a:lnTo>
                  <a:pt x="55118" y="1143"/>
                </a:lnTo>
                <a:lnTo>
                  <a:pt x="49149" y="32766"/>
                </a:lnTo>
                <a:lnTo>
                  <a:pt x="56261" y="33655"/>
                </a:lnTo>
                <a:lnTo>
                  <a:pt x="57404" y="31877"/>
                </a:lnTo>
                <a:lnTo>
                  <a:pt x="58928" y="30480"/>
                </a:lnTo>
                <a:lnTo>
                  <a:pt x="62865" y="28194"/>
                </a:lnTo>
                <a:lnTo>
                  <a:pt x="65024" y="27686"/>
                </a:lnTo>
                <a:lnTo>
                  <a:pt x="71374" y="27686"/>
                </a:lnTo>
                <a:lnTo>
                  <a:pt x="74549" y="28956"/>
                </a:lnTo>
                <a:lnTo>
                  <a:pt x="79375" y="33909"/>
                </a:lnTo>
                <a:lnTo>
                  <a:pt x="80645" y="37338"/>
                </a:lnTo>
                <a:lnTo>
                  <a:pt x="80645" y="46228"/>
                </a:lnTo>
                <a:lnTo>
                  <a:pt x="79375" y="49784"/>
                </a:lnTo>
                <a:lnTo>
                  <a:pt x="74295" y="55245"/>
                </a:lnTo>
                <a:lnTo>
                  <a:pt x="71247" y="56642"/>
                </a:lnTo>
                <a:lnTo>
                  <a:pt x="64643" y="56642"/>
                </a:lnTo>
                <a:lnTo>
                  <a:pt x="61976" y="55626"/>
                </a:lnTo>
                <a:lnTo>
                  <a:pt x="57785" y="51816"/>
                </a:lnTo>
                <a:lnTo>
                  <a:pt x="56388" y="48895"/>
                </a:lnTo>
                <a:lnTo>
                  <a:pt x="55753" y="45085"/>
                </a:lnTo>
                <a:lnTo>
                  <a:pt x="47879" y="45720"/>
                </a:lnTo>
                <a:lnTo>
                  <a:pt x="48387" y="50927"/>
                </a:lnTo>
                <a:lnTo>
                  <a:pt x="50419" y="54991"/>
                </a:lnTo>
                <a:lnTo>
                  <a:pt x="57404" y="61341"/>
                </a:lnTo>
                <a:lnTo>
                  <a:pt x="61976" y="62865"/>
                </a:lnTo>
                <a:lnTo>
                  <a:pt x="74422" y="62865"/>
                </a:lnTo>
                <a:lnTo>
                  <a:pt x="79883" y="60325"/>
                </a:lnTo>
                <a:lnTo>
                  <a:pt x="82804" y="56642"/>
                </a:lnTo>
                <a:lnTo>
                  <a:pt x="86995" y="51308"/>
                </a:lnTo>
                <a:lnTo>
                  <a:pt x="88646" y="46482"/>
                </a:lnTo>
                <a:lnTo>
                  <a:pt x="88646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831340" y="5369559"/>
            <a:ext cx="76200" cy="63500"/>
          </a:xfrm>
          <a:custGeom>
            <a:avLst/>
            <a:gdLst/>
            <a:ahLst/>
            <a:cxnLst/>
            <a:rect l="l" t="t" r="r" b="b"/>
            <a:pathLst>
              <a:path w="76200" h="63500">
                <a:moveTo>
                  <a:pt x="39878" y="1016"/>
                </a:moveTo>
                <a:lnTo>
                  <a:pt x="0" y="1016"/>
                </a:lnTo>
                <a:lnTo>
                  <a:pt x="0" y="8509"/>
                </a:lnTo>
                <a:lnTo>
                  <a:pt x="30099" y="8509"/>
                </a:lnTo>
                <a:lnTo>
                  <a:pt x="26289" y="12954"/>
                </a:lnTo>
                <a:lnTo>
                  <a:pt x="9652" y="52197"/>
                </a:lnTo>
                <a:lnTo>
                  <a:pt x="8636" y="63119"/>
                </a:lnTo>
                <a:lnTo>
                  <a:pt x="16383" y="63119"/>
                </a:lnTo>
                <a:lnTo>
                  <a:pt x="16764" y="56896"/>
                </a:lnTo>
                <a:lnTo>
                  <a:pt x="17780" y="51054"/>
                </a:lnTo>
                <a:lnTo>
                  <a:pt x="19304" y="45847"/>
                </a:lnTo>
                <a:lnTo>
                  <a:pt x="21336" y="38354"/>
                </a:lnTo>
                <a:lnTo>
                  <a:pt x="24384" y="31115"/>
                </a:lnTo>
                <a:lnTo>
                  <a:pt x="32004" y="17018"/>
                </a:lnTo>
                <a:lnTo>
                  <a:pt x="35941" y="11303"/>
                </a:lnTo>
                <a:lnTo>
                  <a:pt x="39878" y="7112"/>
                </a:lnTo>
                <a:lnTo>
                  <a:pt x="39878" y="1016"/>
                </a:lnTo>
                <a:close/>
              </a:path>
              <a:path w="76200" h="63500">
                <a:moveTo>
                  <a:pt x="75819" y="0"/>
                </a:moveTo>
                <a:lnTo>
                  <a:pt x="70866" y="0"/>
                </a:lnTo>
                <a:lnTo>
                  <a:pt x="69596" y="2667"/>
                </a:lnTo>
                <a:lnTo>
                  <a:pt x="67437" y="5461"/>
                </a:lnTo>
                <a:lnTo>
                  <a:pt x="61087" y="11303"/>
                </a:lnTo>
                <a:lnTo>
                  <a:pt x="57404" y="13716"/>
                </a:lnTo>
                <a:lnTo>
                  <a:pt x="53086" y="15748"/>
                </a:lnTo>
                <a:lnTo>
                  <a:pt x="53086" y="23241"/>
                </a:lnTo>
                <a:lnTo>
                  <a:pt x="68199" y="13970"/>
                </a:lnTo>
                <a:lnTo>
                  <a:pt x="68199" y="63119"/>
                </a:lnTo>
                <a:lnTo>
                  <a:pt x="75742" y="63119"/>
                </a:lnTo>
                <a:lnTo>
                  <a:pt x="75742" y="13970"/>
                </a:lnTo>
                <a:lnTo>
                  <a:pt x="75819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174240" y="5369559"/>
            <a:ext cx="91440" cy="62865"/>
          </a:xfrm>
          <a:custGeom>
            <a:avLst/>
            <a:gdLst/>
            <a:ahLst/>
            <a:cxnLst/>
            <a:rect l="l" t="t" r="r" b="b"/>
            <a:pathLst>
              <a:path w="91439" h="62864">
                <a:moveTo>
                  <a:pt x="42926" y="40132"/>
                </a:moveTo>
                <a:lnTo>
                  <a:pt x="34531" y="40132"/>
                </a:lnTo>
                <a:lnTo>
                  <a:pt x="34531" y="12446"/>
                </a:lnTo>
                <a:lnTo>
                  <a:pt x="34544" y="254"/>
                </a:lnTo>
                <a:lnTo>
                  <a:pt x="28321" y="254"/>
                </a:lnTo>
                <a:lnTo>
                  <a:pt x="26924" y="2222"/>
                </a:lnTo>
                <a:lnTo>
                  <a:pt x="26924" y="12446"/>
                </a:lnTo>
                <a:lnTo>
                  <a:pt x="26924" y="40132"/>
                </a:lnTo>
                <a:lnTo>
                  <a:pt x="7493" y="40132"/>
                </a:lnTo>
                <a:lnTo>
                  <a:pt x="26924" y="12446"/>
                </a:lnTo>
                <a:lnTo>
                  <a:pt x="26924" y="2222"/>
                </a:lnTo>
                <a:lnTo>
                  <a:pt x="0" y="40132"/>
                </a:lnTo>
                <a:lnTo>
                  <a:pt x="0" y="47117"/>
                </a:lnTo>
                <a:lnTo>
                  <a:pt x="26924" y="47117"/>
                </a:lnTo>
                <a:lnTo>
                  <a:pt x="26924" y="61849"/>
                </a:lnTo>
                <a:lnTo>
                  <a:pt x="34531" y="61849"/>
                </a:lnTo>
                <a:lnTo>
                  <a:pt x="34531" y="47117"/>
                </a:lnTo>
                <a:lnTo>
                  <a:pt x="42926" y="47117"/>
                </a:lnTo>
                <a:lnTo>
                  <a:pt x="42926" y="40132"/>
                </a:lnTo>
                <a:close/>
              </a:path>
              <a:path w="91439" h="62864">
                <a:moveTo>
                  <a:pt x="91313" y="35941"/>
                </a:moveTo>
                <a:lnTo>
                  <a:pt x="89408" y="31115"/>
                </a:lnTo>
                <a:lnTo>
                  <a:pt x="86995" y="28575"/>
                </a:lnTo>
                <a:lnTo>
                  <a:pt x="83439" y="24930"/>
                </a:lnTo>
                <a:lnTo>
                  <a:pt x="83439" y="37846"/>
                </a:lnTo>
                <a:lnTo>
                  <a:pt x="83439" y="46990"/>
                </a:lnTo>
                <a:lnTo>
                  <a:pt x="82296" y="50165"/>
                </a:lnTo>
                <a:lnTo>
                  <a:pt x="77724" y="55372"/>
                </a:lnTo>
                <a:lnTo>
                  <a:pt x="74930" y="56642"/>
                </a:lnTo>
                <a:lnTo>
                  <a:pt x="69469" y="56642"/>
                </a:lnTo>
                <a:lnTo>
                  <a:pt x="59055" y="44450"/>
                </a:lnTo>
                <a:lnTo>
                  <a:pt x="59055" y="37846"/>
                </a:lnTo>
                <a:lnTo>
                  <a:pt x="60325" y="34671"/>
                </a:lnTo>
                <a:lnTo>
                  <a:pt x="64770" y="30099"/>
                </a:lnTo>
                <a:lnTo>
                  <a:pt x="65024" y="29845"/>
                </a:lnTo>
                <a:lnTo>
                  <a:pt x="67945" y="28575"/>
                </a:lnTo>
                <a:lnTo>
                  <a:pt x="74930" y="28575"/>
                </a:lnTo>
                <a:lnTo>
                  <a:pt x="77724" y="29845"/>
                </a:lnTo>
                <a:lnTo>
                  <a:pt x="82296" y="34671"/>
                </a:lnTo>
                <a:lnTo>
                  <a:pt x="83439" y="37846"/>
                </a:lnTo>
                <a:lnTo>
                  <a:pt x="83439" y="24930"/>
                </a:lnTo>
                <a:lnTo>
                  <a:pt x="82296" y="23749"/>
                </a:lnTo>
                <a:lnTo>
                  <a:pt x="77978" y="21844"/>
                </a:lnTo>
                <a:lnTo>
                  <a:pt x="70104" y="21844"/>
                </a:lnTo>
                <a:lnTo>
                  <a:pt x="67310" y="22606"/>
                </a:lnTo>
                <a:lnTo>
                  <a:pt x="61976" y="25273"/>
                </a:lnTo>
                <a:lnTo>
                  <a:pt x="59690" y="27305"/>
                </a:lnTo>
                <a:lnTo>
                  <a:pt x="57912" y="30099"/>
                </a:lnTo>
                <a:lnTo>
                  <a:pt x="69723" y="6223"/>
                </a:lnTo>
                <a:lnTo>
                  <a:pt x="75184" y="6223"/>
                </a:lnTo>
                <a:lnTo>
                  <a:pt x="77597" y="7239"/>
                </a:lnTo>
                <a:lnTo>
                  <a:pt x="81026" y="10795"/>
                </a:lnTo>
                <a:lnTo>
                  <a:pt x="81915" y="12954"/>
                </a:lnTo>
                <a:lnTo>
                  <a:pt x="82550" y="15875"/>
                </a:lnTo>
                <a:lnTo>
                  <a:pt x="90170" y="15367"/>
                </a:lnTo>
                <a:lnTo>
                  <a:pt x="77470" y="0"/>
                </a:lnTo>
                <a:lnTo>
                  <a:pt x="66040" y="0"/>
                </a:lnTo>
                <a:lnTo>
                  <a:pt x="60833" y="2413"/>
                </a:lnTo>
                <a:lnTo>
                  <a:pt x="50292" y="43688"/>
                </a:lnTo>
                <a:lnTo>
                  <a:pt x="52324" y="51308"/>
                </a:lnTo>
                <a:lnTo>
                  <a:pt x="60325" y="60579"/>
                </a:lnTo>
                <a:lnTo>
                  <a:pt x="65532" y="62865"/>
                </a:lnTo>
                <a:lnTo>
                  <a:pt x="75565" y="62865"/>
                </a:lnTo>
                <a:lnTo>
                  <a:pt x="91313" y="45720"/>
                </a:lnTo>
                <a:lnTo>
                  <a:pt x="91313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618739" y="5369559"/>
            <a:ext cx="22860" cy="63500"/>
          </a:xfrm>
          <a:custGeom>
            <a:avLst/>
            <a:gdLst/>
            <a:ahLst/>
            <a:cxnLst/>
            <a:rect l="l" t="t" r="r" b="b"/>
            <a:pathLst>
              <a:path w="22860" h="63500">
                <a:moveTo>
                  <a:pt x="22733" y="0"/>
                </a:moveTo>
                <a:lnTo>
                  <a:pt x="17780" y="0"/>
                </a:lnTo>
                <a:lnTo>
                  <a:pt x="16510" y="2666"/>
                </a:lnTo>
                <a:lnTo>
                  <a:pt x="14224" y="5461"/>
                </a:lnTo>
                <a:lnTo>
                  <a:pt x="7874" y="11302"/>
                </a:lnTo>
                <a:lnTo>
                  <a:pt x="4191" y="13715"/>
                </a:lnTo>
                <a:lnTo>
                  <a:pt x="0" y="15748"/>
                </a:lnTo>
                <a:lnTo>
                  <a:pt x="0" y="23240"/>
                </a:lnTo>
                <a:lnTo>
                  <a:pt x="15112" y="13969"/>
                </a:lnTo>
                <a:lnTo>
                  <a:pt x="15112" y="63118"/>
                </a:lnTo>
                <a:lnTo>
                  <a:pt x="22733" y="63118"/>
                </a:lnTo>
                <a:lnTo>
                  <a:pt x="22733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961640" y="5369559"/>
            <a:ext cx="205740" cy="62865"/>
          </a:xfrm>
          <a:custGeom>
            <a:avLst/>
            <a:gdLst/>
            <a:ahLst/>
            <a:cxnLst/>
            <a:rect l="l" t="t" r="r" b="b"/>
            <a:pathLst>
              <a:path w="205739" h="62864">
                <a:moveTo>
                  <a:pt x="39624" y="24130"/>
                </a:moveTo>
                <a:lnTo>
                  <a:pt x="39370" y="20447"/>
                </a:lnTo>
                <a:lnTo>
                  <a:pt x="37465" y="13335"/>
                </a:lnTo>
                <a:lnTo>
                  <a:pt x="36195" y="10287"/>
                </a:lnTo>
                <a:lnTo>
                  <a:pt x="33655" y="6223"/>
                </a:lnTo>
                <a:lnTo>
                  <a:pt x="33020" y="5207"/>
                </a:lnTo>
                <a:lnTo>
                  <a:pt x="32131" y="4381"/>
                </a:lnTo>
                <a:lnTo>
                  <a:pt x="32131" y="21336"/>
                </a:lnTo>
                <a:lnTo>
                  <a:pt x="32131" y="41529"/>
                </a:lnTo>
                <a:lnTo>
                  <a:pt x="30861" y="48260"/>
                </a:lnTo>
                <a:lnTo>
                  <a:pt x="26289" y="54991"/>
                </a:lnTo>
                <a:lnTo>
                  <a:pt x="23368" y="56642"/>
                </a:lnTo>
                <a:lnTo>
                  <a:pt x="16510" y="56642"/>
                </a:lnTo>
                <a:lnTo>
                  <a:pt x="13589" y="54991"/>
                </a:lnTo>
                <a:lnTo>
                  <a:pt x="8890" y="48260"/>
                </a:lnTo>
                <a:lnTo>
                  <a:pt x="7747" y="41529"/>
                </a:lnTo>
                <a:lnTo>
                  <a:pt x="7747" y="21336"/>
                </a:lnTo>
                <a:lnTo>
                  <a:pt x="9017" y="14478"/>
                </a:lnTo>
                <a:lnTo>
                  <a:pt x="13589" y="7747"/>
                </a:lnTo>
                <a:lnTo>
                  <a:pt x="16383" y="6223"/>
                </a:lnTo>
                <a:lnTo>
                  <a:pt x="23368" y="6223"/>
                </a:lnTo>
                <a:lnTo>
                  <a:pt x="26289" y="7874"/>
                </a:lnTo>
                <a:lnTo>
                  <a:pt x="30861" y="14605"/>
                </a:lnTo>
                <a:lnTo>
                  <a:pt x="32131" y="21336"/>
                </a:lnTo>
                <a:lnTo>
                  <a:pt x="32131" y="4381"/>
                </a:lnTo>
                <a:lnTo>
                  <a:pt x="30988" y="3302"/>
                </a:lnTo>
                <a:lnTo>
                  <a:pt x="26035" y="635"/>
                </a:lnTo>
                <a:lnTo>
                  <a:pt x="23114" y="0"/>
                </a:lnTo>
                <a:lnTo>
                  <a:pt x="15494" y="0"/>
                </a:lnTo>
                <a:lnTo>
                  <a:pt x="0" y="24130"/>
                </a:lnTo>
                <a:lnTo>
                  <a:pt x="0" y="31496"/>
                </a:lnTo>
                <a:lnTo>
                  <a:pt x="14097" y="62865"/>
                </a:lnTo>
                <a:lnTo>
                  <a:pt x="24384" y="62865"/>
                </a:lnTo>
                <a:lnTo>
                  <a:pt x="39624" y="39497"/>
                </a:lnTo>
                <a:lnTo>
                  <a:pt x="39624" y="24130"/>
                </a:lnTo>
                <a:close/>
              </a:path>
              <a:path w="205739" h="62864">
                <a:moveTo>
                  <a:pt x="60109" y="53251"/>
                </a:moveTo>
                <a:lnTo>
                  <a:pt x="51562" y="53251"/>
                </a:lnTo>
                <a:lnTo>
                  <a:pt x="51562" y="61849"/>
                </a:lnTo>
                <a:lnTo>
                  <a:pt x="60109" y="61849"/>
                </a:lnTo>
                <a:lnTo>
                  <a:pt x="60109" y="53251"/>
                </a:lnTo>
                <a:close/>
              </a:path>
              <a:path w="205739" h="62864">
                <a:moveTo>
                  <a:pt x="110490" y="54610"/>
                </a:moveTo>
                <a:lnTo>
                  <a:pt x="80518" y="54610"/>
                </a:lnTo>
                <a:lnTo>
                  <a:pt x="82423" y="51816"/>
                </a:lnTo>
                <a:lnTo>
                  <a:pt x="84963" y="49149"/>
                </a:lnTo>
                <a:lnTo>
                  <a:pt x="87884" y="46482"/>
                </a:lnTo>
                <a:lnTo>
                  <a:pt x="97790" y="38100"/>
                </a:lnTo>
                <a:lnTo>
                  <a:pt x="101600" y="34544"/>
                </a:lnTo>
                <a:lnTo>
                  <a:pt x="106172" y="29210"/>
                </a:lnTo>
                <a:lnTo>
                  <a:pt x="107823" y="26797"/>
                </a:lnTo>
                <a:lnTo>
                  <a:pt x="109855" y="21971"/>
                </a:lnTo>
                <a:lnTo>
                  <a:pt x="110363" y="19812"/>
                </a:lnTo>
                <a:lnTo>
                  <a:pt x="110236" y="12065"/>
                </a:lnTo>
                <a:lnTo>
                  <a:pt x="108712" y="8128"/>
                </a:lnTo>
                <a:lnTo>
                  <a:pt x="106680" y="6223"/>
                </a:lnTo>
                <a:lnTo>
                  <a:pt x="101854" y="1651"/>
                </a:lnTo>
                <a:lnTo>
                  <a:pt x="97155" y="0"/>
                </a:lnTo>
                <a:lnTo>
                  <a:pt x="85598" y="0"/>
                </a:lnTo>
                <a:lnTo>
                  <a:pt x="80899" y="1524"/>
                </a:lnTo>
                <a:lnTo>
                  <a:pt x="74041" y="7620"/>
                </a:lnTo>
                <a:lnTo>
                  <a:pt x="72009" y="12065"/>
                </a:lnTo>
                <a:lnTo>
                  <a:pt x="71501" y="17780"/>
                </a:lnTo>
                <a:lnTo>
                  <a:pt x="79248" y="18542"/>
                </a:lnTo>
                <a:lnTo>
                  <a:pt x="79248" y="14732"/>
                </a:lnTo>
                <a:lnTo>
                  <a:pt x="80391" y="11684"/>
                </a:lnTo>
                <a:lnTo>
                  <a:pt x="84709" y="7366"/>
                </a:lnTo>
                <a:lnTo>
                  <a:pt x="87503" y="6223"/>
                </a:lnTo>
                <a:lnTo>
                  <a:pt x="94615" y="6223"/>
                </a:lnTo>
                <a:lnTo>
                  <a:pt x="97409" y="7239"/>
                </a:lnTo>
                <a:lnTo>
                  <a:pt x="101600" y="11430"/>
                </a:lnTo>
                <a:lnTo>
                  <a:pt x="102616" y="13970"/>
                </a:lnTo>
                <a:lnTo>
                  <a:pt x="102616" y="19812"/>
                </a:lnTo>
                <a:lnTo>
                  <a:pt x="101473" y="22860"/>
                </a:lnTo>
                <a:lnTo>
                  <a:pt x="96774" y="29210"/>
                </a:lnTo>
                <a:lnTo>
                  <a:pt x="92329" y="33528"/>
                </a:lnTo>
                <a:lnTo>
                  <a:pt x="81407" y="42545"/>
                </a:lnTo>
                <a:lnTo>
                  <a:pt x="78105" y="45720"/>
                </a:lnTo>
                <a:lnTo>
                  <a:pt x="73660" y="51054"/>
                </a:lnTo>
                <a:lnTo>
                  <a:pt x="72009" y="53848"/>
                </a:lnTo>
                <a:lnTo>
                  <a:pt x="70358" y="58293"/>
                </a:lnTo>
                <a:lnTo>
                  <a:pt x="70104" y="59944"/>
                </a:lnTo>
                <a:lnTo>
                  <a:pt x="70104" y="61849"/>
                </a:lnTo>
                <a:lnTo>
                  <a:pt x="110490" y="61849"/>
                </a:lnTo>
                <a:lnTo>
                  <a:pt x="110490" y="54610"/>
                </a:lnTo>
                <a:close/>
              </a:path>
              <a:path w="205739" h="62864">
                <a:moveTo>
                  <a:pt x="158877" y="35052"/>
                </a:moveTo>
                <a:lnTo>
                  <a:pt x="157099" y="30353"/>
                </a:lnTo>
                <a:lnTo>
                  <a:pt x="154559" y="27686"/>
                </a:lnTo>
                <a:lnTo>
                  <a:pt x="151765" y="24892"/>
                </a:lnTo>
                <a:lnTo>
                  <a:pt x="149733" y="22860"/>
                </a:lnTo>
                <a:lnTo>
                  <a:pt x="145288" y="20955"/>
                </a:lnTo>
                <a:lnTo>
                  <a:pt x="135890" y="20955"/>
                </a:lnTo>
                <a:lnTo>
                  <a:pt x="132080" y="22352"/>
                </a:lnTo>
                <a:lnTo>
                  <a:pt x="128397" y="24892"/>
                </a:lnTo>
                <a:lnTo>
                  <a:pt x="131699" y="8255"/>
                </a:lnTo>
                <a:lnTo>
                  <a:pt x="156083" y="8255"/>
                </a:lnTo>
                <a:lnTo>
                  <a:pt x="156083" y="1143"/>
                </a:lnTo>
                <a:lnTo>
                  <a:pt x="125730" y="1143"/>
                </a:lnTo>
                <a:lnTo>
                  <a:pt x="119761" y="32766"/>
                </a:lnTo>
                <a:lnTo>
                  <a:pt x="126873" y="33655"/>
                </a:lnTo>
                <a:lnTo>
                  <a:pt x="127889" y="31877"/>
                </a:lnTo>
                <a:lnTo>
                  <a:pt x="129413" y="30480"/>
                </a:lnTo>
                <a:lnTo>
                  <a:pt x="133350" y="28194"/>
                </a:lnTo>
                <a:lnTo>
                  <a:pt x="135509" y="27686"/>
                </a:lnTo>
                <a:lnTo>
                  <a:pt x="141859" y="27686"/>
                </a:lnTo>
                <a:lnTo>
                  <a:pt x="145034" y="28956"/>
                </a:lnTo>
                <a:lnTo>
                  <a:pt x="149733" y="33909"/>
                </a:lnTo>
                <a:lnTo>
                  <a:pt x="151003" y="37338"/>
                </a:lnTo>
                <a:lnTo>
                  <a:pt x="151003" y="46228"/>
                </a:lnTo>
                <a:lnTo>
                  <a:pt x="149733" y="49784"/>
                </a:lnTo>
                <a:lnTo>
                  <a:pt x="144780" y="55245"/>
                </a:lnTo>
                <a:lnTo>
                  <a:pt x="141732" y="56642"/>
                </a:lnTo>
                <a:lnTo>
                  <a:pt x="135128" y="56642"/>
                </a:lnTo>
                <a:lnTo>
                  <a:pt x="132461" y="55626"/>
                </a:lnTo>
                <a:lnTo>
                  <a:pt x="128270" y="51816"/>
                </a:lnTo>
                <a:lnTo>
                  <a:pt x="126873" y="48895"/>
                </a:lnTo>
                <a:lnTo>
                  <a:pt x="126365" y="45085"/>
                </a:lnTo>
                <a:lnTo>
                  <a:pt x="118491" y="45720"/>
                </a:lnTo>
                <a:lnTo>
                  <a:pt x="118999" y="50927"/>
                </a:lnTo>
                <a:lnTo>
                  <a:pt x="121031" y="54991"/>
                </a:lnTo>
                <a:lnTo>
                  <a:pt x="128016" y="61341"/>
                </a:lnTo>
                <a:lnTo>
                  <a:pt x="132461" y="62865"/>
                </a:lnTo>
                <a:lnTo>
                  <a:pt x="144780" y="62865"/>
                </a:lnTo>
                <a:lnTo>
                  <a:pt x="150114" y="60325"/>
                </a:lnTo>
                <a:lnTo>
                  <a:pt x="153035" y="56642"/>
                </a:lnTo>
                <a:lnTo>
                  <a:pt x="157353" y="51308"/>
                </a:lnTo>
                <a:lnTo>
                  <a:pt x="158877" y="46482"/>
                </a:lnTo>
                <a:lnTo>
                  <a:pt x="158877" y="35052"/>
                </a:lnTo>
                <a:close/>
              </a:path>
              <a:path w="205739" h="62864">
                <a:moveTo>
                  <a:pt x="205486" y="24130"/>
                </a:moveTo>
                <a:lnTo>
                  <a:pt x="205232" y="20447"/>
                </a:lnTo>
                <a:lnTo>
                  <a:pt x="203327" y="13335"/>
                </a:lnTo>
                <a:lnTo>
                  <a:pt x="202057" y="10287"/>
                </a:lnTo>
                <a:lnTo>
                  <a:pt x="199517" y="6223"/>
                </a:lnTo>
                <a:lnTo>
                  <a:pt x="198882" y="5207"/>
                </a:lnTo>
                <a:lnTo>
                  <a:pt x="197993" y="4381"/>
                </a:lnTo>
                <a:lnTo>
                  <a:pt x="197993" y="21336"/>
                </a:lnTo>
                <a:lnTo>
                  <a:pt x="197993" y="41529"/>
                </a:lnTo>
                <a:lnTo>
                  <a:pt x="196723" y="48260"/>
                </a:lnTo>
                <a:lnTo>
                  <a:pt x="192024" y="54991"/>
                </a:lnTo>
                <a:lnTo>
                  <a:pt x="189230" y="56642"/>
                </a:lnTo>
                <a:lnTo>
                  <a:pt x="182245" y="56642"/>
                </a:lnTo>
                <a:lnTo>
                  <a:pt x="179451" y="54991"/>
                </a:lnTo>
                <a:lnTo>
                  <a:pt x="174752" y="48260"/>
                </a:lnTo>
                <a:lnTo>
                  <a:pt x="173609" y="41529"/>
                </a:lnTo>
                <a:lnTo>
                  <a:pt x="173609" y="21336"/>
                </a:lnTo>
                <a:lnTo>
                  <a:pt x="174879" y="14478"/>
                </a:lnTo>
                <a:lnTo>
                  <a:pt x="179451" y="7747"/>
                </a:lnTo>
                <a:lnTo>
                  <a:pt x="182245" y="6223"/>
                </a:lnTo>
                <a:lnTo>
                  <a:pt x="189103" y="6223"/>
                </a:lnTo>
                <a:lnTo>
                  <a:pt x="192024" y="7874"/>
                </a:lnTo>
                <a:lnTo>
                  <a:pt x="196723" y="14605"/>
                </a:lnTo>
                <a:lnTo>
                  <a:pt x="197993" y="21336"/>
                </a:lnTo>
                <a:lnTo>
                  <a:pt x="197993" y="4381"/>
                </a:lnTo>
                <a:lnTo>
                  <a:pt x="196850" y="3302"/>
                </a:lnTo>
                <a:lnTo>
                  <a:pt x="191897" y="635"/>
                </a:lnTo>
                <a:lnTo>
                  <a:pt x="188976" y="0"/>
                </a:lnTo>
                <a:lnTo>
                  <a:pt x="181356" y="0"/>
                </a:lnTo>
                <a:lnTo>
                  <a:pt x="165862" y="24130"/>
                </a:lnTo>
                <a:lnTo>
                  <a:pt x="165862" y="31496"/>
                </a:lnTo>
                <a:lnTo>
                  <a:pt x="179832" y="62865"/>
                </a:lnTo>
                <a:lnTo>
                  <a:pt x="190246" y="62865"/>
                </a:lnTo>
                <a:lnTo>
                  <a:pt x="205486" y="39497"/>
                </a:lnTo>
                <a:lnTo>
                  <a:pt x="2054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362960" y="536955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79" h="62864">
                <a:moveTo>
                  <a:pt x="40132" y="24130"/>
                </a:moveTo>
                <a:lnTo>
                  <a:pt x="39751" y="20447"/>
                </a:lnTo>
                <a:lnTo>
                  <a:pt x="37973" y="13335"/>
                </a:lnTo>
                <a:lnTo>
                  <a:pt x="36703" y="10287"/>
                </a:lnTo>
                <a:lnTo>
                  <a:pt x="34036" y="6223"/>
                </a:lnTo>
                <a:lnTo>
                  <a:pt x="33401" y="5207"/>
                </a:lnTo>
                <a:lnTo>
                  <a:pt x="32512" y="4381"/>
                </a:lnTo>
                <a:lnTo>
                  <a:pt x="32512" y="21336"/>
                </a:lnTo>
                <a:lnTo>
                  <a:pt x="32512" y="41529"/>
                </a:lnTo>
                <a:lnTo>
                  <a:pt x="31242" y="48260"/>
                </a:lnTo>
                <a:lnTo>
                  <a:pt x="26543" y="54991"/>
                </a:lnTo>
                <a:lnTo>
                  <a:pt x="23622" y="56642"/>
                </a:lnTo>
                <a:lnTo>
                  <a:pt x="16637" y="56642"/>
                </a:lnTo>
                <a:lnTo>
                  <a:pt x="13716" y="54991"/>
                </a:lnTo>
                <a:lnTo>
                  <a:pt x="9017" y="48260"/>
                </a:lnTo>
                <a:lnTo>
                  <a:pt x="7747" y="41529"/>
                </a:lnTo>
                <a:lnTo>
                  <a:pt x="7747" y="21336"/>
                </a:lnTo>
                <a:lnTo>
                  <a:pt x="9144" y="14478"/>
                </a:lnTo>
                <a:lnTo>
                  <a:pt x="13843" y="7747"/>
                </a:lnTo>
                <a:lnTo>
                  <a:pt x="16637" y="6223"/>
                </a:lnTo>
                <a:lnTo>
                  <a:pt x="23622" y="6223"/>
                </a:lnTo>
                <a:lnTo>
                  <a:pt x="26543" y="7874"/>
                </a:lnTo>
                <a:lnTo>
                  <a:pt x="31242" y="14605"/>
                </a:lnTo>
                <a:lnTo>
                  <a:pt x="32512" y="21336"/>
                </a:lnTo>
                <a:lnTo>
                  <a:pt x="32512" y="4381"/>
                </a:lnTo>
                <a:lnTo>
                  <a:pt x="31369" y="3302"/>
                </a:lnTo>
                <a:lnTo>
                  <a:pt x="26416" y="635"/>
                </a:lnTo>
                <a:lnTo>
                  <a:pt x="23495" y="0"/>
                </a:lnTo>
                <a:lnTo>
                  <a:pt x="15621" y="0"/>
                </a:lnTo>
                <a:lnTo>
                  <a:pt x="0" y="24130"/>
                </a:lnTo>
                <a:lnTo>
                  <a:pt x="0" y="31496"/>
                </a:lnTo>
                <a:lnTo>
                  <a:pt x="14224" y="62865"/>
                </a:lnTo>
                <a:lnTo>
                  <a:pt x="24638" y="62865"/>
                </a:lnTo>
                <a:lnTo>
                  <a:pt x="40132" y="39497"/>
                </a:lnTo>
                <a:lnTo>
                  <a:pt x="40132" y="24130"/>
                </a:lnTo>
                <a:close/>
              </a:path>
              <a:path w="208279" h="62864">
                <a:moveTo>
                  <a:pt x="60845" y="53251"/>
                </a:moveTo>
                <a:lnTo>
                  <a:pt x="52197" y="53251"/>
                </a:lnTo>
                <a:lnTo>
                  <a:pt x="52197" y="61849"/>
                </a:lnTo>
                <a:lnTo>
                  <a:pt x="60845" y="61849"/>
                </a:lnTo>
                <a:lnTo>
                  <a:pt x="60845" y="53251"/>
                </a:lnTo>
                <a:close/>
              </a:path>
              <a:path w="208279" h="62864">
                <a:moveTo>
                  <a:pt x="112395" y="39624"/>
                </a:moveTo>
                <a:lnTo>
                  <a:pt x="100838" y="28448"/>
                </a:lnTo>
                <a:lnTo>
                  <a:pt x="103759" y="27178"/>
                </a:lnTo>
                <a:lnTo>
                  <a:pt x="105029" y="26162"/>
                </a:lnTo>
                <a:lnTo>
                  <a:pt x="105791" y="25400"/>
                </a:lnTo>
                <a:lnTo>
                  <a:pt x="108712" y="21082"/>
                </a:lnTo>
                <a:lnTo>
                  <a:pt x="109347" y="18669"/>
                </a:lnTo>
                <a:lnTo>
                  <a:pt x="109347" y="13081"/>
                </a:lnTo>
                <a:lnTo>
                  <a:pt x="94742" y="0"/>
                </a:lnTo>
                <a:lnTo>
                  <a:pt x="86487" y="0"/>
                </a:lnTo>
                <a:lnTo>
                  <a:pt x="82423" y="1397"/>
                </a:lnTo>
                <a:lnTo>
                  <a:pt x="75819" y="6985"/>
                </a:lnTo>
                <a:lnTo>
                  <a:pt x="73660" y="10922"/>
                </a:lnTo>
                <a:lnTo>
                  <a:pt x="72771" y="16002"/>
                </a:lnTo>
                <a:lnTo>
                  <a:pt x="80391" y="17272"/>
                </a:lnTo>
                <a:lnTo>
                  <a:pt x="80899" y="13589"/>
                </a:lnTo>
                <a:lnTo>
                  <a:pt x="82169" y="10922"/>
                </a:lnTo>
                <a:lnTo>
                  <a:pt x="86106" y="7112"/>
                </a:lnTo>
                <a:lnTo>
                  <a:pt x="88519" y="6223"/>
                </a:lnTo>
                <a:lnTo>
                  <a:pt x="94488" y="6223"/>
                </a:lnTo>
                <a:lnTo>
                  <a:pt x="96901" y="7112"/>
                </a:lnTo>
                <a:lnTo>
                  <a:pt x="100711" y="10795"/>
                </a:lnTo>
                <a:lnTo>
                  <a:pt x="101600" y="13081"/>
                </a:lnTo>
                <a:lnTo>
                  <a:pt x="101600" y="19304"/>
                </a:lnTo>
                <a:lnTo>
                  <a:pt x="100330" y="21971"/>
                </a:lnTo>
                <a:lnTo>
                  <a:pt x="95123" y="25273"/>
                </a:lnTo>
                <a:lnTo>
                  <a:pt x="92202" y="26162"/>
                </a:lnTo>
                <a:lnTo>
                  <a:pt x="88265" y="26162"/>
                </a:lnTo>
                <a:lnTo>
                  <a:pt x="87757" y="26035"/>
                </a:lnTo>
                <a:lnTo>
                  <a:pt x="86995" y="32639"/>
                </a:lnTo>
                <a:lnTo>
                  <a:pt x="89027" y="32131"/>
                </a:lnTo>
                <a:lnTo>
                  <a:pt x="90932" y="31877"/>
                </a:lnTo>
                <a:lnTo>
                  <a:pt x="95758" y="31877"/>
                </a:lnTo>
                <a:lnTo>
                  <a:pt x="98679" y="33020"/>
                </a:lnTo>
                <a:lnTo>
                  <a:pt x="103251" y="37465"/>
                </a:lnTo>
                <a:lnTo>
                  <a:pt x="104394" y="40386"/>
                </a:lnTo>
                <a:lnTo>
                  <a:pt x="104394" y="47498"/>
                </a:lnTo>
                <a:lnTo>
                  <a:pt x="103124" y="50546"/>
                </a:lnTo>
                <a:lnTo>
                  <a:pt x="98171" y="55372"/>
                </a:lnTo>
                <a:lnTo>
                  <a:pt x="95250" y="56642"/>
                </a:lnTo>
                <a:lnTo>
                  <a:pt x="88646" y="56642"/>
                </a:lnTo>
                <a:lnTo>
                  <a:pt x="86106" y="55753"/>
                </a:lnTo>
                <a:lnTo>
                  <a:pt x="81915" y="51943"/>
                </a:lnTo>
                <a:lnTo>
                  <a:pt x="80391" y="48895"/>
                </a:lnTo>
                <a:lnTo>
                  <a:pt x="79629" y="44577"/>
                </a:lnTo>
                <a:lnTo>
                  <a:pt x="72009" y="45593"/>
                </a:lnTo>
                <a:lnTo>
                  <a:pt x="72517" y="50673"/>
                </a:lnTo>
                <a:lnTo>
                  <a:pt x="74549" y="54864"/>
                </a:lnTo>
                <a:lnTo>
                  <a:pt x="81661" y="61341"/>
                </a:lnTo>
                <a:lnTo>
                  <a:pt x="86233" y="62865"/>
                </a:lnTo>
                <a:lnTo>
                  <a:pt x="97663" y="62865"/>
                </a:lnTo>
                <a:lnTo>
                  <a:pt x="102616" y="61087"/>
                </a:lnTo>
                <a:lnTo>
                  <a:pt x="107188" y="56642"/>
                </a:lnTo>
                <a:lnTo>
                  <a:pt x="110490" y="53594"/>
                </a:lnTo>
                <a:lnTo>
                  <a:pt x="112395" y="49022"/>
                </a:lnTo>
                <a:lnTo>
                  <a:pt x="112395" y="39624"/>
                </a:lnTo>
                <a:close/>
              </a:path>
              <a:path w="208279" h="62864">
                <a:moveTo>
                  <a:pt x="148424" y="13677"/>
                </a:moveTo>
                <a:lnTo>
                  <a:pt x="140843" y="13677"/>
                </a:lnTo>
                <a:lnTo>
                  <a:pt x="140843" y="61849"/>
                </a:lnTo>
                <a:lnTo>
                  <a:pt x="148424" y="61849"/>
                </a:lnTo>
                <a:lnTo>
                  <a:pt x="148424" y="13677"/>
                </a:lnTo>
                <a:close/>
              </a:path>
              <a:path w="208279" h="62864">
                <a:moveTo>
                  <a:pt x="148463" y="0"/>
                </a:moveTo>
                <a:lnTo>
                  <a:pt x="143637" y="0"/>
                </a:lnTo>
                <a:lnTo>
                  <a:pt x="142240" y="2667"/>
                </a:lnTo>
                <a:lnTo>
                  <a:pt x="140081" y="5461"/>
                </a:lnTo>
                <a:lnTo>
                  <a:pt x="133731" y="11049"/>
                </a:lnTo>
                <a:lnTo>
                  <a:pt x="129921" y="13462"/>
                </a:lnTo>
                <a:lnTo>
                  <a:pt x="125730" y="15494"/>
                </a:lnTo>
                <a:lnTo>
                  <a:pt x="125730" y="22733"/>
                </a:lnTo>
                <a:lnTo>
                  <a:pt x="140843" y="13589"/>
                </a:lnTo>
                <a:lnTo>
                  <a:pt x="148463" y="13589"/>
                </a:lnTo>
                <a:lnTo>
                  <a:pt x="148463" y="0"/>
                </a:lnTo>
                <a:close/>
              </a:path>
              <a:path w="208279" h="62864">
                <a:moveTo>
                  <a:pt x="208026" y="24130"/>
                </a:moveTo>
                <a:lnTo>
                  <a:pt x="207772" y="20447"/>
                </a:lnTo>
                <a:lnTo>
                  <a:pt x="205867" y="13335"/>
                </a:lnTo>
                <a:lnTo>
                  <a:pt x="204597" y="10287"/>
                </a:lnTo>
                <a:lnTo>
                  <a:pt x="201930" y="6223"/>
                </a:lnTo>
                <a:lnTo>
                  <a:pt x="201295" y="5207"/>
                </a:lnTo>
                <a:lnTo>
                  <a:pt x="200406" y="4381"/>
                </a:lnTo>
                <a:lnTo>
                  <a:pt x="200406" y="21336"/>
                </a:lnTo>
                <a:lnTo>
                  <a:pt x="200406" y="41529"/>
                </a:lnTo>
                <a:lnTo>
                  <a:pt x="199136" y="48260"/>
                </a:lnTo>
                <a:lnTo>
                  <a:pt x="194437" y="54991"/>
                </a:lnTo>
                <a:lnTo>
                  <a:pt x="191516" y="56642"/>
                </a:lnTo>
                <a:lnTo>
                  <a:pt x="184531" y="56642"/>
                </a:lnTo>
                <a:lnTo>
                  <a:pt x="181610" y="54991"/>
                </a:lnTo>
                <a:lnTo>
                  <a:pt x="176911" y="48260"/>
                </a:lnTo>
                <a:lnTo>
                  <a:pt x="175641" y="41529"/>
                </a:lnTo>
                <a:lnTo>
                  <a:pt x="175768" y="21336"/>
                </a:lnTo>
                <a:lnTo>
                  <a:pt x="177038" y="14478"/>
                </a:lnTo>
                <a:lnTo>
                  <a:pt x="181737" y="7747"/>
                </a:lnTo>
                <a:lnTo>
                  <a:pt x="184531" y="6223"/>
                </a:lnTo>
                <a:lnTo>
                  <a:pt x="191516" y="6223"/>
                </a:lnTo>
                <a:lnTo>
                  <a:pt x="194437" y="7874"/>
                </a:lnTo>
                <a:lnTo>
                  <a:pt x="199263" y="14605"/>
                </a:lnTo>
                <a:lnTo>
                  <a:pt x="200406" y="21336"/>
                </a:lnTo>
                <a:lnTo>
                  <a:pt x="200406" y="4381"/>
                </a:lnTo>
                <a:lnTo>
                  <a:pt x="199263" y="3302"/>
                </a:lnTo>
                <a:lnTo>
                  <a:pt x="194310" y="635"/>
                </a:lnTo>
                <a:lnTo>
                  <a:pt x="191389" y="0"/>
                </a:lnTo>
                <a:lnTo>
                  <a:pt x="183515" y="0"/>
                </a:lnTo>
                <a:lnTo>
                  <a:pt x="167894" y="24130"/>
                </a:lnTo>
                <a:lnTo>
                  <a:pt x="167894" y="31496"/>
                </a:lnTo>
                <a:lnTo>
                  <a:pt x="182118" y="62865"/>
                </a:lnTo>
                <a:lnTo>
                  <a:pt x="192532" y="62865"/>
                </a:lnTo>
                <a:lnTo>
                  <a:pt x="208026" y="39497"/>
                </a:lnTo>
                <a:lnTo>
                  <a:pt x="20802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41680" y="572515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4">
                <a:moveTo>
                  <a:pt x="22555" y="13677"/>
                </a:moveTo>
                <a:lnTo>
                  <a:pt x="15036" y="13677"/>
                </a:lnTo>
                <a:lnTo>
                  <a:pt x="15036" y="61849"/>
                </a:lnTo>
                <a:lnTo>
                  <a:pt x="22555" y="61849"/>
                </a:lnTo>
                <a:lnTo>
                  <a:pt x="22555" y="13677"/>
                </a:lnTo>
                <a:close/>
              </a:path>
              <a:path w="129540" h="62864">
                <a:moveTo>
                  <a:pt x="22555" y="0"/>
                </a:moveTo>
                <a:lnTo>
                  <a:pt x="17716" y="0"/>
                </a:lnTo>
                <a:lnTo>
                  <a:pt x="16421" y="2667"/>
                </a:lnTo>
                <a:lnTo>
                  <a:pt x="14198" y="5461"/>
                </a:lnTo>
                <a:lnTo>
                  <a:pt x="7886" y="11049"/>
                </a:lnTo>
                <a:lnTo>
                  <a:pt x="4203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036" y="13589"/>
                </a:lnTo>
                <a:lnTo>
                  <a:pt x="22555" y="13589"/>
                </a:lnTo>
                <a:lnTo>
                  <a:pt x="22555" y="0"/>
                </a:lnTo>
                <a:close/>
              </a:path>
              <a:path w="129540" h="62864">
                <a:moveTo>
                  <a:pt x="81673" y="24130"/>
                </a:moveTo>
                <a:lnTo>
                  <a:pt x="81318" y="20447"/>
                </a:lnTo>
                <a:lnTo>
                  <a:pt x="79476" y="13335"/>
                </a:lnTo>
                <a:lnTo>
                  <a:pt x="78219" y="10287"/>
                </a:lnTo>
                <a:lnTo>
                  <a:pt x="75628" y="6223"/>
                </a:lnTo>
                <a:lnTo>
                  <a:pt x="74993" y="5207"/>
                </a:lnTo>
                <a:lnTo>
                  <a:pt x="74066" y="4343"/>
                </a:lnTo>
                <a:lnTo>
                  <a:pt x="74066" y="21336"/>
                </a:lnTo>
                <a:lnTo>
                  <a:pt x="74066" y="41529"/>
                </a:lnTo>
                <a:lnTo>
                  <a:pt x="72872" y="48260"/>
                </a:lnTo>
                <a:lnTo>
                  <a:pt x="68173" y="54991"/>
                </a:lnTo>
                <a:lnTo>
                  <a:pt x="65265" y="56642"/>
                </a:lnTo>
                <a:lnTo>
                  <a:pt x="58343" y="56642"/>
                </a:lnTo>
                <a:lnTo>
                  <a:pt x="55460" y="54991"/>
                </a:lnTo>
                <a:lnTo>
                  <a:pt x="50749" y="48260"/>
                </a:lnTo>
                <a:lnTo>
                  <a:pt x="49568" y="41529"/>
                </a:lnTo>
                <a:lnTo>
                  <a:pt x="49568" y="21336"/>
                </a:lnTo>
                <a:lnTo>
                  <a:pt x="50850" y="14478"/>
                </a:lnTo>
                <a:lnTo>
                  <a:pt x="55511" y="7747"/>
                </a:lnTo>
                <a:lnTo>
                  <a:pt x="58267" y="6223"/>
                </a:lnTo>
                <a:lnTo>
                  <a:pt x="65239" y="6223"/>
                </a:lnTo>
                <a:lnTo>
                  <a:pt x="68173" y="7874"/>
                </a:lnTo>
                <a:lnTo>
                  <a:pt x="72872" y="14605"/>
                </a:lnTo>
                <a:lnTo>
                  <a:pt x="74066" y="21336"/>
                </a:lnTo>
                <a:lnTo>
                  <a:pt x="74066" y="4343"/>
                </a:lnTo>
                <a:lnTo>
                  <a:pt x="72948" y="3302"/>
                </a:lnTo>
                <a:lnTo>
                  <a:pt x="67970" y="635"/>
                </a:lnTo>
                <a:lnTo>
                  <a:pt x="65087" y="0"/>
                </a:lnTo>
                <a:lnTo>
                  <a:pt x="57353" y="0"/>
                </a:lnTo>
                <a:lnTo>
                  <a:pt x="41821" y="24130"/>
                </a:lnTo>
                <a:lnTo>
                  <a:pt x="41821" y="31496"/>
                </a:lnTo>
                <a:lnTo>
                  <a:pt x="55918" y="62865"/>
                </a:lnTo>
                <a:lnTo>
                  <a:pt x="66306" y="62865"/>
                </a:lnTo>
                <a:lnTo>
                  <a:pt x="81673" y="39497"/>
                </a:lnTo>
                <a:lnTo>
                  <a:pt x="81673" y="24130"/>
                </a:lnTo>
                <a:close/>
              </a:path>
              <a:path w="129540" h="62864">
                <a:moveTo>
                  <a:pt x="129273" y="24130"/>
                </a:moveTo>
                <a:lnTo>
                  <a:pt x="121666" y="4343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472" y="48260"/>
                </a:lnTo>
                <a:lnTo>
                  <a:pt x="115773" y="54991"/>
                </a:lnTo>
                <a:lnTo>
                  <a:pt x="112852" y="56642"/>
                </a:lnTo>
                <a:lnTo>
                  <a:pt x="105943" y="56642"/>
                </a:lnTo>
                <a:lnTo>
                  <a:pt x="103060" y="54991"/>
                </a:lnTo>
                <a:lnTo>
                  <a:pt x="98348" y="48260"/>
                </a:lnTo>
                <a:lnTo>
                  <a:pt x="97167" y="41529"/>
                </a:lnTo>
                <a:lnTo>
                  <a:pt x="97167" y="21336"/>
                </a:lnTo>
                <a:lnTo>
                  <a:pt x="98450" y="14478"/>
                </a:lnTo>
                <a:lnTo>
                  <a:pt x="103111" y="7747"/>
                </a:lnTo>
                <a:lnTo>
                  <a:pt x="105867" y="6223"/>
                </a:lnTo>
                <a:lnTo>
                  <a:pt x="112839" y="6223"/>
                </a:lnTo>
                <a:lnTo>
                  <a:pt x="115773" y="7874"/>
                </a:lnTo>
                <a:lnTo>
                  <a:pt x="120472" y="14605"/>
                </a:lnTo>
                <a:lnTo>
                  <a:pt x="121666" y="21336"/>
                </a:lnTo>
                <a:lnTo>
                  <a:pt x="121666" y="4343"/>
                </a:lnTo>
                <a:lnTo>
                  <a:pt x="120548" y="3302"/>
                </a:lnTo>
                <a:lnTo>
                  <a:pt x="115570" y="635"/>
                </a:lnTo>
                <a:lnTo>
                  <a:pt x="112687" y="0"/>
                </a:lnTo>
                <a:lnTo>
                  <a:pt x="104952" y="0"/>
                </a:lnTo>
                <a:lnTo>
                  <a:pt x="89420" y="24130"/>
                </a:lnTo>
                <a:lnTo>
                  <a:pt x="89420" y="31496"/>
                </a:lnTo>
                <a:lnTo>
                  <a:pt x="103517" y="62865"/>
                </a:lnTo>
                <a:lnTo>
                  <a:pt x="113893" y="62865"/>
                </a:lnTo>
                <a:lnTo>
                  <a:pt x="129273" y="39497"/>
                </a:lnTo>
                <a:lnTo>
                  <a:pt x="129273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15060" y="572515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4">
                <a:moveTo>
                  <a:pt x="22555" y="13677"/>
                </a:moveTo>
                <a:lnTo>
                  <a:pt x="15036" y="13677"/>
                </a:lnTo>
                <a:lnTo>
                  <a:pt x="15036" y="61849"/>
                </a:lnTo>
                <a:lnTo>
                  <a:pt x="22555" y="61849"/>
                </a:lnTo>
                <a:lnTo>
                  <a:pt x="22555" y="13677"/>
                </a:lnTo>
                <a:close/>
              </a:path>
              <a:path w="129540" h="62864">
                <a:moveTo>
                  <a:pt x="22567" y="0"/>
                </a:moveTo>
                <a:lnTo>
                  <a:pt x="17703" y="0"/>
                </a:lnTo>
                <a:lnTo>
                  <a:pt x="16421" y="2667"/>
                </a:lnTo>
                <a:lnTo>
                  <a:pt x="14185" y="5461"/>
                </a:lnTo>
                <a:lnTo>
                  <a:pt x="7886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036" y="13589"/>
                </a:lnTo>
                <a:lnTo>
                  <a:pt x="22567" y="13589"/>
                </a:lnTo>
                <a:lnTo>
                  <a:pt x="22567" y="0"/>
                </a:lnTo>
                <a:close/>
              </a:path>
              <a:path w="129540" h="62864">
                <a:moveTo>
                  <a:pt x="70154" y="13677"/>
                </a:moveTo>
                <a:lnTo>
                  <a:pt x="62636" y="13677"/>
                </a:lnTo>
                <a:lnTo>
                  <a:pt x="62636" y="61849"/>
                </a:lnTo>
                <a:lnTo>
                  <a:pt x="70154" y="61849"/>
                </a:lnTo>
                <a:lnTo>
                  <a:pt x="70154" y="13677"/>
                </a:lnTo>
                <a:close/>
              </a:path>
              <a:path w="129540" h="62864">
                <a:moveTo>
                  <a:pt x="70154" y="0"/>
                </a:moveTo>
                <a:lnTo>
                  <a:pt x="65303" y="0"/>
                </a:lnTo>
                <a:lnTo>
                  <a:pt x="64020" y="2667"/>
                </a:lnTo>
                <a:lnTo>
                  <a:pt x="61785" y="5461"/>
                </a:lnTo>
                <a:lnTo>
                  <a:pt x="55486" y="11049"/>
                </a:lnTo>
                <a:lnTo>
                  <a:pt x="51790" y="13462"/>
                </a:lnTo>
                <a:lnTo>
                  <a:pt x="47599" y="15494"/>
                </a:lnTo>
                <a:lnTo>
                  <a:pt x="47599" y="22733"/>
                </a:lnTo>
                <a:lnTo>
                  <a:pt x="62636" y="13589"/>
                </a:lnTo>
                <a:lnTo>
                  <a:pt x="70154" y="13589"/>
                </a:lnTo>
                <a:lnTo>
                  <a:pt x="70154" y="0"/>
                </a:lnTo>
                <a:close/>
              </a:path>
              <a:path w="129540" h="62864">
                <a:moveTo>
                  <a:pt x="129273" y="24130"/>
                </a:moveTo>
                <a:lnTo>
                  <a:pt x="121666" y="4343"/>
                </a:lnTo>
                <a:lnTo>
                  <a:pt x="121666" y="21336"/>
                </a:lnTo>
                <a:lnTo>
                  <a:pt x="121653" y="41529"/>
                </a:lnTo>
                <a:lnTo>
                  <a:pt x="120472" y="48260"/>
                </a:lnTo>
                <a:lnTo>
                  <a:pt x="115773" y="54991"/>
                </a:lnTo>
                <a:lnTo>
                  <a:pt x="112852" y="56642"/>
                </a:lnTo>
                <a:lnTo>
                  <a:pt x="105943" y="56642"/>
                </a:lnTo>
                <a:lnTo>
                  <a:pt x="103060" y="54991"/>
                </a:lnTo>
                <a:lnTo>
                  <a:pt x="98348" y="48260"/>
                </a:lnTo>
                <a:lnTo>
                  <a:pt x="97167" y="41529"/>
                </a:lnTo>
                <a:lnTo>
                  <a:pt x="97167" y="21336"/>
                </a:lnTo>
                <a:lnTo>
                  <a:pt x="98450" y="14478"/>
                </a:lnTo>
                <a:lnTo>
                  <a:pt x="103111" y="7747"/>
                </a:lnTo>
                <a:lnTo>
                  <a:pt x="105867" y="6223"/>
                </a:lnTo>
                <a:lnTo>
                  <a:pt x="112826" y="6223"/>
                </a:lnTo>
                <a:lnTo>
                  <a:pt x="115773" y="7874"/>
                </a:lnTo>
                <a:lnTo>
                  <a:pt x="120472" y="14605"/>
                </a:lnTo>
                <a:lnTo>
                  <a:pt x="121666" y="21336"/>
                </a:lnTo>
                <a:lnTo>
                  <a:pt x="121666" y="4343"/>
                </a:lnTo>
                <a:lnTo>
                  <a:pt x="120548" y="3302"/>
                </a:lnTo>
                <a:lnTo>
                  <a:pt x="115582" y="635"/>
                </a:lnTo>
                <a:lnTo>
                  <a:pt x="112687" y="0"/>
                </a:lnTo>
                <a:lnTo>
                  <a:pt x="104952" y="0"/>
                </a:lnTo>
                <a:lnTo>
                  <a:pt x="89420" y="24130"/>
                </a:lnTo>
                <a:lnTo>
                  <a:pt x="89420" y="31496"/>
                </a:lnTo>
                <a:lnTo>
                  <a:pt x="103517" y="62865"/>
                </a:lnTo>
                <a:lnTo>
                  <a:pt x="113893" y="62865"/>
                </a:lnTo>
                <a:lnTo>
                  <a:pt x="129273" y="39497"/>
                </a:lnTo>
                <a:lnTo>
                  <a:pt x="129273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463040" y="5725159"/>
            <a:ext cx="131445" cy="62865"/>
          </a:xfrm>
          <a:custGeom>
            <a:avLst/>
            <a:gdLst/>
            <a:ahLst/>
            <a:cxnLst/>
            <a:rect l="l" t="t" r="r" b="b"/>
            <a:pathLst>
              <a:path w="131444" h="62864">
                <a:moveTo>
                  <a:pt x="22860" y="13677"/>
                </a:moveTo>
                <a:lnTo>
                  <a:pt x="15240" y="13677"/>
                </a:lnTo>
                <a:lnTo>
                  <a:pt x="15240" y="61849"/>
                </a:lnTo>
                <a:lnTo>
                  <a:pt x="22860" y="61849"/>
                </a:lnTo>
                <a:lnTo>
                  <a:pt x="22860" y="13677"/>
                </a:lnTo>
                <a:close/>
              </a:path>
              <a:path w="131444" h="62864">
                <a:moveTo>
                  <a:pt x="22860" y="0"/>
                </a:moveTo>
                <a:lnTo>
                  <a:pt x="17907" y="0"/>
                </a:lnTo>
                <a:lnTo>
                  <a:pt x="16637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31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240" y="13589"/>
                </a:lnTo>
                <a:lnTo>
                  <a:pt x="22860" y="13589"/>
                </a:lnTo>
                <a:lnTo>
                  <a:pt x="22860" y="0"/>
                </a:lnTo>
                <a:close/>
              </a:path>
              <a:path w="131444" h="62864">
                <a:moveTo>
                  <a:pt x="82931" y="39497"/>
                </a:moveTo>
                <a:lnTo>
                  <a:pt x="76708" y="6223"/>
                </a:lnTo>
                <a:lnTo>
                  <a:pt x="76073" y="5207"/>
                </a:lnTo>
                <a:lnTo>
                  <a:pt x="75184" y="4381"/>
                </a:lnTo>
                <a:lnTo>
                  <a:pt x="75184" y="21336"/>
                </a:lnTo>
                <a:lnTo>
                  <a:pt x="75184" y="41529"/>
                </a:lnTo>
                <a:lnTo>
                  <a:pt x="73914" y="48260"/>
                </a:lnTo>
                <a:lnTo>
                  <a:pt x="69215" y="54991"/>
                </a:lnTo>
                <a:lnTo>
                  <a:pt x="66167" y="56642"/>
                </a:lnTo>
                <a:lnTo>
                  <a:pt x="59182" y="56642"/>
                </a:lnTo>
                <a:lnTo>
                  <a:pt x="56261" y="54991"/>
                </a:lnTo>
                <a:lnTo>
                  <a:pt x="51435" y="48260"/>
                </a:lnTo>
                <a:lnTo>
                  <a:pt x="50292" y="41529"/>
                </a:lnTo>
                <a:lnTo>
                  <a:pt x="50292" y="21336"/>
                </a:lnTo>
                <a:lnTo>
                  <a:pt x="51562" y="14478"/>
                </a:lnTo>
                <a:lnTo>
                  <a:pt x="56261" y="7747"/>
                </a:lnTo>
                <a:lnTo>
                  <a:pt x="59182" y="6223"/>
                </a:lnTo>
                <a:lnTo>
                  <a:pt x="66167" y="6223"/>
                </a:lnTo>
                <a:lnTo>
                  <a:pt x="69215" y="7874"/>
                </a:lnTo>
                <a:lnTo>
                  <a:pt x="73914" y="14605"/>
                </a:lnTo>
                <a:lnTo>
                  <a:pt x="75184" y="21336"/>
                </a:lnTo>
                <a:lnTo>
                  <a:pt x="75184" y="4381"/>
                </a:lnTo>
                <a:lnTo>
                  <a:pt x="74041" y="3302"/>
                </a:lnTo>
                <a:lnTo>
                  <a:pt x="68961" y="635"/>
                </a:lnTo>
                <a:lnTo>
                  <a:pt x="66040" y="0"/>
                </a:lnTo>
                <a:lnTo>
                  <a:pt x="58166" y="0"/>
                </a:lnTo>
                <a:lnTo>
                  <a:pt x="42418" y="24130"/>
                </a:lnTo>
                <a:lnTo>
                  <a:pt x="42418" y="31496"/>
                </a:lnTo>
                <a:lnTo>
                  <a:pt x="56769" y="62865"/>
                </a:lnTo>
                <a:lnTo>
                  <a:pt x="67310" y="62865"/>
                </a:lnTo>
                <a:lnTo>
                  <a:pt x="70993" y="61595"/>
                </a:lnTo>
                <a:lnTo>
                  <a:pt x="77089" y="56642"/>
                </a:lnTo>
                <a:lnTo>
                  <a:pt x="79248" y="53340"/>
                </a:lnTo>
                <a:lnTo>
                  <a:pt x="82296" y="44577"/>
                </a:lnTo>
                <a:lnTo>
                  <a:pt x="82931" y="39497"/>
                </a:lnTo>
                <a:close/>
              </a:path>
              <a:path w="131444" h="62864">
                <a:moveTo>
                  <a:pt x="131445" y="39624"/>
                </a:moveTo>
                <a:lnTo>
                  <a:pt x="119888" y="28448"/>
                </a:lnTo>
                <a:lnTo>
                  <a:pt x="122682" y="27178"/>
                </a:lnTo>
                <a:lnTo>
                  <a:pt x="123952" y="26162"/>
                </a:lnTo>
                <a:lnTo>
                  <a:pt x="124841" y="25400"/>
                </a:lnTo>
                <a:lnTo>
                  <a:pt x="127762" y="21082"/>
                </a:lnTo>
                <a:lnTo>
                  <a:pt x="128397" y="18669"/>
                </a:lnTo>
                <a:lnTo>
                  <a:pt x="128397" y="13081"/>
                </a:lnTo>
                <a:lnTo>
                  <a:pt x="113665" y="0"/>
                </a:lnTo>
                <a:lnTo>
                  <a:pt x="105283" y="0"/>
                </a:lnTo>
                <a:lnTo>
                  <a:pt x="101219" y="1397"/>
                </a:lnTo>
                <a:lnTo>
                  <a:pt x="94615" y="6985"/>
                </a:lnTo>
                <a:lnTo>
                  <a:pt x="92456" y="10922"/>
                </a:lnTo>
                <a:lnTo>
                  <a:pt x="91567" y="16002"/>
                </a:lnTo>
                <a:lnTo>
                  <a:pt x="99187" y="17272"/>
                </a:lnTo>
                <a:lnTo>
                  <a:pt x="99695" y="13589"/>
                </a:lnTo>
                <a:lnTo>
                  <a:pt x="100965" y="10922"/>
                </a:lnTo>
                <a:lnTo>
                  <a:pt x="105029" y="7112"/>
                </a:lnTo>
                <a:lnTo>
                  <a:pt x="107442" y="6223"/>
                </a:lnTo>
                <a:lnTo>
                  <a:pt x="113411" y="6223"/>
                </a:lnTo>
                <a:lnTo>
                  <a:pt x="115824" y="7112"/>
                </a:lnTo>
                <a:lnTo>
                  <a:pt x="119634" y="10795"/>
                </a:lnTo>
                <a:lnTo>
                  <a:pt x="120650" y="13081"/>
                </a:lnTo>
                <a:lnTo>
                  <a:pt x="120650" y="19304"/>
                </a:lnTo>
                <a:lnTo>
                  <a:pt x="119253" y="21971"/>
                </a:lnTo>
                <a:lnTo>
                  <a:pt x="114046" y="25273"/>
                </a:lnTo>
                <a:lnTo>
                  <a:pt x="111125" y="26162"/>
                </a:lnTo>
                <a:lnTo>
                  <a:pt x="107188" y="26162"/>
                </a:lnTo>
                <a:lnTo>
                  <a:pt x="106680" y="26035"/>
                </a:lnTo>
                <a:lnTo>
                  <a:pt x="105791" y="32639"/>
                </a:lnTo>
                <a:lnTo>
                  <a:pt x="107950" y="32131"/>
                </a:lnTo>
                <a:lnTo>
                  <a:pt x="109728" y="31877"/>
                </a:lnTo>
                <a:lnTo>
                  <a:pt x="114808" y="31877"/>
                </a:lnTo>
                <a:lnTo>
                  <a:pt x="117729" y="33020"/>
                </a:lnTo>
                <a:lnTo>
                  <a:pt x="122301" y="37465"/>
                </a:lnTo>
                <a:lnTo>
                  <a:pt x="123444" y="40386"/>
                </a:lnTo>
                <a:lnTo>
                  <a:pt x="123444" y="47498"/>
                </a:lnTo>
                <a:lnTo>
                  <a:pt x="122174" y="50546"/>
                </a:lnTo>
                <a:lnTo>
                  <a:pt x="117221" y="55372"/>
                </a:lnTo>
                <a:lnTo>
                  <a:pt x="114173" y="56642"/>
                </a:lnTo>
                <a:lnTo>
                  <a:pt x="107569" y="56642"/>
                </a:lnTo>
                <a:lnTo>
                  <a:pt x="105029" y="55753"/>
                </a:lnTo>
                <a:lnTo>
                  <a:pt x="100838" y="51943"/>
                </a:lnTo>
                <a:lnTo>
                  <a:pt x="99314" y="48895"/>
                </a:lnTo>
                <a:lnTo>
                  <a:pt x="98425" y="44577"/>
                </a:lnTo>
                <a:lnTo>
                  <a:pt x="90805" y="45593"/>
                </a:lnTo>
                <a:lnTo>
                  <a:pt x="91313" y="50673"/>
                </a:lnTo>
                <a:lnTo>
                  <a:pt x="93345" y="54864"/>
                </a:lnTo>
                <a:lnTo>
                  <a:pt x="100584" y="61341"/>
                </a:lnTo>
                <a:lnTo>
                  <a:pt x="105029" y="62865"/>
                </a:lnTo>
                <a:lnTo>
                  <a:pt x="116586" y="62865"/>
                </a:lnTo>
                <a:lnTo>
                  <a:pt x="121666" y="61087"/>
                </a:lnTo>
                <a:lnTo>
                  <a:pt x="126238" y="56642"/>
                </a:lnTo>
                <a:lnTo>
                  <a:pt x="129540" y="53594"/>
                </a:lnTo>
                <a:lnTo>
                  <a:pt x="131445" y="49022"/>
                </a:lnTo>
                <a:lnTo>
                  <a:pt x="131445" y="39624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831340" y="5725159"/>
            <a:ext cx="86360" cy="60960"/>
          </a:xfrm>
          <a:custGeom>
            <a:avLst/>
            <a:gdLst/>
            <a:ahLst/>
            <a:cxnLst/>
            <a:rect l="l" t="t" r="r" b="b"/>
            <a:pathLst>
              <a:path w="86360" h="60960">
                <a:moveTo>
                  <a:pt x="38989" y="0"/>
                </a:moveTo>
                <a:lnTo>
                  <a:pt x="0" y="0"/>
                </a:lnTo>
                <a:lnTo>
                  <a:pt x="0" y="7239"/>
                </a:lnTo>
                <a:lnTo>
                  <a:pt x="29464" y="7239"/>
                </a:lnTo>
                <a:lnTo>
                  <a:pt x="25781" y="11684"/>
                </a:lnTo>
                <a:lnTo>
                  <a:pt x="9398" y="50038"/>
                </a:lnTo>
                <a:lnTo>
                  <a:pt x="8382" y="60833"/>
                </a:lnTo>
                <a:lnTo>
                  <a:pt x="16002" y="60833"/>
                </a:lnTo>
                <a:lnTo>
                  <a:pt x="16383" y="54610"/>
                </a:lnTo>
                <a:lnTo>
                  <a:pt x="17399" y="49022"/>
                </a:lnTo>
                <a:lnTo>
                  <a:pt x="35179" y="10033"/>
                </a:lnTo>
                <a:lnTo>
                  <a:pt x="38989" y="5842"/>
                </a:lnTo>
                <a:lnTo>
                  <a:pt x="38989" y="0"/>
                </a:lnTo>
                <a:close/>
              </a:path>
              <a:path w="86360" h="60960">
                <a:moveTo>
                  <a:pt x="85852" y="0"/>
                </a:moveTo>
                <a:lnTo>
                  <a:pt x="46863" y="0"/>
                </a:lnTo>
                <a:lnTo>
                  <a:pt x="46863" y="7239"/>
                </a:lnTo>
                <a:lnTo>
                  <a:pt x="76327" y="7239"/>
                </a:lnTo>
                <a:lnTo>
                  <a:pt x="72517" y="11684"/>
                </a:lnTo>
                <a:lnTo>
                  <a:pt x="56261" y="50038"/>
                </a:lnTo>
                <a:lnTo>
                  <a:pt x="55245" y="60833"/>
                </a:lnTo>
                <a:lnTo>
                  <a:pt x="62865" y="60833"/>
                </a:lnTo>
                <a:lnTo>
                  <a:pt x="63246" y="54610"/>
                </a:lnTo>
                <a:lnTo>
                  <a:pt x="64135" y="49022"/>
                </a:lnTo>
                <a:lnTo>
                  <a:pt x="81915" y="10033"/>
                </a:lnTo>
                <a:lnTo>
                  <a:pt x="85852" y="5842"/>
                </a:lnTo>
                <a:lnTo>
                  <a:pt x="85852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176780" y="5725159"/>
            <a:ext cx="88900" cy="63500"/>
          </a:xfrm>
          <a:custGeom>
            <a:avLst/>
            <a:gdLst/>
            <a:ahLst/>
            <a:cxnLst/>
            <a:rect l="l" t="t" r="r" b="b"/>
            <a:pathLst>
              <a:path w="88900" h="63500">
                <a:moveTo>
                  <a:pt x="41148" y="34798"/>
                </a:moveTo>
                <a:lnTo>
                  <a:pt x="39243" y="29845"/>
                </a:lnTo>
                <a:lnTo>
                  <a:pt x="36576" y="27178"/>
                </a:lnTo>
                <a:lnTo>
                  <a:pt x="33782" y="24257"/>
                </a:lnTo>
                <a:lnTo>
                  <a:pt x="31877" y="22225"/>
                </a:lnTo>
                <a:lnTo>
                  <a:pt x="27305" y="20320"/>
                </a:lnTo>
                <a:lnTo>
                  <a:pt x="17780" y="20320"/>
                </a:lnTo>
                <a:lnTo>
                  <a:pt x="13843" y="21717"/>
                </a:lnTo>
                <a:lnTo>
                  <a:pt x="10160" y="24257"/>
                </a:lnTo>
                <a:lnTo>
                  <a:pt x="13462" y="7366"/>
                </a:lnTo>
                <a:lnTo>
                  <a:pt x="38227" y="7366"/>
                </a:lnTo>
                <a:lnTo>
                  <a:pt x="38227" y="0"/>
                </a:lnTo>
                <a:lnTo>
                  <a:pt x="7366" y="0"/>
                </a:lnTo>
                <a:lnTo>
                  <a:pt x="1397" y="32258"/>
                </a:lnTo>
                <a:lnTo>
                  <a:pt x="8509" y="33274"/>
                </a:lnTo>
                <a:lnTo>
                  <a:pt x="9652" y="31496"/>
                </a:lnTo>
                <a:lnTo>
                  <a:pt x="11176" y="29972"/>
                </a:lnTo>
                <a:lnTo>
                  <a:pt x="15113" y="27813"/>
                </a:lnTo>
                <a:lnTo>
                  <a:pt x="17399" y="27178"/>
                </a:lnTo>
                <a:lnTo>
                  <a:pt x="23749" y="27178"/>
                </a:lnTo>
                <a:lnTo>
                  <a:pt x="26924" y="28448"/>
                </a:lnTo>
                <a:lnTo>
                  <a:pt x="31877" y="33528"/>
                </a:lnTo>
                <a:lnTo>
                  <a:pt x="33020" y="36957"/>
                </a:lnTo>
                <a:lnTo>
                  <a:pt x="33020" y="46101"/>
                </a:lnTo>
                <a:lnTo>
                  <a:pt x="31750" y="49784"/>
                </a:lnTo>
                <a:lnTo>
                  <a:pt x="26670" y="55372"/>
                </a:lnTo>
                <a:lnTo>
                  <a:pt x="23622" y="56769"/>
                </a:lnTo>
                <a:lnTo>
                  <a:pt x="16891" y="56769"/>
                </a:lnTo>
                <a:lnTo>
                  <a:pt x="14351" y="55753"/>
                </a:lnTo>
                <a:lnTo>
                  <a:pt x="9906" y="51816"/>
                </a:lnTo>
                <a:lnTo>
                  <a:pt x="8636" y="48768"/>
                </a:lnTo>
                <a:lnTo>
                  <a:pt x="8001" y="44831"/>
                </a:lnTo>
                <a:lnTo>
                  <a:pt x="0" y="45593"/>
                </a:lnTo>
                <a:lnTo>
                  <a:pt x="508" y="50800"/>
                </a:lnTo>
                <a:lnTo>
                  <a:pt x="2540" y="55118"/>
                </a:lnTo>
                <a:lnTo>
                  <a:pt x="9652" y="61468"/>
                </a:lnTo>
                <a:lnTo>
                  <a:pt x="14351" y="63119"/>
                </a:lnTo>
                <a:lnTo>
                  <a:pt x="26797" y="63119"/>
                </a:lnTo>
                <a:lnTo>
                  <a:pt x="32258" y="60579"/>
                </a:lnTo>
                <a:lnTo>
                  <a:pt x="35179" y="56769"/>
                </a:lnTo>
                <a:lnTo>
                  <a:pt x="39497" y="51308"/>
                </a:lnTo>
                <a:lnTo>
                  <a:pt x="41148" y="46482"/>
                </a:lnTo>
                <a:lnTo>
                  <a:pt x="41148" y="34798"/>
                </a:lnTo>
                <a:close/>
              </a:path>
              <a:path w="88900" h="63500">
                <a:moveTo>
                  <a:pt x="88900" y="0"/>
                </a:moveTo>
                <a:lnTo>
                  <a:pt x="48641" y="0"/>
                </a:lnTo>
                <a:lnTo>
                  <a:pt x="48641" y="7366"/>
                </a:lnTo>
                <a:lnTo>
                  <a:pt x="79121" y="7366"/>
                </a:lnTo>
                <a:lnTo>
                  <a:pt x="75184" y="11811"/>
                </a:lnTo>
                <a:lnTo>
                  <a:pt x="58420" y="51054"/>
                </a:lnTo>
                <a:lnTo>
                  <a:pt x="57404" y="61976"/>
                </a:lnTo>
                <a:lnTo>
                  <a:pt x="65151" y="61976"/>
                </a:lnTo>
                <a:lnTo>
                  <a:pt x="65659" y="55753"/>
                </a:lnTo>
                <a:lnTo>
                  <a:pt x="66548" y="50038"/>
                </a:lnTo>
                <a:lnTo>
                  <a:pt x="84836" y="10287"/>
                </a:lnTo>
                <a:lnTo>
                  <a:pt x="88900" y="5969"/>
                </a:lnTo>
                <a:lnTo>
                  <a:pt x="88900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618739" y="5725159"/>
            <a:ext cx="22860" cy="60960"/>
          </a:xfrm>
          <a:custGeom>
            <a:avLst/>
            <a:gdLst/>
            <a:ahLst/>
            <a:cxnLst/>
            <a:rect l="l" t="t" r="r" b="b"/>
            <a:pathLst>
              <a:path w="22860" h="60960">
                <a:moveTo>
                  <a:pt x="22733" y="0"/>
                </a:moveTo>
                <a:lnTo>
                  <a:pt x="17780" y="0"/>
                </a:lnTo>
                <a:lnTo>
                  <a:pt x="16510" y="2539"/>
                </a:lnTo>
                <a:lnTo>
                  <a:pt x="14224" y="5334"/>
                </a:lnTo>
                <a:lnTo>
                  <a:pt x="7874" y="10794"/>
                </a:lnTo>
                <a:lnTo>
                  <a:pt x="4191" y="13207"/>
                </a:lnTo>
                <a:lnTo>
                  <a:pt x="0" y="15112"/>
                </a:lnTo>
                <a:lnTo>
                  <a:pt x="0" y="22351"/>
                </a:lnTo>
                <a:lnTo>
                  <a:pt x="15112" y="13335"/>
                </a:lnTo>
                <a:lnTo>
                  <a:pt x="15112" y="60578"/>
                </a:lnTo>
                <a:lnTo>
                  <a:pt x="22733" y="60578"/>
                </a:lnTo>
                <a:lnTo>
                  <a:pt x="22733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961640" y="572515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80" h="62864">
                <a:moveTo>
                  <a:pt x="40005" y="24130"/>
                </a:moveTo>
                <a:lnTo>
                  <a:pt x="32385" y="4381"/>
                </a:lnTo>
                <a:lnTo>
                  <a:pt x="32385" y="21336"/>
                </a:lnTo>
                <a:lnTo>
                  <a:pt x="32385" y="41529"/>
                </a:lnTo>
                <a:lnTo>
                  <a:pt x="31242" y="48260"/>
                </a:lnTo>
                <a:lnTo>
                  <a:pt x="26416" y="54991"/>
                </a:lnTo>
                <a:lnTo>
                  <a:pt x="23495" y="56642"/>
                </a:lnTo>
                <a:lnTo>
                  <a:pt x="16637" y="56642"/>
                </a:lnTo>
                <a:lnTo>
                  <a:pt x="13716" y="54991"/>
                </a:lnTo>
                <a:lnTo>
                  <a:pt x="9017" y="48260"/>
                </a:lnTo>
                <a:lnTo>
                  <a:pt x="7747" y="41529"/>
                </a:lnTo>
                <a:lnTo>
                  <a:pt x="7747" y="21336"/>
                </a:lnTo>
                <a:lnTo>
                  <a:pt x="9017" y="14478"/>
                </a:lnTo>
                <a:lnTo>
                  <a:pt x="13716" y="7747"/>
                </a:lnTo>
                <a:lnTo>
                  <a:pt x="16510" y="6223"/>
                </a:lnTo>
                <a:lnTo>
                  <a:pt x="23495" y="6223"/>
                </a:lnTo>
                <a:lnTo>
                  <a:pt x="26416" y="7874"/>
                </a:lnTo>
                <a:lnTo>
                  <a:pt x="31242" y="14605"/>
                </a:lnTo>
                <a:lnTo>
                  <a:pt x="32385" y="21336"/>
                </a:lnTo>
                <a:lnTo>
                  <a:pt x="32385" y="4381"/>
                </a:lnTo>
                <a:lnTo>
                  <a:pt x="31242" y="3302"/>
                </a:lnTo>
                <a:lnTo>
                  <a:pt x="26289" y="635"/>
                </a:lnTo>
                <a:lnTo>
                  <a:pt x="23368" y="0"/>
                </a:lnTo>
                <a:lnTo>
                  <a:pt x="15621" y="0"/>
                </a:lnTo>
                <a:lnTo>
                  <a:pt x="0" y="24130"/>
                </a:lnTo>
                <a:lnTo>
                  <a:pt x="0" y="31496"/>
                </a:lnTo>
                <a:lnTo>
                  <a:pt x="14224" y="62865"/>
                </a:lnTo>
                <a:lnTo>
                  <a:pt x="24638" y="62865"/>
                </a:lnTo>
                <a:lnTo>
                  <a:pt x="28321" y="61595"/>
                </a:lnTo>
                <a:lnTo>
                  <a:pt x="34290" y="56769"/>
                </a:lnTo>
                <a:lnTo>
                  <a:pt x="34290" y="56642"/>
                </a:lnTo>
                <a:lnTo>
                  <a:pt x="36449" y="53340"/>
                </a:lnTo>
                <a:lnTo>
                  <a:pt x="39370" y="44577"/>
                </a:lnTo>
                <a:lnTo>
                  <a:pt x="40005" y="39497"/>
                </a:lnTo>
                <a:lnTo>
                  <a:pt x="40005" y="24130"/>
                </a:lnTo>
                <a:close/>
              </a:path>
              <a:path w="208280" h="62864">
                <a:moveTo>
                  <a:pt x="60693" y="53251"/>
                </a:moveTo>
                <a:lnTo>
                  <a:pt x="52070" y="53251"/>
                </a:lnTo>
                <a:lnTo>
                  <a:pt x="52070" y="61849"/>
                </a:lnTo>
                <a:lnTo>
                  <a:pt x="60693" y="61849"/>
                </a:lnTo>
                <a:lnTo>
                  <a:pt x="60693" y="53251"/>
                </a:lnTo>
                <a:close/>
              </a:path>
              <a:path w="208280" h="62864">
                <a:moveTo>
                  <a:pt x="112141" y="39624"/>
                </a:moveTo>
                <a:lnTo>
                  <a:pt x="100584" y="28448"/>
                </a:lnTo>
                <a:lnTo>
                  <a:pt x="103378" y="27178"/>
                </a:lnTo>
                <a:lnTo>
                  <a:pt x="104648" y="26162"/>
                </a:lnTo>
                <a:lnTo>
                  <a:pt x="105537" y="25400"/>
                </a:lnTo>
                <a:lnTo>
                  <a:pt x="108331" y="21082"/>
                </a:lnTo>
                <a:lnTo>
                  <a:pt x="109093" y="18669"/>
                </a:lnTo>
                <a:lnTo>
                  <a:pt x="109093" y="13081"/>
                </a:lnTo>
                <a:lnTo>
                  <a:pt x="108331" y="10541"/>
                </a:lnTo>
                <a:lnTo>
                  <a:pt x="105664" y="6223"/>
                </a:lnTo>
                <a:lnTo>
                  <a:pt x="105283" y="5588"/>
                </a:lnTo>
                <a:lnTo>
                  <a:pt x="103124" y="3556"/>
                </a:lnTo>
                <a:lnTo>
                  <a:pt x="97536" y="762"/>
                </a:lnTo>
                <a:lnTo>
                  <a:pt x="94361" y="0"/>
                </a:lnTo>
                <a:lnTo>
                  <a:pt x="86233" y="0"/>
                </a:lnTo>
                <a:lnTo>
                  <a:pt x="82169" y="1397"/>
                </a:lnTo>
                <a:lnTo>
                  <a:pt x="75565" y="6985"/>
                </a:lnTo>
                <a:lnTo>
                  <a:pt x="73406" y="10922"/>
                </a:lnTo>
                <a:lnTo>
                  <a:pt x="72517" y="16002"/>
                </a:lnTo>
                <a:lnTo>
                  <a:pt x="80137" y="17272"/>
                </a:lnTo>
                <a:lnTo>
                  <a:pt x="80645" y="13589"/>
                </a:lnTo>
                <a:lnTo>
                  <a:pt x="81915" y="10922"/>
                </a:lnTo>
                <a:lnTo>
                  <a:pt x="85852" y="7112"/>
                </a:lnTo>
                <a:lnTo>
                  <a:pt x="88265" y="6223"/>
                </a:lnTo>
                <a:lnTo>
                  <a:pt x="94234" y="6223"/>
                </a:lnTo>
                <a:lnTo>
                  <a:pt x="96647" y="7112"/>
                </a:lnTo>
                <a:lnTo>
                  <a:pt x="100330" y="10795"/>
                </a:lnTo>
                <a:lnTo>
                  <a:pt x="101346" y="13081"/>
                </a:lnTo>
                <a:lnTo>
                  <a:pt x="101346" y="19304"/>
                </a:lnTo>
                <a:lnTo>
                  <a:pt x="99949" y="21971"/>
                </a:lnTo>
                <a:lnTo>
                  <a:pt x="94869" y="25273"/>
                </a:lnTo>
                <a:lnTo>
                  <a:pt x="91948" y="26162"/>
                </a:lnTo>
                <a:lnTo>
                  <a:pt x="88011" y="26162"/>
                </a:lnTo>
                <a:lnTo>
                  <a:pt x="87503" y="26035"/>
                </a:lnTo>
                <a:lnTo>
                  <a:pt x="86741" y="32639"/>
                </a:lnTo>
                <a:lnTo>
                  <a:pt x="88773" y="32131"/>
                </a:lnTo>
                <a:lnTo>
                  <a:pt x="90551" y="31877"/>
                </a:lnTo>
                <a:lnTo>
                  <a:pt x="95504" y="31877"/>
                </a:lnTo>
                <a:lnTo>
                  <a:pt x="98425" y="33020"/>
                </a:lnTo>
                <a:lnTo>
                  <a:pt x="102997" y="37465"/>
                </a:lnTo>
                <a:lnTo>
                  <a:pt x="104013" y="40386"/>
                </a:lnTo>
                <a:lnTo>
                  <a:pt x="104013" y="47498"/>
                </a:lnTo>
                <a:lnTo>
                  <a:pt x="102870" y="50546"/>
                </a:lnTo>
                <a:lnTo>
                  <a:pt x="97917" y="55372"/>
                </a:lnTo>
                <a:lnTo>
                  <a:pt x="94869" y="56642"/>
                </a:lnTo>
                <a:lnTo>
                  <a:pt x="88392" y="56642"/>
                </a:lnTo>
                <a:lnTo>
                  <a:pt x="85852" y="55753"/>
                </a:lnTo>
                <a:lnTo>
                  <a:pt x="81661" y="51943"/>
                </a:lnTo>
                <a:lnTo>
                  <a:pt x="80264" y="48895"/>
                </a:lnTo>
                <a:lnTo>
                  <a:pt x="79375" y="44577"/>
                </a:lnTo>
                <a:lnTo>
                  <a:pt x="71755" y="45593"/>
                </a:lnTo>
                <a:lnTo>
                  <a:pt x="72263" y="50673"/>
                </a:lnTo>
                <a:lnTo>
                  <a:pt x="74295" y="54864"/>
                </a:lnTo>
                <a:lnTo>
                  <a:pt x="81407" y="61341"/>
                </a:lnTo>
                <a:lnTo>
                  <a:pt x="85979" y="62865"/>
                </a:lnTo>
                <a:lnTo>
                  <a:pt x="97282" y="62865"/>
                </a:lnTo>
                <a:lnTo>
                  <a:pt x="102235" y="61087"/>
                </a:lnTo>
                <a:lnTo>
                  <a:pt x="106934" y="56642"/>
                </a:lnTo>
                <a:lnTo>
                  <a:pt x="110109" y="53594"/>
                </a:lnTo>
                <a:lnTo>
                  <a:pt x="112141" y="49022"/>
                </a:lnTo>
                <a:lnTo>
                  <a:pt x="112141" y="39624"/>
                </a:lnTo>
                <a:close/>
              </a:path>
              <a:path w="208280" h="62864">
                <a:moveTo>
                  <a:pt x="159258" y="54610"/>
                </a:moveTo>
                <a:lnTo>
                  <a:pt x="129032" y="54610"/>
                </a:lnTo>
                <a:lnTo>
                  <a:pt x="129921" y="53213"/>
                </a:lnTo>
                <a:lnTo>
                  <a:pt x="131064" y="51816"/>
                </a:lnTo>
                <a:lnTo>
                  <a:pt x="133604" y="49149"/>
                </a:lnTo>
                <a:lnTo>
                  <a:pt x="136525" y="46482"/>
                </a:lnTo>
                <a:lnTo>
                  <a:pt x="146431" y="38100"/>
                </a:lnTo>
                <a:lnTo>
                  <a:pt x="150368" y="34544"/>
                </a:lnTo>
                <a:lnTo>
                  <a:pt x="155067" y="29210"/>
                </a:lnTo>
                <a:lnTo>
                  <a:pt x="156718" y="26797"/>
                </a:lnTo>
                <a:lnTo>
                  <a:pt x="158750" y="21971"/>
                </a:lnTo>
                <a:lnTo>
                  <a:pt x="159131" y="19812"/>
                </a:lnTo>
                <a:lnTo>
                  <a:pt x="159131" y="12065"/>
                </a:lnTo>
                <a:lnTo>
                  <a:pt x="157480" y="8128"/>
                </a:lnTo>
                <a:lnTo>
                  <a:pt x="155448" y="6223"/>
                </a:lnTo>
                <a:lnTo>
                  <a:pt x="150622" y="1651"/>
                </a:lnTo>
                <a:lnTo>
                  <a:pt x="145923" y="0"/>
                </a:lnTo>
                <a:lnTo>
                  <a:pt x="134112" y="0"/>
                </a:lnTo>
                <a:lnTo>
                  <a:pt x="129540" y="1524"/>
                </a:lnTo>
                <a:lnTo>
                  <a:pt x="122555" y="7620"/>
                </a:lnTo>
                <a:lnTo>
                  <a:pt x="120523" y="12065"/>
                </a:lnTo>
                <a:lnTo>
                  <a:pt x="120015" y="17780"/>
                </a:lnTo>
                <a:lnTo>
                  <a:pt x="127762" y="18542"/>
                </a:lnTo>
                <a:lnTo>
                  <a:pt x="127762" y="14732"/>
                </a:lnTo>
                <a:lnTo>
                  <a:pt x="128905" y="11684"/>
                </a:lnTo>
                <a:lnTo>
                  <a:pt x="133223" y="7366"/>
                </a:lnTo>
                <a:lnTo>
                  <a:pt x="136144" y="6223"/>
                </a:lnTo>
                <a:lnTo>
                  <a:pt x="143256" y="6223"/>
                </a:lnTo>
                <a:lnTo>
                  <a:pt x="146050" y="7239"/>
                </a:lnTo>
                <a:lnTo>
                  <a:pt x="150368" y="11430"/>
                </a:lnTo>
                <a:lnTo>
                  <a:pt x="151384" y="13970"/>
                </a:lnTo>
                <a:lnTo>
                  <a:pt x="151384" y="19812"/>
                </a:lnTo>
                <a:lnTo>
                  <a:pt x="150241" y="22860"/>
                </a:lnTo>
                <a:lnTo>
                  <a:pt x="145542" y="29210"/>
                </a:lnTo>
                <a:lnTo>
                  <a:pt x="140970" y="33528"/>
                </a:lnTo>
                <a:lnTo>
                  <a:pt x="130048" y="42545"/>
                </a:lnTo>
                <a:lnTo>
                  <a:pt x="126746" y="45720"/>
                </a:lnTo>
                <a:lnTo>
                  <a:pt x="122174" y="51054"/>
                </a:lnTo>
                <a:lnTo>
                  <a:pt x="120523" y="53848"/>
                </a:lnTo>
                <a:lnTo>
                  <a:pt x="118872" y="58293"/>
                </a:lnTo>
                <a:lnTo>
                  <a:pt x="118491" y="59944"/>
                </a:lnTo>
                <a:lnTo>
                  <a:pt x="118618" y="61849"/>
                </a:lnTo>
                <a:lnTo>
                  <a:pt x="159258" y="61849"/>
                </a:lnTo>
                <a:lnTo>
                  <a:pt x="159258" y="54610"/>
                </a:lnTo>
                <a:close/>
              </a:path>
              <a:path w="208280" h="62864">
                <a:moveTo>
                  <a:pt x="208280" y="35052"/>
                </a:moveTo>
                <a:lnTo>
                  <a:pt x="206375" y="30353"/>
                </a:lnTo>
                <a:lnTo>
                  <a:pt x="203708" y="27686"/>
                </a:lnTo>
                <a:lnTo>
                  <a:pt x="200914" y="24892"/>
                </a:lnTo>
                <a:lnTo>
                  <a:pt x="199009" y="22860"/>
                </a:lnTo>
                <a:lnTo>
                  <a:pt x="194437" y="20955"/>
                </a:lnTo>
                <a:lnTo>
                  <a:pt x="185039" y="20955"/>
                </a:lnTo>
                <a:lnTo>
                  <a:pt x="181102" y="22352"/>
                </a:lnTo>
                <a:lnTo>
                  <a:pt x="177419" y="24892"/>
                </a:lnTo>
                <a:lnTo>
                  <a:pt x="180721" y="8255"/>
                </a:lnTo>
                <a:lnTo>
                  <a:pt x="205359" y="8255"/>
                </a:lnTo>
                <a:lnTo>
                  <a:pt x="205359" y="1143"/>
                </a:lnTo>
                <a:lnTo>
                  <a:pt x="174752" y="1143"/>
                </a:lnTo>
                <a:lnTo>
                  <a:pt x="168783" y="32766"/>
                </a:lnTo>
                <a:lnTo>
                  <a:pt x="175895" y="33655"/>
                </a:lnTo>
                <a:lnTo>
                  <a:pt x="176911" y="31877"/>
                </a:lnTo>
                <a:lnTo>
                  <a:pt x="178562" y="30480"/>
                </a:lnTo>
                <a:lnTo>
                  <a:pt x="182372" y="28194"/>
                </a:lnTo>
                <a:lnTo>
                  <a:pt x="184658" y="27686"/>
                </a:lnTo>
                <a:lnTo>
                  <a:pt x="191008" y="27686"/>
                </a:lnTo>
                <a:lnTo>
                  <a:pt x="194183" y="28956"/>
                </a:lnTo>
                <a:lnTo>
                  <a:pt x="199009" y="33909"/>
                </a:lnTo>
                <a:lnTo>
                  <a:pt x="200152" y="37338"/>
                </a:lnTo>
                <a:lnTo>
                  <a:pt x="200152" y="46228"/>
                </a:lnTo>
                <a:lnTo>
                  <a:pt x="198882" y="49784"/>
                </a:lnTo>
                <a:lnTo>
                  <a:pt x="193929" y="55245"/>
                </a:lnTo>
                <a:lnTo>
                  <a:pt x="190754" y="56642"/>
                </a:lnTo>
                <a:lnTo>
                  <a:pt x="184150" y="56642"/>
                </a:lnTo>
                <a:lnTo>
                  <a:pt x="181610" y="55626"/>
                </a:lnTo>
                <a:lnTo>
                  <a:pt x="177292" y="51816"/>
                </a:lnTo>
                <a:lnTo>
                  <a:pt x="175895" y="48895"/>
                </a:lnTo>
                <a:lnTo>
                  <a:pt x="175387" y="45085"/>
                </a:lnTo>
                <a:lnTo>
                  <a:pt x="167386" y="45720"/>
                </a:lnTo>
                <a:lnTo>
                  <a:pt x="167894" y="50927"/>
                </a:lnTo>
                <a:lnTo>
                  <a:pt x="169926" y="54991"/>
                </a:lnTo>
                <a:lnTo>
                  <a:pt x="177038" y="61341"/>
                </a:lnTo>
                <a:lnTo>
                  <a:pt x="181610" y="62865"/>
                </a:lnTo>
                <a:lnTo>
                  <a:pt x="194056" y="62865"/>
                </a:lnTo>
                <a:lnTo>
                  <a:pt x="199390" y="60325"/>
                </a:lnTo>
                <a:lnTo>
                  <a:pt x="202311" y="56642"/>
                </a:lnTo>
                <a:lnTo>
                  <a:pt x="206629" y="51308"/>
                </a:lnTo>
                <a:lnTo>
                  <a:pt x="208280" y="46482"/>
                </a:lnTo>
                <a:lnTo>
                  <a:pt x="208280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362960" y="572515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79" h="62864">
                <a:moveTo>
                  <a:pt x="40132" y="24130"/>
                </a:moveTo>
                <a:lnTo>
                  <a:pt x="39751" y="20447"/>
                </a:lnTo>
                <a:lnTo>
                  <a:pt x="37973" y="13335"/>
                </a:lnTo>
                <a:lnTo>
                  <a:pt x="36703" y="10287"/>
                </a:lnTo>
                <a:lnTo>
                  <a:pt x="34036" y="6223"/>
                </a:lnTo>
                <a:lnTo>
                  <a:pt x="33401" y="5207"/>
                </a:lnTo>
                <a:lnTo>
                  <a:pt x="32512" y="4381"/>
                </a:lnTo>
                <a:lnTo>
                  <a:pt x="32512" y="21336"/>
                </a:lnTo>
                <a:lnTo>
                  <a:pt x="32512" y="41529"/>
                </a:lnTo>
                <a:lnTo>
                  <a:pt x="31242" y="48260"/>
                </a:lnTo>
                <a:lnTo>
                  <a:pt x="26543" y="54991"/>
                </a:lnTo>
                <a:lnTo>
                  <a:pt x="23622" y="56642"/>
                </a:lnTo>
                <a:lnTo>
                  <a:pt x="16637" y="56642"/>
                </a:lnTo>
                <a:lnTo>
                  <a:pt x="13716" y="54991"/>
                </a:lnTo>
                <a:lnTo>
                  <a:pt x="9017" y="48260"/>
                </a:lnTo>
                <a:lnTo>
                  <a:pt x="7747" y="41529"/>
                </a:lnTo>
                <a:lnTo>
                  <a:pt x="7747" y="21336"/>
                </a:lnTo>
                <a:lnTo>
                  <a:pt x="9144" y="14478"/>
                </a:lnTo>
                <a:lnTo>
                  <a:pt x="13843" y="7747"/>
                </a:lnTo>
                <a:lnTo>
                  <a:pt x="16637" y="6223"/>
                </a:lnTo>
                <a:lnTo>
                  <a:pt x="23622" y="6223"/>
                </a:lnTo>
                <a:lnTo>
                  <a:pt x="26543" y="7874"/>
                </a:lnTo>
                <a:lnTo>
                  <a:pt x="31242" y="14605"/>
                </a:lnTo>
                <a:lnTo>
                  <a:pt x="32512" y="21336"/>
                </a:lnTo>
                <a:lnTo>
                  <a:pt x="32512" y="4381"/>
                </a:lnTo>
                <a:lnTo>
                  <a:pt x="31369" y="3302"/>
                </a:lnTo>
                <a:lnTo>
                  <a:pt x="26416" y="635"/>
                </a:lnTo>
                <a:lnTo>
                  <a:pt x="23495" y="0"/>
                </a:lnTo>
                <a:lnTo>
                  <a:pt x="15621" y="0"/>
                </a:lnTo>
                <a:lnTo>
                  <a:pt x="0" y="24130"/>
                </a:lnTo>
                <a:lnTo>
                  <a:pt x="0" y="31496"/>
                </a:lnTo>
                <a:lnTo>
                  <a:pt x="14224" y="62865"/>
                </a:lnTo>
                <a:lnTo>
                  <a:pt x="24638" y="62865"/>
                </a:lnTo>
                <a:lnTo>
                  <a:pt x="40132" y="39497"/>
                </a:lnTo>
                <a:lnTo>
                  <a:pt x="40132" y="24130"/>
                </a:lnTo>
                <a:close/>
              </a:path>
              <a:path w="208279" h="62864">
                <a:moveTo>
                  <a:pt x="60845" y="53251"/>
                </a:moveTo>
                <a:lnTo>
                  <a:pt x="52197" y="53251"/>
                </a:lnTo>
                <a:lnTo>
                  <a:pt x="52197" y="61849"/>
                </a:lnTo>
                <a:lnTo>
                  <a:pt x="60845" y="61849"/>
                </a:lnTo>
                <a:lnTo>
                  <a:pt x="60845" y="53251"/>
                </a:lnTo>
                <a:close/>
              </a:path>
              <a:path w="208279" h="62864">
                <a:moveTo>
                  <a:pt x="112395" y="39624"/>
                </a:moveTo>
                <a:lnTo>
                  <a:pt x="100838" y="28448"/>
                </a:lnTo>
                <a:lnTo>
                  <a:pt x="103759" y="27178"/>
                </a:lnTo>
                <a:lnTo>
                  <a:pt x="105029" y="26162"/>
                </a:lnTo>
                <a:lnTo>
                  <a:pt x="105791" y="25400"/>
                </a:lnTo>
                <a:lnTo>
                  <a:pt x="108712" y="21082"/>
                </a:lnTo>
                <a:lnTo>
                  <a:pt x="109347" y="18669"/>
                </a:lnTo>
                <a:lnTo>
                  <a:pt x="109347" y="13081"/>
                </a:lnTo>
                <a:lnTo>
                  <a:pt x="94742" y="0"/>
                </a:lnTo>
                <a:lnTo>
                  <a:pt x="86487" y="0"/>
                </a:lnTo>
                <a:lnTo>
                  <a:pt x="82423" y="1397"/>
                </a:lnTo>
                <a:lnTo>
                  <a:pt x="75819" y="6985"/>
                </a:lnTo>
                <a:lnTo>
                  <a:pt x="73660" y="10922"/>
                </a:lnTo>
                <a:lnTo>
                  <a:pt x="72771" y="16002"/>
                </a:lnTo>
                <a:lnTo>
                  <a:pt x="80391" y="17272"/>
                </a:lnTo>
                <a:lnTo>
                  <a:pt x="80899" y="13589"/>
                </a:lnTo>
                <a:lnTo>
                  <a:pt x="82169" y="10922"/>
                </a:lnTo>
                <a:lnTo>
                  <a:pt x="86106" y="7112"/>
                </a:lnTo>
                <a:lnTo>
                  <a:pt x="88519" y="6223"/>
                </a:lnTo>
                <a:lnTo>
                  <a:pt x="94488" y="6223"/>
                </a:lnTo>
                <a:lnTo>
                  <a:pt x="96901" y="7112"/>
                </a:lnTo>
                <a:lnTo>
                  <a:pt x="100711" y="10795"/>
                </a:lnTo>
                <a:lnTo>
                  <a:pt x="101600" y="13081"/>
                </a:lnTo>
                <a:lnTo>
                  <a:pt x="101600" y="19304"/>
                </a:lnTo>
                <a:lnTo>
                  <a:pt x="100330" y="21971"/>
                </a:lnTo>
                <a:lnTo>
                  <a:pt x="95123" y="25273"/>
                </a:lnTo>
                <a:lnTo>
                  <a:pt x="92202" y="26162"/>
                </a:lnTo>
                <a:lnTo>
                  <a:pt x="88265" y="26162"/>
                </a:lnTo>
                <a:lnTo>
                  <a:pt x="87757" y="26035"/>
                </a:lnTo>
                <a:lnTo>
                  <a:pt x="86995" y="32639"/>
                </a:lnTo>
                <a:lnTo>
                  <a:pt x="89027" y="32131"/>
                </a:lnTo>
                <a:lnTo>
                  <a:pt x="90932" y="31877"/>
                </a:lnTo>
                <a:lnTo>
                  <a:pt x="95758" y="31877"/>
                </a:lnTo>
                <a:lnTo>
                  <a:pt x="98679" y="33020"/>
                </a:lnTo>
                <a:lnTo>
                  <a:pt x="103251" y="37465"/>
                </a:lnTo>
                <a:lnTo>
                  <a:pt x="104394" y="40386"/>
                </a:lnTo>
                <a:lnTo>
                  <a:pt x="104394" y="47498"/>
                </a:lnTo>
                <a:lnTo>
                  <a:pt x="103124" y="50546"/>
                </a:lnTo>
                <a:lnTo>
                  <a:pt x="98171" y="55372"/>
                </a:lnTo>
                <a:lnTo>
                  <a:pt x="95250" y="56642"/>
                </a:lnTo>
                <a:lnTo>
                  <a:pt x="88646" y="56642"/>
                </a:lnTo>
                <a:lnTo>
                  <a:pt x="86106" y="55753"/>
                </a:lnTo>
                <a:lnTo>
                  <a:pt x="81915" y="51943"/>
                </a:lnTo>
                <a:lnTo>
                  <a:pt x="80391" y="48895"/>
                </a:lnTo>
                <a:lnTo>
                  <a:pt x="79629" y="44577"/>
                </a:lnTo>
                <a:lnTo>
                  <a:pt x="72009" y="45593"/>
                </a:lnTo>
                <a:lnTo>
                  <a:pt x="72517" y="50673"/>
                </a:lnTo>
                <a:lnTo>
                  <a:pt x="74549" y="54864"/>
                </a:lnTo>
                <a:lnTo>
                  <a:pt x="81661" y="61341"/>
                </a:lnTo>
                <a:lnTo>
                  <a:pt x="86233" y="62865"/>
                </a:lnTo>
                <a:lnTo>
                  <a:pt x="97663" y="62865"/>
                </a:lnTo>
                <a:lnTo>
                  <a:pt x="102616" y="61087"/>
                </a:lnTo>
                <a:lnTo>
                  <a:pt x="107188" y="56642"/>
                </a:lnTo>
                <a:lnTo>
                  <a:pt x="110490" y="53594"/>
                </a:lnTo>
                <a:lnTo>
                  <a:pt x="112395" y="49022"/>
                </a:lnTo>
                <a:lnTo>
                  <a:pt x="112395" y="39624"/>
                </a:lnTo>
                <a:close/>
              </a:path>
              <a:path w="208279" h="62864">
                <a:moveTo>
                  <a:pt x="160401" y="1016"/>
                </a:moveTo>
                <a:lnTo>
                  <a:pt x="120396" y="1016"/>
                </a:lnTo>
                <a:lnTo>
                  <a:pt x="120396" y="8255"/>
                </a:lnTo>
                <a:lnTo>
                  <a:pt x="150622" y="8255"/>
                </a:lnTo>
                <a:lnTo>
                  <a:pt x="146812" y="12700"/>
                </a:lnTo>
                <a:lnTo>
                  <a:pt x="130048" y="51181"/>
                </a:lnTo>
                <a:lnTo>
                  <a:pt x="129032" y="61849"/>
                </a:lnTo>
                <a:lnTo>
                  <a:pt x="136906" y="61849"/>
                </a:lnTo>
                <a:lnTo>
                  <a:pt x="137287" y="55753"/>
                </a:lnTo>
                <a:lnTo>
                  <a:pt x="138303" y="50038"/>
                </a:lnTo>
                <a:lnTo>
                  <a:pt x="139827" y="44958"/>
                </a:lnTo>
                <a:lnTo>
                  <a:pt x="141859" y="37592"/>
                </a:lnTo>
                <a:lnTo>
                  <a:pt x="144907" y="30480"/>
                </a:lnTo>
                <a:lnTo>
                  <a:pt x="152527" y="16637"/>
                </a:lnTo>
                <a:lnTo>
                  <a:pt x="156464" y="11176"/>
                </a:lnTo>
                <a:lnTo>
                  <a:pt x="160401" y="6985"/>
                </a:lnTo>
                <a:lnTo>
                  <a:pt x="160401" y="1016"/>
                </a:lnTo>
                <a:close/>
              </a:path>
              <a:path w="208279" h="62864">
                <a:moveTo>
                  <a:pt x="208026" y="24130"/>
                </a:moveTo>
                <a:lnTo>
                  <a:pt x="207772" y="20447"/>
                </a:lnTo>
                <a:lnTo>
                  <a:pt x="205867" y="13335"/>
                </a:lnTo>
                <a:lnTo>
                  <a:pt x="204597" y="10287"/>
                </a:lnTo>
                <a:lnTo>
                  <a:pt x="201930" y="6223"/>
                </a:lnTo>
                <a:lnTo>
                  <a:pt x="201295" y="5207"/>
                </a:lnTo>
                <a:lnTo>
                  <a:pt x="200406" y="4381"/>
                </a:lnTo>
                <a:lnTo>
                  <a:pt x="200406" y="21336"/>
                </a:lnTo>
                <a:lnTo>
                  <a:pt x="200406" y="41529"/>
                </a:lnTo>
                <a:lnTo>
                  <a:pt x="199263" y="48260"/>
                </a:lnTo>
                <a:lnTo>
                  <a:pt x="194437" y="54991"/>
                </a:lnTo>
                <a:lnTo>
                  <a:pt x="191516" y="56642"/>
                </a:lnTo>
                <a:lnTo>
                  <a:pt x="184531" y="56642"/>
                </a:lnTo>
                <a:lnTo>
                  <a:pt x="181610" y="54991"/>
                </a:lnTo>
                <a:lnTo>
                  <a:pt x="176911" y="48260"/>
                </a:lnTo>
                <a:lnTo>
                  <a:pt x="175641" y="41529"/>
                </a:lnTo>
                <a:lnTo>
                  <a:pt x="175768" y="21336"/>
                </a:lnTo>
                <a:lnTo>
                  <a:pt x="177038" y="14478"/>
                </a:lnTo>
                <a:lnTo>
                  <a:pt x="181737" y="7747"/>
                </a:lnTo>
                <a:lnTo>
                  <a:pt x="184531" y="6223"/>
                </a:lnTo>
                <a:lnTo>
                  <a:pt x="191516" y="6223"/>
                </a:lnTo>
                <a:lnTo>
                  <a:pt x="194437" y="7874"/>
                </a:lnTo>
                <a:lnTo>
                  <a:pt x="199263" y="14605"/>
                </a:lnTo>
                <a:lnTo>
                  <a:pt x="200406" y="21336"/>
                </a:lnTo>
                <a:lnTo>
                  <a:pt x="200406" y="4381"/>
                </a:lnTo>
                <a:lnTo>
                  <a:pt x="199263" y="3302"/>
                </a:lnTo>
                <a:lnTo>
                  <a:pt x="194310" y="635"/>
                </a:lnTo>
                <a:lnTo>
                  <a:pt x="191389" y="0"/>
                </a:lnTo>
                <a:lnTo>
                  <a:pt x="183515" y="0"/>
                </a:lnTo>
                <a:lnTo>
                  <a:pt x="167894" y="24130"/>
                </a:lnTo>
                <a:lnTo>
                  <a:pt x="167894" y="31496"/>
                </a:lnTo>
                <a:lnTo>
                  <a:pt x="182118" y="62865"/>
                </a:lnTo>
                <a:lnTo>
                  <a:pt x="192532" y="62865"/>
                </a:lnTo>
                <a:lnTo>
                  <a:pt x="208026" y="39497"/>
                </a:lnTo>
                <a:lnTo>
                  <a:pt x="20802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41680" y="608075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4">
                <a:moveTo>
                  <a:pt x="22555" y="0"/>
                </a:moveTo>
                <a:lnTo>
                  <a:pt x="17703" y="0"/>
                </a:lnTo>
                <a:lnTo>
                  <a:pt x="16421" y="2667"/>
                </a:lnTo>
                <a:lnTo>
                  <a:pt x="14185" y="5461"/>
                </a:lnTo>
                <a:lnTo>
                  <a:pt x="7886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036" y="13716"/>
                </a:lnTo>
                <a:lnTo>
                  <a:pt x="15036" y="61849"/>
                </a:lnTo>
                <a:lnTo>
                  <a:pt x="22555" y="61849"/>
                </a:lnTo>
                <a:lnTo>
                  <a:pt x="22555" y="13716"/>
                </a:lnTo>
                <a:lnTo>
                  <a:pt x="22555" y="0"/>
                </a:lnTo>
                <a:close/>
              </a:path>
              <a:path w="129540" h="62864">
                <a:moveTo>
                  <a:pt x="81368" y="54610"/>
                </a:moveTo>
                <a:lnTo>
                  <a:pt x="51308" y="54610"/>
                </a:lnTo>
                <a:lnTo>
                  <a:pt x="52158" y="53213"/>
                </a:lnTo>
                <a:lnTo>
                  <a:pt x="53225" y="51816"/>
                </a:lnTo>
                <a:lnTo>
                  <a:pt x="55791" y="49149"/>
                </a:lnTo>
                <a:lnTo>
                  <a:pt x="58686" y="46482"/>
                </a:lnTo>
                <a:lnTo>
                  <a:pt x="68605" y="38100"/>
                </a:lnTo>
                <a:lnTo>
                  <a:pt x="72453" y="34544"/>
                </a:lnTo>
                <a:lnTo>
                  <a:pt x="77101" y="29210"/>
                </a:lnTo>
                <a:lnTo>
                  <a:pt x="78765" y="26797"/>
                </a:lnTo>
                <a:lnTo>
                  <a:pt x="80772" y="21971"/>
                </a:lnTo>
                <a:lnTo>
                  <a:pt x="81241" y="19812"/>
                </a:lnTo>
                <a:lnTo>
                  <a:pt x="81203" y="12065"/>
                </a:lnTo>
                <a:lnTo>
                  <a:pt x="79578" y="8255"/>
                </a:lnTo>
                <a:lnTo>
                  <a:pt x="77558" y="6223"/>
                </a:lnTo>
                <a:lnTo>
                  <a:pt x="72720" y="1651"/>
                </a:lnTo>
                <a:lnTo>
                  <a:pt x="68072" y="0"/>
                </a:lnTo>
                <a:lnTo>
                  <a:pt x="56349" y="0"/>
                </a:lnTo>
                <a:lnTo>
                  <a:pt x="51727" y="1524"/>
                </a:lnTo>
                <a:lnTo>
                  <a:pt x="44805" y="7620"/>
                </a:lnTo>
                <a:lnTo>
                  <a:pt x="42811" y="12065"/>
                </a:lnTo>
                <a:lnTo>
                  <a:pt x="42278" y="17780"/>
                </a:lnTo>
                <a:lnTo>
                  <a:pt x="50025" y="18542"/>
                </a:lnTo>
                <a:lnTo>
                  <a:pt x="50050" y="14732"/>
                </a:lnTo>
                <a:lnTo>
                  <a:pt x="51168" y="11684"/>
                </a:lnTo>
                <a:lnTo>
                  <a:pt x="55486" y="7366"/>
                </a:lnTo>
                <a:lnTo>
                  <a:pt x="58394" y="6223"/>
                </a:lnTo>
                <a:lnTo>
                  <a:pt x="65430" y="6223"/>
                </a:lnTo>
                <a:lnTo>
                  <a:pt x="68224" y="7239"/>
                </a:lnTo>
                <a:lnTo>
                  <a:pt x="72491" y="11430"/>
                </a:lnTo>
                <a:lnTo>
                  <a:pt x="73545" y="13970"/>
                </a:lnTo>
                <a:lnTo>
                  <a:pt x="73545" y="19812"/>
                </a:lnTo>
                <a:lnTo>
                  <a:pt x="72377" y="22860"/>
                </a:lnTo>
                <a:lnTo>
                  <a:pt x="67665" y="29210"/>
                </a:lnTo>
                <a:lnTo>
                  <a:pt x="63195" y="33528"/>
                </a:lnTo>
                <a:lnTo>
                  <a:pt x="52260" y="42545"/>
                </a:lnTo>
                <a:lnTo>
                  <a:pt x="48958" y="45720"/>
                </a:lnTo>
                <a:lnTo>
                  <a:pt x="44437" y="51054"/>
                </a:lnTo>
                <a:lnTo>
                  <a:pt x="42799" y="53848"/>
                </a:lnTo>
                <a:lnTo>
                  <a:pt x="41097" y="58293"/>
                </a:lnTo>
                <a:lnTo>
                  <a:pt x="40805" y="59944"/>
                </a:lnTo>
                <a:lnTo>
                  <a:pt x="40881" y="61849"/>
                </a:lnTo>
                <a:lnTo>
                  <a:pt x="81368" y="61849"/>
                </a:lnTo>
                <a:lnTo>
                  <a:pt x="81368" y="54610"/>
                </a:lnTo>
                <a:close/>
              </a:path>
              <a:path w="129540" h="62864">
                <a:moveTo>
                  <a:pt x="129273" y="24130"/>
                </a:moveTo>
                <a:lnTo>
                  <a:pt x="121666" y="4343"/>
                </a:lnTo>
                <a:lnTo>
                  <a:pt x="121666" y="21336"/>
                </a:lnTo>
                <a:lnTo>
                  <a:pt x="121653" y="41529"/>
                </a:lnTo>
                <a:lnTo>
                  <a:pt x="120472" y="48260"/>
                </a:lnTo>
                <a:lnTo>
                  <a:pt x="115773" y="54991"/>
                </a:lnTo>
                <a:lnTo>
                  <a:pt x="112852" y="56642"/>
                </a:lnTo>
                <a:lnTo>
                  <a:pt x="105943" y="56642"/>
                </a:lnTo>
                <a:lnTo>
                  <a:pt x="103060" y="54991"/>
                </a:lnTo>
                <a:lnTo>
                  <a:pt x="98348" y="48260"/>
                </a:lnTo>
                <a:lnTo>
                  <a:pt x="97167" y="41529"/>
                </a:lnTo>
                <a:lnTo>
                  <a:pt x="97167" y="21336"/>
                </a:lnTo>
                <a:lnTo>
                  <a:pt x="98450" y="14478"/>
                </a:lnTo>
                <a:lnTo>
                  <a:pt x="103111" y="7747"/>
                </a:lnTo>
                <a:lnTo>
                  <a:pt x="105867" y="6223"/>
                </a:lnTo>
                <a:lnTo>
                  <a:pt x="112826" y="6223"/>
                </a:lnTo>
                <a:lnTo>
                  <a:pt x="115773" y="7874"/>
                </a:lnTo>
                <a:lnTo>
                  <a:pt x="120472" y="14605"/>
                </a:lnTo>
                <a:lnTo>
                  <a:pt x="121666" y="21336"/>
                </a:lnTo>
                <a:lnTo>
                  <a:pt x="121666" y="4343"/>
                </a:lnTo>
                <a:lnTo>
                  <a:pt x="120548" y="3302"/>
                </a:lnTo>
                <a:lnTo>
                  <a:pt x="115570" y="635"/>
                </a:lnTo>
                <a:lnTo>
                  <a:pt x="112687" y="0"/>
                </a:lnTo>
                <a:lnTo>
                  <a:pt x="104952" y="0"/>
                </a:lnTo>
                <a:lnTo>
                  <a:pt x="89420" y="24130"/>
                </a:lnTo>
                <a:lnTo>
                  <a:pt x="89420" y="31496"/>
                </a:lnTo>
                <a:lnTo>
                  <a:pt x="103517" y="62865"/>
                </a:lnTo>
                <a:lnTo>
                  <a:pt x="113893" y="62865"/>
                </a:lnTo>
                <a:lnTo>
                  <a:pt x="129273" y="39497"/>
                </a:lnTo>
                <a:lnTo>
                  <a:pt x="129273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115060" y="608075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4">
                <a:moveTo>
                  <a:pt x="22453" y="0"/>
                </a:moveTo>
                <a:lnTo>
                  <a:pt x="17627" y="0"/>
                </a:lnTo>
                <a:lnTo>
                  <a:pt x="16344" y="2667"/>
                </a:lnTo>
                <a:lnTo>
                  <a:pt x="14122" y="5461"/>
                </a:lnTo>
                <a:lnTo>
                  <a:pt x="7848" y="11049"/>
                </a:lnTo>
                <a:lnTo>
                  <a:pt x="417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60" y="13716"/>
                </a:lnTo>
                <a:lnTo>
                  <a:pt x="14960" y="61849"/>
                </a:lnTo>
                <a:lnTo>
                  <a:pt x="22440" y="61849"/>
                </a:lnTo>
                <a:lnTo>
                  <a:pt x="22440" y="13716"/>
                </a:lnTo>
                <a:lnTo>
                  <a:pt x="22453" y="0"/>
                </a:lnTo>
                <a:close/>
              </a:path>
              <a:path w="129540" h="62864">
                <a:moveTo>
                  <a:pt x="80975" y="54610"/>
                </a:moveTo>
                <a:lnTo>
                  <a:pt x="51054" y="54610"/>
                </a:lnTo>
                <a:lnTo>
                  <a:pt x="51904" y="53213"/>
                </a:lnTo>
                <a:lnTo>
                  <a:pt x="52959" y="51816"/>
                </a:lnTo>
                <a:lnTo>
                  <a:pt x="55524" y="49149"/>
                </a:lnTo>
                <a:lnTo>
                  <a:pt x="58394" y="46482"/>
                </a:lnTo>
                <a:lnTo>
                  <a:pt x="68275" y="38100"/>
                </a:lnTo>
                <a:lnTo>
                  <a:pt x="72110" y="34544"/>
                </a:lnTo>
                <a:lnTo>
                  <a:pt x="76733" y="29210"/>
                </a:lnTo>
                <a:lnTo>
                  <a:pt x="78384" y="26797"/>
                </a:lnTo>
                <a:lnTo>
                  <a:pt x="80391" y="21971"/>
                </a:lnTo>
                <a:lnTo>
                  <a:pt x="80848" y="19812"/>
                </a:lnTo>
                <a:lnTo>
                  <a:pt x="80810" y="12065"/>
                </a:lnTo>
                <a:lnTo>
                  <a:pt x="79184" y="8255"/>
                </a:lnTo>
                <a:lnTo>
                  <a:pt x="77190" y="6223"/>
                </a:lnTo>
                <a:lnTo>
                  <a:pt x="72377" y="1651"/>
                </a:lnTo>
                <a:lnTo>
                  <a:pt x="67741" y="0"/>
                </a:lnTo>
                <a:lnTo>
                  <a:pt x="56083" y="0"/>
                </a:lnTo>
                <a:lnTo>
                  <a:pt x="51473" y="1524"/>
                </a:lnTo>
                <a:lnTo>
                  <a:pt x="44589" y="7620"/>
                </a:lnTo>
                <a:lnTo>
                  <a:pt x="42608" y="12065"/>
                </a:lnTo>
                <a:lnTo>
                  <a:pt x="42075" y="17780"/>
                </a:lnTo>
                <a:lnTo>
                  <a:pt x="49784" y="18542"/>
                </a:lnTo>
                <a:lnTo>
                  <a:pt x="49809" y="14732"/>
                </a:lnTo>
                <a:lnTo>
                  <a:pt x="50914" y="11684"/>
                </a:lnTo>
                <a:lnTo>
                  <a:pt x="55206" y="7366"/>
                </a:lnTo>
                <a:lnTo>
                  <a:pt x="58115" y="6223"/>
                </a:lnTo>
                <a:lnTo>
                  <a:pt x="65112" y="6223"/>
                </a:lnTo>
                <a:lnTo>
                  <a:pt x="67881" y="7239"/>
                </a:lnTo>
                <a:lnTo>
                  <a:pt x="72136" y="11430"/>
                </a:lnTo>
                <a:lnTo>
                  <a:pt x="73202" y="13970"/>
                </a:lnTo>
                <a:lnTo>
                  <a:pt x="73202" y="19812"/>
                </a:lnTo>
                <a:lnTo>
                  <a:pt x="72034" y="22860"/>
                </a:lnTo>
                <a:lnTo>
                  <a:pt x="67335" y="29210"/>
                </a:lnTo>
                <a:lnTo>
                  <a:pt x="62890" y="33528"/>
                </a:lnTo>
                <a:lnTo>
                  <a:pt x="51993" y="42545"/>
                </a:lnTo>
                <a:lnTo>
                  <a:pt x="48717" y="45720"/>
                </a:lnTo>
                <a:lnTo>
                  <a:pt x="44234" y="51054"/>
                </a:lnTo>
                <a:lnTo>
                  <a:pt x="42583" y="53848"/>
                </a:lnTo>
                <a:lnTo>
                  <a:pt x="40894" y="58293"/>
                </a:lnTo>
                <a:lnTo>
                  <a:pt x="40601" y="59944"/>
                </a:lnTo>
                <a:lnTo>
                  <a:pt x="40678" y="61849"/>
                </a:lnTo>
                <a:lnTo>
                  <a:pt x="80975" y="61849"/>
                </a:lnTo>
                <a:lnTo>
                  <a:pt x="80975" y="54610"/>
                </a:lnTo>
                <a:close/>
              </a:path>
              <a:path w="129540" h="62864">
                <a:moveTo>
                  <a:pt x="128917" y="35941"/>
                </a:moveTo>
                <a:lnTo>
                  <a:pt x="127152" y="31115"/>
                </a:lnTo>
                <a:lnTo>
                  <a:pt x="124714" y="28575"/>
                </a:lnTo>
                <a:lnTo>
                  <a:pt x="121221" y="24879"/>
                </a:lnTo>
                <a:lnTo>
                  <a:pt x="121221" y="37973"/>
                </a:lnTo>
                <a:lnTo>
                  <a:pt x="121183" y="46990"/>
                </a:lnTo>
                <a:lnTo>
                  <a:pt x="120129" y="50165"/>
                </a:lnTo>
                <a:lnTo>
                  <a:pt x="115595" y="55372"/>
                </a:lnTo>
                <a:lnTo>
                  <a:pt x="112864" y="56642"/>
                </a:lnTo>
                <a:lnTo>
                  <a:pt x="107556" y="56642"/>
                </a:lnTo>
                <a:lnTo>
                  <a:pt x="97269" y="44450"/>
                </a:lnTo>
                <a:lnTo>
                  <a:pt x="97269" y="37973"/>
                </a:lnTo>
                <a:lnTo>
                  <a:pt x="121221" y="37973"/>
                </a:lnTo>
                <a:lnTo>
                  <a:pt x="121221" y="24879"/>
                </a:lnTo>
                <a:lnTo>
                  <a:pt x="120154" y="23749"/>
                </a:lnTo>
                <a:lnTo>
                  <a:pt x="115912" y="21844"/>
                </a:lnTo>
                <a:lnTo>
                  <a:pt x="108064" y="21844"/>
                </a:lnTo>
                <a:lnTo>
                  <a:pt x="105333" y="22606"/>
                </a:lnTo>
                <a:lnTo>
                  <a:pt x="100114" y="25273"/>
                </a:lnTo>
                <a:lnTo>
                  <a:pt x="97917" y="27305"/>
                </a:lnTo>
                <a:lnTo>
                  <a:pt x="96113" y="30099"/>
                </a:lnTo>
                <a:lnTo>
                  <a:pt x="107696" y="6223"/>
                </a:lnTo>
                <a:lnTo>
                  <a:pt x="113055" y="6223"/>
                </a:lnTo>
                <a:lnTo>
                  <a:pt x="115544" y="7239"/>
                </a:lnTo>
                <a:lnTo>
                  <a:pt x="118808" y="10795"/>
                </a:lnTo>
                <a:lnTo>
                  <a:pt x="119748" y="12954"/>
                </a:lnTo>
                <a:lnTo>
                  <a:pt x="120396" y="15875"/>
                </a:lnTo>
                <a:lnTo>
                  <a:pt x="127838" y="15367"/>
                </a:lnTo>
                <a:lnTo>
                  <a:pt x="115354" y="0"/>
                </a:lnTo>
                <a:lnTo>
                  <a:pt x="104101" y="0"/>
                </a:lnTo>
                <a:lnTo>
                  <a:pt x="98983" y="2413"/>
                </a:lnTo>
                <a:lnTo>
                  <a:pt x="88671" y="43688"/>
                </a:lnTo>
                <a:lnTo>
                  <a:pt x="90652" y="51308"/>
                </a:lnTo>
                <a:lnTo>
                  <a:pt x="98526" y="60579"/>
                </a:lnTo>
                <a:lnTo>
                  <a:pt x="103593" y="62865"/>
                </a:lnTo>
                <a:lnTo>
                  <a:pt x="113499" y="62865"/>
                </a:lnTo>
                <a:lnTo>
                  <a:pt x="128917" y="45720"/>
                </a:lnTo>
                <a:lnTo>
                  <a:pt x="128917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1463040" y="6080759"/>
            <a:ext cx="129539" cy="60960"/>
          </a:xfrm>
          <a:custGeom>
            <a:avLst/>
            <a:gdLst/>
            <a:ahLst/>
            <a:cxnLst/>
            <a:rect l="l" t="t" r="r" b="b"/>
            <a:pathLst>
              <a:path w="129540" h="60960">
                <a:moveTo>
                  <a:pt x="22504" y="13398"/>
                </a:moveTo>
                <a:lnTo>
                  <a:pt x="14986" y="13398"/>
                </a:lnTo>
                <a:lnTo>
                  <a:pt x="14986" y="60579"/>
                </a:lnTo>
                <a:lnTo>
                  <a:pt x="22504" y="60579"/>
                </a:lnTo>
                <a:lnTo>
                  <a:pt x="22504" y="13398"/>
                </a:lnTo>
                <a:close/>
              </a:path>
              <a:path w="129540" h="60960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334"/>
                </a:lnTo>
                <a:lnTo>
                  <a:pt x="7874" y="10795"/>
                </a:lnTo>
                <a:lnTo>
                  <a:pt x="4191" y="13208"/>
                </a:lnTo>
                <a:lnTo>
                  <a:pt x="0" y="15113"/>
                </a:lnTo>
                <a:lnTo>
                  <a:pt x="0" y="22352"/>
                </a:lnTo>
                <a:lnTo>
                  <a:pt x="14986" y="13335"/>
                </a:lnTo>
                <a:lnTo>
                  <a:pt x="22606" y="13335"/>
                </a:lnTo>
                <a:lnTo>
                  <a:pt x="22606" y="0"/>
                </a:lnTo>
                <a:close/>
              </a:path>
              <a:path w="129540" h="60960">
                <a:moveTo>
                  <a:pt x="70104" y="0"/>
                </a:moveTo>
                <a:lnTo>
                  <a:pt x="65278" y="0"/>
                </a:lnTo>
                <a:lnTo>
                  <a:pt x="64008" y="2667"/>
                </a:lnTo>
                <a:lnTo>
                  <a:pt x="61849" y="5334"/>
                </a:lnTo>
                <a:lnTo>
                  <a:pt x="55499" y="10795"/>
                </a:lnTo>
                <a:lnTo>
                  <a:pt x="51816" y="13208"/>
                </a:lnTo>
                <a:lnTo>
                  <a:pt x="47625" y="15113"/>
                </a:lnTo>
                <a:lnTo>
                  <a:pt x="47625" y="22352"/>
                </a:lnTo>
                <a:lnTo>
                  <a:pt x="62611" y="13335"/>
                </a:lnTo>
                <a:lnTo>
                  <a:pt x="70104" y="13335"/>
                </a:lnTo>
                <a:lnTo>
                  <a:pt x="70104" y="0"/>
                </a:lnTo>
                <a:close/>
              </a:path>
              <a:path w="129540" h="60960">
                <a:moveTo>
                  <a:pt x="70129" y="13398"/>
                </a:moveTo>
                <a:lnTo>
                  <a:pt x="62611" y="13398"/>
                </a:lnTo>
                <a:lnTo>
                  <a:pt x="62611" y="60579"/>
                </a:lnTo>
                <a:lnTo>
                  <a:pt x="70129" y="60579"/>
                </a:lnTo>
                <a:lnTo>
                  <a:pt x="70129" y="13398"/>
                </a:lnTo>
                <a:close/>
              </a:path>
              <a:path w="129540" h="60960">
                <a:moveTo>
                  <a:pt x="121056" y="46139"/>
                </a:moveTo>
                <a:lnTo>
                  <a:pt x="113538" y="46139"/>
                </a:lnTo>
                <a:lnTo>
                  <a:pt x="113538" y="60579"/>
                </a:lnTo>
                <a:lnTo>
                  <a:pt x="121056" y="60579"/>
                </a:lnTo>
                <a:lnTo>
                  <a:pt x="121056" y="46139"/>
                </a:lnTo>
                <a:close/>
              </a:path>
              <a:path w="129540" h="60960">
                <a:moveTo>
                  <a:pt x="129286" y="39370"/>
                </a:moveTo>
                <a:lnTo>
                  <a:pt x="121056" y="39370"/>
                </a:lnTo>
                <a:lnTo>
                  <a:pt x="121056" y="12192"/>
                </a:lnTo>
                <a:lnTo>
                  <a:pt x="121031" y="254"/>
                </a:lnTo>
                <a:lnTo>
                  <a:pt x="114935" y="254"/>
                </a:lnTo>
                <a:lnTo>
                  <a:pt x="113538" y="2209"/>
                </a:lnTo>
                <a:lnTo>
                  <a:pt x="113538" y="12192"/>
                </a:lnTo>
                <a:lnTo>
                  <a:pt x="113538" y="39370"/>
                </a:lnTo>
                <a:lnTo>
                  <a:pt x="94361" y="39370"/>
                </a:lnTo>
                <a:lnTo>
                  <a:pt x="113538" y="12192"/>
                </a:lnTo>
                <a:lnTo>
                  <a:pt x="113538" y="2209"/>
                </a:lnTo>
                <a:lnTo>
                  <a:pt x="86995" y="39370"/>
                </a:lnTo>
                <a:lnTo>
                  <a:pt x="86995" y="46101"/>
                </a:lnTo>
                <a:lnTo>
                  <a:pt x="129286" y="46101"/>
                </a:lnTo>
                <a:lnTo>
                  <a:pt x="129286" y="3937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828800" y="6080759"/>
            <a:ext cx="88265" cy="62865"/>
          </a:xfrm>
          <a:custGeom>
            <a:avLst/>
            <a:gdLst/>
            <a:ahLst/>
            <a:cxnLst/>
            <a:rect l="l" t="t" r="r" b="b"/>
            <a:pathLst>
              <a:path w="88264" h="62864">
                <a:moveTo>
                  <a:pt x="40513" y="49530"/>
                </a:moveTo>
                <a:lnTo>
                  <a:pt x="40386" y="40005"/>
                </a:lnTo>
                <a:lnTo>
                  <a:pt x="39624" y="37211"/>
                </a:lnTo>
                <a:lnTo>
                  <a:pt x="35687" y="31750"/>
                </a:lnTo>
                <a:lnTo>
                  <a:pt x="32893" y="29806"/>
                </a:lnTo>
                <a:lnTo>
                  <a:pt x="32893" y="47879"/>
                </a:lnTo>
                <a:lnTo>
                  <a:pt x="31623" y="50800"/>
                </a:lnTo>
                <a:lnTo>
                  <a:pt x="26924" y="55499"/>
                </a:lnTo>
                <a:lnTo>
                  <a:pt x="24003" y="56642"/>
                </a:lnTo>
                <a:lnTo>
                  <a:pt x="18034" y="56642"/>
                </a:lnTo>
                <a:lnTo>
                  <a:pt x="7747" y="46228"/>
                </a:lnTo>
                <a:lnTo>
                  <a:pt x="7874" y="40386"/>
                </a:lnTo>
                <a:lnTo>
                  <a:pt x="8890" y="37592"/>
                </a:lnTo>
                <a:lnTo>
                  <a:pt x="13589" y="32893"/>
                </a:lnTo>
                <a:lnTo>
                  <a:pt x="16510" y="31750"/>
                </a:lnTo>
                <a:lnTo>
                  <a:pt x="23749" y="31750"/>
                </a:lnTo>
                <a:lnTo>
                  <a:pt x="26797" y="32893"/>
                </a:lnTo>
                <a:lnTo>
                  <a:pt x="31623" y="37719"/>
                </a:lnTo>
                <a:lnTo>
                  <a:pt x="32766" y="40386"/>
                </a:lnTo>
                <a:lnTo>
                  <a:pt x="32893" y="47879"/>
                </a:lnTo>
                <a:lnTo>
                  <a:pt x="32893" y="29806"/>
                </a:lnTo>
                <a:lnTo>
                  <a:pt x="32766" y="29718"/>
                </a:lnTo>
                <a:lnTo>
                  <a:pt x="28956" y="28448"/>
                </a:lnTo>
                <a:lnTo>
                  <a:pt x="32004" y="27305"/>
                </a:lnTo>
                <a:lnTo>
                  <a:pt x="34290" y="25654"/>
                </a:lnTo>
                <a:lnTo>
                  <a:pt x="17272" y="25527"/>
                </a:lnTo>
                <a:lnTo>
                  <a:pt x="14859" y="24638"/>
                </a:lnTo>
                <a:lnTo>
                  <a:pt x="11176" y="20955"/>
                </a:lnTo>
                <a:lnTo>
                  <a:pt x="10287" y="18669"/>
                </a:lnTo>
                <a:lnTo>
                  <a:pt x="10160" y="13081"/>
                </a:lnTo>
                <a:lnTo>
                  <a:pt x="11176" y="10795"/>
                </a:lnTo>
                <a:lnTo>
                  <a:pt x="14986" y="7112"/>
                </a:lnTo>
                <a:lnTo>
                  <a:pt x="17399" y="6223"/>
                </a:lnTo>
                <a:lnTo>
                  <a:pt x="23114" y="6223"/>
                </a:lnTo>
                <a:lnTo>
                  <a:pt x="25527" y="7112"/>
                </a:lnTo>
                <a:lnTo>
                  <a:pt x="29337" y="10922"/>
                </a:lnTo>
                <a:lnTo>
                  <a:pt x="30226" y="13081"/>
                </a:lnTo>
                <a:lnTo>
                  <a:pt x="30226" y="18923"/>
                </a:lnTo>
                <a:lnTo>
                  <a:pt x="29337" y="20955"/>
                </a:lnTo>
                <a:lnTo>
                  <a:pt x="25654" y="24638"/>
                </a:lnTo>
                <a:lnTo>
                  <a:pt x="23241" y="25527"/>
                </a:lnTo>
                <a:lnTo>
                  <a:pt x="34417" y="25527"/>
                </a:lnTo>
                <a:lnTo>
                  <a:pt x="37338" y="21463"/>
                </a:lnTo>
                <a:lnTo>
                  <a:pt x="38100" y="18923"/>
                </a:lnTo>
                <a:lnTo>
                  <a:pt x="37973" y="11430"/>
                </a:lnTo>
                <a:lnTo>
                  <a:pt x="36449" y="7874"/>
                </a:lnTo>
                <a:lnTo>
                  <a:pt x="34798" y="6223"/>
                </a:lnTo>
                <a:lnTo>
                  <a:pt x="29845" y="1524"/>
                </a:lnTo>
                <a:lnTo>
                  <a:pt x="25527" y="0"/>
                </a:lnTo>
                <a:lnTo>
                  <a:pt x="14859" y="0"/>
                </a:lnTo>
                <a:lnTo>
                  <a:pt x="10541" y="1524"/>
                </a:lnTo>
                <a:lnTo>
                  <a:pt x="4064" y="7620"/>
                </a:lnTo>
                <a:lnTo>
                  <a:pt x="2540" y="11430"/>
                </a:lnTo>
                <a:lnTo>
                  <a:pt x="2540" y="18923"/>
                </a:lnTo>
                <a:lnTo>
                  <a:pt x="3302" y="21463"/>
                </a:lnTo>
                <a:lnTo>
                  <a:pt x="6350" y="25654"/>
                </a:lnTo>
                <a:lnTo>
                  <a:pt x="8636" y="27305"/>
                </a:lnTo>
                <a:lnTo>
                  <a:pt x="11684" y="28448"/>
                </a:lnTo>
                <a:lnTo>
                  <a:pt x="8001" y="29464"/>
                </a:lnTo>
                <a:lnTo>
                  <a:pt x="5080" y="31242"/>
                </a:lnTo>
                <a:lnTo>
                  <a:pt x="1016" y="36703"/>
                </a:lnTo>
                <a:lnTo>
                  <a:pt x="0" y="40005"/>
                </a:lnTo>
                <a:lnTo>
                  <a:pt x="0" y="49530"/>
                </a:lnTo>
                <a:lnTo>
                  <a:pt x="1905" y="53848"/>
                </a:lnTo>
                <a:lnTo>
                  <a:pt x="9271" y="61087"/>
                </a:lnTo>
                <a:lnTo>
                  <a:pt x="14224" y="62865"/>
                </a:lnTo>
                <a:lnTo>
                  <a:pt x="26416" y="62865"/>
                </a:lnTo>
                <a:lnTo>
                  <a:pt x="31242" y="61087"/>
                </a:lnTo>
                <a:lnTo>
                  <a:pt x="35814" y="56642"/>
                </a:lnTo>
                <a:lnTo>
                  <a:pt x="38735" y="53848"/>
                </a:lnTo>
                <a:lnTo>
                  <a:pt x="40513" y="49530"/>
                </a:lnTo>
                <a:close/>
              </a:path>
              <a:path w="88264" h="62864">
                <a:moveTo>
                  <a:pt x="88265" y="1016"/>
                </a:moveTo>
                <a:lnTo>
                  <a:pt x="48387" y="1016"/>
                </a:lnTo>
                <a:lnTo>
                  <a:pt x="48387" y="8255"/>
                </a:lnTo>
                <a:lnTo>
                  <a:pt x="78613" y="8255"/>
                </a:lnTo>
                <a:lnTo>
                  <a:pt x="74803" y="12700"/>
                </a:lnTo>
                <a:lnTo>
                  <a:pt x="58039" y="51181"/>
                </a:lnTo>
                <a:lnTo>
                  <a:pt x="57023" y="61849"/>
                </a:lnTo>
                <a:lnTo>
                  <a:pt x="64770" y="61849"/>
                </a:lnTo>
                <a:lnTo>
                  <a:pt x="65151" y="55753"/>
                </a:lnTo>
                <a:lnTo>
                  <a:pt x="66167" y="50038"/>
                </a:lnTo>
                <a:lnTo>
                  <a:pt x="84328" y="11176"/>
                </a:lnTo>
                <a:lnTo>
                  <a:pt x="88265" y="6985"/>
                </a:lnTo>
                <a:lnTo>
                  <a:pt x="88265" y="1016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176780" y="6080759"/>
            <a:ext cx="88900" cy="62865"/>
          </a:xfrm>
          <a:custGeom>
            <a:avLst/>
            <a:gdLst/>
            <a:ahLst/>
            <a:cxnLst/>
            <a:rect l="l" t="t" r="r" b="b"/>
            <a:pathLst>
              <a:path w="88900" h="62864">
                <a:moveTo>
                  <a:pt x="40640" y="35941"/>
                </a:moveTo>
                <a:lnTo>
                  <a:pt x="38862" y="31115"/>
                </a:lnTo>
                <a:lnTo>
                  <a:pt x="36449" y="28575"/>
                </a:lnTo>
                <a:lnTo>
                  <a:pt x="32893" y="24930"/>
                </a:lnTo>
                <a:lnTo>
                  <a:pt x="32893" y="37973"/>
                </a:lnTo>
                <a:lnTo>
                  <a:pt x="32766" y="46990"/>
                </a:lnTo>
                <a:lnTo>
                  <a:pt x="31750" y="50165"/>
                </a:lnTo>
                <a:lnTo>
                  <a:pt x="27178" y="55372"/>
                </a:lnTo>
                <a:lnTo>
                  <a:pt x="24384" y="56642"/>
                </a:lnTo>
                <a:lnTo>
                  <a:pt x="19050" y="56642"/>
                </a:lnTo>
                <a:lnTo>
                  <a:pt x="8636" y="44450"/>
                </a:lnTo>
                <a:lnTo>
                  <a:pt x="8636" y="37973"/>
                </a:lnTo>
                <a:lnTo>
                  <a:pt x="9906" y="34671"/>
                </a:lnTo>
                <a:lnTo>
                  <a:pt x="14351" y="30099"/>
                </a:lnTo>
                <a:lnTo>
                  <a:pt x="14605" y="29845"/>
                </a:lnTo>
                <a:lnTo>
                  <a:pt x="17526" y="28575"/>
                </a:lnTo>
                <a:lnTo>
                  <a:pt x="24384" y="28575"/>
                </a:lnTo>
                <a:lnTo>
                  <a:pt x="27305" y="29845"/>
                </a:lnTo>
                <a:lnTo>
                  <a:pt x="31750" y="34671"/>
                </a:lnTo>
                <a:lnTo>
                  <a:pt x="32893" y="37973"/>
                </a:lnTo>
                <a:lnTo>
                  <a:pt x="32893" y="24930"/>
                </a:lnTo>
                <a:lnTo>
                  <a:pt x="31750" y="23749"/>
                </a:lnTo>
                <a:lnTo>
                  <a:pt x="27559" y="21844"/>
                </a:lnTo>
                <a:lnTo>
                  <a:pt x="19558" y="21844"/>
                </a:lnTo>
                <a:lnTo>
                  <a:pt x="16764" y="22606"/>
                </a:lnTo>
                <a:lnTo>
                  <a:pt x="11557" y="25273"/>
                </a:lnTo>
                <a:lnTo>
                  <a:pt x="9398" y="27305"/>
                </a:lnTo>
                <a:lnTo>
                  <a:pt x="7493" y="30099"/>
                </a:lnTo>
                <a:lnTo>
                  <a:pt x="19177" y="6223"/>
                </a:lnTo>
                <a:lnTo>
                  <a:pt x="24638" y="6223"/>
                </a:lnTo>
                <a:lnTo>
                  <a:pt x="27178" y="7239"/>
                </a:lnTo>
                <a:lnTo>
                  <a:pt x="30480" y="10795"/>
                </a:lnTo>
                <a:lnTo>
                  <a:pt x="31369" y="12954"/>
                </a:lnTo>
                <a:lnTo>
                  <a:pt x="32004" y="15875"/>
                </a:lnTo>
                <a:lnTo>
                  <a:pt x="39497" y="15367"/>
                </a:lnTo>
                <a:lnTo>
                  <a:pt x="26924" y="0"/>
                </a:lnTo>
                <a:lnTo>
                  <a:pt x="15621" y="0"/>
                </a:lnTo>
                <a:lnTo>
                  <a:pt x="10414" y="2413"/>
                </a:lnTo>
                <a:lnTo>
                  <a:pt x="0" y="43688"/>
                </a:lnTo>
                <a:lnTo>
                  <a:pt x="2032" y="51308"/>
                </a:lnTo>
                <a:lnTo>
                  <a:pt x="9906" y="60579"/>
                </a:lnTo>
                <a:lnTo>
                  <a:pt x="15113" y="62865"/>
                </a:lnTo>
                <a:lnTo>
                  <a:pt x="25019" y="62865"/>
                </a:lnTo>
                <a:lnTo>
                  <a:pt x="40640" y="45720"/>
                </a:lnTo>
                <a:lnTo>
                  <a:pt x="40640" y="35941"/>
                </a:lnTo>
                <a:close/>
              </a:path>
              <a:path w="88900" h="62864">
                <a:moveTo>
                  <a:pt x="88519" y="1016"/>
                </a:moveTo>
                <a:lnTo>
                  <a:pt x="48641" y="1016"/>
                </a:lnTo>
                <a:lnTo>
                  <a:pt x="48641" y="8255"/>
                </a:lnTo>
                <a:lnTo>
                  <a:pt x="78867" y="8255"/>
                </a:lnTo>
                <a:lnTo>
                  <a:pt x="74930" y="12700"/>
                </a:lnTo>
                <a:lnTo>
                  <a:pt x="58293" y="51181"/>
                </a:lnTo>
                <a:lnTo>
                  <a:pt x="57277" y="61849"/>
                </a:lnTo>
                <a:lnTo>
                  <a:pt x="65024" y="61849"/>
                </a:lnTo>
                <a:lnTo>
                  <a:pt x="65405" y="55753"/>
                </a:lnTo>
                <a:lnTo>
                  <a:pt x="66421" y="50038"/>
                </a:lnTo>
                <a:lnTo>
                  <a:pt x="84582" y="11176"/>
                </a:lnTo>
                <a:lnTo>
                  <a:pt x="88519" y="6985"/>
                </a:lnTo>
                <a:lnTo>
                  <a:pt x="88519" y="1016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618739" y="6080759"/>
            <a:ext cx="22860" cy="60960"/>
          </a:xfrm>
          <a:custGeom>
            <a:avLst/>
            <a:gdLst/>
            <a:ahLst/>
            <a:cxnLst/>
            <a:rect l="l" t="t" r="r" b="b"/>
            <a:pathLst>
              <a:path w="22860" h="60960">
                <a:moveTo>
                  <a:pt x="22733" y="0"/>
                </a:moveTo>
                <a:lnTo>
                  <a:pt x="17780" y="0"/>
                </a:lnTo>
                <a:lnTo>
                  <a:pt x="16510" y="2666"/>
                </a:lnTo>
                <a:lnTo>
                  <a:pt x="14224" y="5334"/>
                </a:lnTo>
                <a:lnTo>
                  <a:pt x="7874" y="10794"/>
                </a:lnTo>
                <a:lnTo>
                  <a:pt x="4191" y="13207"/>
                </a:lnTo>
                <a:lnTo>
                  <a:pt x="0" y="15112"/>
                </a:lnTo>
                <a:lnTo>
                  <a:pt x="0" y="22351"/>
                </a:lnTo>
                <a:lnTo>
                  <a:pt x="15112" y="13335"/>
                </a:lnTo>
                <a:lnTo>
                  <a:pt x="15112" y="60578"/>
                </a:lnTo>
                <a:lnTo>
                  <a:pt x="22733" y="60578"/>
                </a:lnTo>
                <a:lnTo>
                  <a:pt x="22733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961640" y="6080759"/>
            <a:ext cx="205740" cy="62865"/>
          </a:xfrm>
          <a:custGeom>
            <a:avLst/>
            <a:gdLst/>
            <a:ahLst/>
            <a:cxnLst/>
            <a:rect l="l" t="t" r="r" b="b"/>
            <a:pathLst>
              <a:path w="205739" h="62864">
                <a:moveTo>
                  <a:pt x="39624" y="24130"/>
                </a:moveTo>
                <a:lnTo>
                  <a:pt x="39370" y="20447"/>
                </a:lnTo>
                <a:lnTo>
                  <a:pt x="37465" y="13335"/>
                </a:lnTo>
                <a:lnTo>
                  <a:pt x="36195" y="10287"/>
                </a:lnTo>
                <a:lnTo>
                  <a:pt x="33655" y="6223"/>
                </a:lnTo>
                <a:lnTo>
                  <a:pt x="33020" y="5207"/>
                </a:lnTo>
                <a:lnTo>
                  <a:pt x="32131" y="4381"/>
                </a:lnTo>
                <a:lnTo>
                  <a:pt x="32131" y="21336"/>
                </a:lnTo>
                <a:lnTo>
                  <a:pt x="32131" y="41529"/>
                </a:lnTo>
                <a:lnTo>
                  <a:pt x="30861" y="48260"/>
                </a:lnTo>
                <a:lnTo>
                  <a:pt x="26289" y="54991"/>
                </a:lnTo>
                <a:lnTo>
                  <a:pt x="23368" y="56642"/>
                </a:lnTo>
                <a:lnTo>
                  <a:pt x="16510" y="56642"/>
                </a:lnTo>
                <a:lnTo>
                  <a:pt x="13589" y="54991"/>
                </a:lnTo>
                <a:lnTo>
                  <a:pt x="8890" y="48260"/>
                </a:lnTo>
                <a:lnTo>
                  <a:pt x="7747" y="41529"/>
                </a:lnTo>
                <a:lnTo>
                  <a:pt x="7747" y="21336"/>
                </a:lnTo>
                <a:lnTo>
                  <a:pt x="9017" y="14478"/>
                </a:lnTo>
                <a:lnTo>
                  <a:pt x="13589" y="7747"/>
                </a:lnTo>
                <a:lnTo>
                  <a:pt x="16383" y="6223"/>
                </a:lnTo>
                <a:lnTo>
                  <a:pt x="23368" y="6223"/>
                </a:lnTo>
                <a:lnTo>
                  <a:pt x="26289" y="7874"/>
                </a:lnTo>
                <a:lnTo>
                  <a:pt x="30861" y="14605"/>
                </a:lnTo>
                <a:lnTo>
                  <a:pt x="32131" y="21336"/>
                </a:lnTo>
                <a:lnTo>
                  <a:pt x="32131" y="4381"/>
                </a:lnTo>
                <a:lnTo>
                  <a:pt x="30988" y="3302"/>
                </a:lnTo>
                <a:lnTo>
                  <a:pt x="26035" y="635"/>
                </a:lnTo>
                <a:lnTo>
                  <a:pt x="23114" y="0"/>
                </a:lnTo>
                <a:lnTo>
                  <a:pt x="15494" y="0"/>
                </a:lnTo>
                <a:lnTo>
                  <a:pt x="0" y="24130"/>
                </a:lnTo>
                <a:lnTo>
                  <a:pt x="0" y="31496"/>
                </a:lnTo>
                <a:lnTo>
                  <a:pt x="13970" y="62865"/>
                </a:lnTo>
                <a:lnTo>
                  <a:pt x="24384" y="62865"/>
                </a:lnTo>
                <a:lnTo>
                  <a:pt x="39624" y="39497"/>
                </a:lnTo>
                <a:lnTo>
                  <a:pt x="39624" y="24130"/>
                </a:lnTo>
                <a:close/>
              </a:path>
              <a:path w="205739" h="62864">
                <a:moveTo>
                  <a:pt x="60109" y="53251"/>
                </a:moveTo>
                <a:lnTo>
                  <a:pt x="51562" y="53251"/>
                </a:lnTo>
                <a:lnTo>
                  <a:pt x="51562" y="61849"/>
                </a:lnTo>
                <a:lnTo>
                  <a:pt x="60109" y="61849"/>
                </a:lnTo>
                <a:lnTo>
                  <a:pt x="60109" y="53251"/>
                </a:lnTo>
                <a:close/>
              </a:path>
              <a:path w="205739" h="62864">
                <a:moveTo>
                  <a:pt x="111506" y="35052"/>
                </a:moveTo>
                <a:lnTo>
                  <a:pt x="109728" y="30353"/>
                </a:lnTo>
                <a:lnTo>
                  <a:pt x="107061" y="27686"/>
                </a:lnTo>
                <a:lnTo>
                  <a:pt x="104267" y="24892"/>
                </a:lnTo>
                <a:lnTo>
                  <a:pt x="102362" y="22860"/>
                </a:lnTo>
                <a:lnTo>
                  <a:pt x="97917" y="20955"/>
                </a:lnTo>
                <a:lnTo>
                  <a:pt x="88519" y="20955"/>
                </a:lnTo>
                <a:lnTo>
                  <a:pt x="84709" y="22352"/>
                </a:lnTo>
                <a:lnTo>
                  <a:pt x="81026" y="24892"/>
                </a:lnTo>
                <a:lnTo>
                  <a:pt x="84328" y="8255"/>
                </a:lnTo>
                <a:lnTo>
                  <a:pt x="108712" y="8255"/>
                </a:lnTo>
                <a:lnTo>
                  <a:pt x="108712" y="1143"/>
                </a:lnTo>
                <a:lnTo>
                  <a:pt x="78359" y="1143"/>
                </a:lnTo>
                <a:lnTo>
                  <a:pt x="72390" y="32766"/>
                </a:lnTo>
                <a:lnTo>
                  <a:pt x="79502" y="33655"/>
                </a:lnTo>
                <a:lnTo>
                  <a:pt x="80518" y="31877"/>
                </a:lnTo>
                <a:lnTo>
                  <a:pt x="82042" y="30480"/>
                </a:lnTo>
                <a:lnTo>
                  <a:pt x="85979" y="28194"/>
                </a:lnTo>
                <a:lnTo>
                  <a:pt x="88138" y="27686"/>
                </a:lnTo>
                <a:lnTo>
                  <a:pt x="94488" y="27686"/>
                </a:lnTo>
                <a:lnTo>
                  <a:pt x="97536" y="28956"/>
                </a:lnTo>
                <a:lnTo>
                  <a:pt x="102362" y="33909"/>
                </a:lnTo>
                <a:lnTo>
                  <a:pt x="103632" y="37338"/>
                </a:lnTo>
                <a:lnTo>
                  <a:pt x="103632" y="46228"/>
                </a:lnTo>
                <a:lnTo>
                  <a:pt x="102362" y="49784"/>
                </a:lnTo>
                <a:lnTo>
                  <a:pt x="97409" y="55245"/>
                </a:lnTo>
                <a:lnTo>
                  <a:pt x="94234" y="56642"/>
                </a:lnTo>
                <a:lnTo>
                  <a:pt x="87630" y="56642"/>
                </a:lnTo>
                <a:lnTo>
                  <a:pt x="85090" y="55626"/>
                </a:lnTo>
                <a:lnTo>
                  <a:pt x="80899" y="51816"/>
                </a:lnTo>
                <a:lnTo>
                  <a:pt x="79502" y="48895"/>
                </a:lnTo>
                <a:lnTo>
                  <a:pt x="78994" y="45085"/>
                </a:lnTo>
                <a:lnTo>
                  <a:pt x="71120" y="45720"/>
                </a:lnTo>
                <a:lnTo>
                  <a:pt x="71628" y="50927"/>
                </a:lnTo>
                <a:lnTo>
                  <a:pt x="73533" y="54991"/>
                </a:lnTo>
                <a:lnTo>
                  <a:pt x="80645" y="61341"/>
                </a:lnTo>
                <a:lnTo>
                  <a:pt x="85090" y="62865"/>
                </a:lnTo>
                <a:lnTo>
                  <a:pt x="97409" y="62865"/>
                </a:lnTo>
                <a:lnTo>
                  <a:pt x="102743" y="60452"/>
                </a:lnTo>
                <a:lnTo>
                  <a:pt x="105664" y="56642"/>
                </a:lnTo>
                <a:lnTo>
                  <a:pt x="109855" y="51308"/>
                </a:lnTo>
                <a:lnTo>
                  <a:pt x="111506" y="46482"/>
                </a:lnTo>
                <a:lnTo>
                  <a:pt x="111506" y="35052"/>
                </a:lnTo>
                <a:close/>
              </a:path>
              <a:path w="205739" h="62864">
                <a:moveTo>
                  <a:pt x="146685" y="0"/>
                </a:moveTo>
                <a:lnTo>
                  <a:pt x="141859" y="0"/>
                </a:lnTo>
                <a:lnTo>
                  <a:pt x="140589" y="2667"/>
                </a:lnTo>
                <a:lnTo>
                  <a:pt x="138303" y="5461"/>
                </a:lnTo>
                <a:lnTo>
                  <a:pt x="132080" y="11049"/>
                </a:lnTo>
                <a:lnTo>
                  <a:pt x="128397" y="13462"/>
                </a:lnTo>
                <a:lnTo>
                  <a:pt x="124206" y="15494"/>
                </a:lnTo>
                <a:lnTo>
                  <a:pt x="124206" y="22733"/>
                </a:lnTo>
                <a:lnTo>
                  <a:pt x="139192" y="13716"/>
                </a:lnTo>
                <a:lnTo>
                  <a:pt x="139192" y="61849"/>
                </a:lnTo>
                <a:lnTo>
                  <a:pt x="146672" y="61849"/>
                </a:lnTo>
                <a:lnTo>
                  <a:pt x="146672" y="13716"/>
                </a:lnTo>
                <a:lnTo>
                  <a:pt x="146685" y="0"/>
                </a:lnTo>
                <a:close/>
              </a:path>
              <a:path w="205739" h="62864">
                <a:moveTo>
                  <a:pt x="205486" y="24130"/>
                </a:moveTo>
                <a:lnTo>
                  <a:pt x="205232" y="20447"/>
                </a:lnTo>
                <a:lnTo>
                  <a:pt x="203327" y="13335"/>
                </a:lnTo>
                <a:lnTo>
                  <a:pt x="202057" y="10287"/>
                </a:lnTo>
                <a:lnTo>
                  <a:pt x="199517" y="6223"/>
                </a:lnTo>
                <a:lnTo>
                  <a:pt x="198882" y="5207"/>
                </a:lnTo>
                <a:lnTo>
                  <a:pt x="197993" y="4381"/>
                </a:lnTo>
                <a:lnTo>
                  <a:pt x="197993" y="21336"/>
                </a:lnTo>
                <a:lnTo>
                  <a:pt x="197993" y="41529"/>
                </a:lnTo>
                <a:lnTo>
                  <a:pt x="196723" y="48260"/>
                </a:lnTo>
                <a:lnTo>
                  <a:pt x="192024" y="54991"/>
                </a:lnTo>
                <a:lnTo>
                  <a:pt x="189230" y="56642"/>
                </a:lnTo>
                <a:lnTo>
                  <a:pt x="182245" y="56642"/>
                </a:lnTo>
                <a:lnTo>
                  <a:pt x="179451" y="54991"/>
                </a:lnTo>
                <a:lnTo>
                  <a:pt x="174752" y="48260"/>
                </a:lnTo>
                <a:lnTo>
                  <a:pt x="173609" y="41529"/>
                </a:lnTo>
                <a:lnTo>
                  <a:pt x="173609" y="21336"/>
                </a:lnTo>
                <a:lnTo>
                  <a:pt x="174879" y="14478"/>
                </a:lnTo>
                <a:lnTo>
                  <a:pt x="179451" y="7747"/>
                </a:lnTo>
                <a:lnTo>
                  <a:pt x="182245" y="6223"/>
                </a:lnTo>
                <a:lnTo>
                  <a:pt x="189103" y="6223"/>
                </a:lnTo>
                <a:lnTo>
                  <a:pt x="192024" y="7874"/>
                </a:lnTo>
                <a:lnTo>
                  <a:pt x="196723" y="14605"/>
                </a:lnTo>
                <a:lnTo>
                  <a:pt x="197993" y="21336"/>
                </a:lnTo>
                <a:lnTo>
                  <a:pt x="197993" y="4381"/>
                </a:lnTo>
                <a:lnTo>
                  <a:pt x="196850" y="3302"/>
                </a:lnTo>
                <a:lnTo>
                  <a:pt x="191897" y="635"/>
                </a:lnTo>
                <a:lnTo>
                  <a:pt x="188976" y="0"/>
                </a:lnTo>
                <a:lnTo>
                  <a:pt x="181356" y="0"/>
                </a:lnTo>
                <a:lnTo>
                  <a:pt x="165862" y="24130"/>
                </a:lnTo>
                <a:lnTo>
                  <a:pt x="165862" y="31496"/>
                </a:lnTo>
                <a:lnTo>
                  <a:pt x="179832" y="62865"/>
                </a:lnTo>
                <a:lnTo>
                  <a:pt x="190246" y="62865"/>
                </a:lnTo>
                <a:lnTo>
                  <a:pt x="205486" y="39497"/>
                </a:lnTo>
                <a:lnTo>
                  <a:pt x="2054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362960" y="608075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79" h="62864">
                <a:moveTo>
                  <a:pt x="40005" y="24130"/>
                </a:moveTo>
                <a:lnTo>
                  <a:pt x="32385" y="4381"/>
                </a:lnTo>
                <a:lnTo>
                  <a:pt x="32385" y="21336"/>
                </a:lnTo>
                <a:lnTo>
                  <a:pt x="32385" y="41529"/>
                </a:lnTo>
                <a:lnTo>
                  <a:pt x="31242" y="48260"/>
                </a:lnTo>
                <a:lnTo>
                  <a:pt x="26416" y="54991"/>
                </a:lnTo>
                <a:lnTo>
                  <a:pt x="23495" y="56642"/>
                </a:lnTo>
                <a:lnTo>
                  <a:pt x="16637" y="56642"/>
                </a:lnTo>
                <a:lnTo>
                  <a:pt x="13716" y="54991"/>
                </a:lnTo>
                <a:lnTo>
                  <a:pt x="9017" y="48260"/>
                </a:lnTo>
                <a:lnTo>
                  <a:pt x="7747" y="41529"/>
                </a:lnTo>
                <a:lnTo>
                  <a:pt x="7747" y="21336"/>
                </a:lnTo>
                <a:lnTo>
                  <a:pt x="9017" y="14478"/>
                </a:lnTo>
                <a:lnTo>
                  <a:pt x="13716" y="7747"/>
                </a:lnTo>
                <a:lnTo>
                  <a:pt x="16510" y="6223"/>
                </a:lnTo>
                <a:lnTo>
                  <a:pt x="23495" y="6223"/>
                </a:lnTo>
                <a:lnTo>
                  <a:pt x="26416" y="7874"/>
                </a:lnTo>
                <a:lnTo>
                  <a:pt x="31242" y="14605"/>
                </a:lnTo>
                <a:lnTo>
                  <a:pt x="32385" y="21336"/>
                </a:lnTo>
                <a:lnTo>
                  <a:pt x="32385" y="4381"/>
                </a:lnTo>
                <a:lnTo>
                  <a:pt x="31242" y="3302"/>
                </a:lnTo>
                <a:lnTo>
                  <a:pt x="26289" y="635"/>
                </a:lnTo>
                <a:lnTo>
                  <a:pt x="23368" y="0"/>
                </a:lnTo>
                <a:lnTo>
                  <a:pt x="15621" y="0"/>
                </a:lnTo>
                <a:lnTo>
                  <a:pt x="0" y="24130"/>
                </a:lnTo>
                <a:lnTo>
                  <a:pt x="0" y="31496"/>
                </a:lnTo>
                <a:lnTo>
                  <a:pt x="14224" y="62865"/>
                </a:lnTo>
                <a:lnTo>
                  <a:pt x="24638" y="62865"/>
                </a:lnTo>
                <a:lnTo>
                  <a:pt x="28321" y="61595"/>
                </a:lnTo>
                <a:lnTo>
                  <a:pt x="34290" y="56769"/>
                </a:lnTo>
                <a:lnTo>
                  <a:pt x="34290" y="56642"/>
                </a:lnTo>
                <a:lnTo>
                  <a:pt x="36449" y="53340"/>
                </a:lnTo>
                <a:lnTo>
                  <a:pt x="39370" y="44577"/>
                </a:lnTo>
                <a:lnTo>
                  <a:pt x="40005" y="39497"/>
                </a:lnTo>
                <a:lnTo>
                  <a:pt x="40005" y="24130"/>
                </a:lnTo>
                <a:close/>
              </a:path>
              <a:path w="208279" h="62864">
                <a:moveTo>
                  <a:pt x="60693" y="53251"/>
                </a:moveTo>
                <a:lnTo>
                  <a:pt x="52070" y="53251"/>
                </a:lnTo>
                <a:lnTo>
                  <a:pt x="52070" y="61849"/>
                </a:lnTo>
                <a:lnTo>
                  <a:pt x="60693" y="61849"/>
                </a:lnTo>
                <a:lnTo>
                  <a:pt x="60693" y="53251"/>
                </a:lnTo>
                <a:close/>
              </a:path>
              <a:path w="208279" h="62864">
                <a:moveTo>
                  <a:pt x="112522" y="35052"/>
                </a:moveTo>
                <a:lnTo>
                  <a:pt x="110744" y="30353"/>
                </a:lnTo>
                <a:lnTo>
                  <a:pt x="108077" y="27686"/>
                </a:lnTo>
                <a:lnTo>
                  <a:pt x="105283" y="24892"/>
                </a:lnTo>
                <a:lnTo>
                  <a:pt x="103378" y="22860"/>
                </a:lnTo>
                <a:lnTo>
                  <a:pt x="98806" y="20955"/>
                </a:lnTo>
                <a:lnTo>
                  <a:pt x="89281" y="20955"/>
                </a:lnTo>
                <a:lnTo>
                  <a:pt x="85471" y="22352"/>
                </a:lnTo>
                <a:lnTo>
                  <a:pt x="81788" y="24892"/>
                </a:lnTo>
                <a:lnTo>
                  <a:pt x="85090" y="8255"/>
                </a:lnTo>
                <a:lnTo>
                  <a:pt x="109601" y="8255"/>
                </a:lnTo>
                <a:lnTo>
                  <a:pt x="109601" y="1143"/>
                </a:lnTo>
                <a:lnTo>
                  <a:pt x="78994" y="1143"/>
                </a:lnTo>
                <a:lnTo>
                  <a:pt x="73025" y="32766"/>
                </a:lnTo>
                <a:lnTo>
                  <a:pt x="80137" y="33655"/>
                </a:lnTo>
                <a:lnTo>
                  <a:pt x="81280" y="31877"/>
                </a:lnTo>
                <a:lnTo>
                  <a:pt x="82804" y="30480"/>
                </a:lnTo>
                <a:lnTo>
                  <a:pt x="86741" y="28194"/>
                </a:lnTo>
                <a:lnTo>
                  <a:pt x="88900" y="27686"/>
                </a:lnTo>
                <a:lnTo>
                  <a:pt x="95377" y="27686"/>
                </a:lnTo>
                <a:lnTo>
                  <a:pt x="98552" y="28956"/>
                </a:lnTo>
                <a:lnTo>
                  <a:pt x="103378" y="33909"/>
                </a:lnTo>
                <a:lnTo>
                  <a:pt x="104521" y="37338"/>
                </a:lnTo>
                <a:lnTo>
                  <a:pt x="104521" y="46228"/>
                </a:lnTo>
                <a:lnTo>
                  <a:pt x="103251" y="49784"/>
                </a:lnTo>
                <a:lnTo>
                  <a:pt x="98298" y="55245"/>
                </a:lnTo>
                <a:lnTo>
                  <a:pt x="95123" y="56642"/>
                </a:lnTo>
                <a:lnTo>
                  <a:pt x="88519" y="56642"/>
                </a:lnTo>
                <a:lnTo>
                  <a:pt x="85852" y="55626"/>
                </a:lnTo>
                <a:lnTo>
                  <a:pt x="81661" y="51816"/>
                </a:lnTo>
                <a:lnTo>
                  <a:pt x="80264" y="48895"/>
                </a:lnTo>
                <a:lnTo>
                  <a:pt x="79629" y="45085"/>
                </a:lnTo>
                <a:lnTo>
                  <a:pt x="71755" y="45720"/>
                </a:lnTo>
                <a:lnTo>
                  <a:pt x="72263" y="50927"/>
                </a:lnTo>
                <a:lnTo>
                  <a:pt x="74295" y="54991"/>
                </a:lnTo>
                <a:lnTo>
                  <a:pt x="81280" y="61341"/>
                </a:lnTo>
                <a:lnTo>
                  <a:pt x="85852" y="62865"/>
                </a:lnTo>
                <a:lnTo>
                  <a:pt x="98298" y="62865"/>
                </a:lnTo>
                <a:lnTo>
                  <a:pt x="103759" y="60452"/>
                </a:lnTo>
                <a:lnTo>
                  <a:pt x="106680" y="56642"/>
                </a:lnTo>
                <a:lnTo>
                  <a:pt x="110871" y="51308"/>
                </a:lnTo>
                <a:lnTo>
                  <a:pt x="112522" y="46482"/>
                </a:lnTo>
                <a:lnTo>
                  <a:pt x="112522" y="35052"/>
                </a:lnTo>
                <a:close/>
              </a:path>
              <a:path w="208279" h="62864">
                <a:moveTo>
                  <a:pt x="160020" y="49530"/>
                </a:moveTo>
                <a:lnTo>
                  <a:pt x="159893" y="40005"/>
                </a:lnTo>
                <a:lnTo>
                  <a:pt x="159131" y="37211"/>
                </a:lnTo>
                <a:lnTo>
                  <a:pt x="155194" y="31750"/>
                </a:lnTo>
                <a:lnTo>
                  <a:pt x="152273" y="29718"/>
                </a:lnTo>
                <a:lnTo>
                  <a:pt x="152273" y="40386"/>
                </a:lnTo>
                <a:lnTo>
                  <a:pt x="152273" y="47879"/>
                </a:lnTo>
                <a:lnTo>
                  <a:pt x="151130" y="50800"/>
                </a:lnTo>
                <a:lnTo>
                  <a:pt x="146431" y="55499"/>
                </a:lnTo>
                <a:lnTo>
                  <a:pt x="143510" y="56642"/>
                </a:lnTo>
                <a:lnTo>
                  <a:pt x="137541" y="56642"/>
                </a:lnTo>
                <a:lnTo>
                  <a:pt x="127254" y="46228"/>
                </a:lnTo>
                <a:lnTo>
                  <a:pt x="127254" y="40386"/>
                </a:lnTo>
                <a:lnTo>
                  <a:pt x="128397" y="37592"/>
                </a:lnTo>
                <a:lnTo>
                  <a:pt x="133096" y="32893"/>
                </a:lnTo>
                <a:lnTo>
                  <a:pt x="136017" y="31750"/>
                </a:lnTo>
                <a:lnTo>
                  <a:pt x="143256" y="31750"/>
                </a:lnTo>
                <a:lnTo>
                  <a:pt x="146304" y="32893"/>
                </a:lnTo>
                <a:lnTo>
                  <a:pt x="151130" y="37719"/>
                </a:lnTo>
                <a:lnTo>
                  <a:pt x="152273" y="40386"/>
                </a:lnTo>
                <a:lnTo>
                  <a:pt x="152273" y="29718"/>
                </a:lnTo>
                <a:lnTo>
                  <a:pt x="148463" y="28448"/>
                </a:lnTo>
                <a:lnTo>
                  <a:pt x="151511" y="27305"/>
                </a:lnTo>
                <a:lnTo>
                  <a:pt x="153797" y="25654"/>
                </a:lnTo>
                <a:lnTo>
                  <a:pt x="129667" y="13081"/>
                </a:lnTo>
                <a:lnTo>
                  <a:pt x="130683" y="10795"/>
                </a:lnTo>
                <a:lnTo>
                  <a:pt x="134493" y="7112"/>
                </a:lnTo>
                <a:lnTo>
                  <a:pt x="136779" y="6223"/>
                </a:lnTo>
                <a:lnTo>
                  <a:pt x="142621" y="6223"/>
                </a:lnTo>
                <a:lnTo>
                  <a:pt x="142748" y="25527"/>
                </a:lnTo>
                <a:lnTo>
                  <a:pt x="153924" y="25527"/>
                </a:lnTo>
                <a:lnTo>
                  <a:pt x="156845" y="21463"/>
                </a:lnTo>
                <a:lnTo>
                  <a:pt x="157480" y="18923"/>
                </a:lnTo>
                <a:lnTo>
                  <a:pt x="157480" y="11430"/>
                </a:lnTo>
                <a:lnTo>
                  <a:pt x="155956" y="7874"/>
                </a:lnTo>
                <a:lnTo>
                  <a:pt x="154178" y="6223"/>
                </a:lnTo>
                <a:lnTo>
                  <a:pt x="149352" y="1524"/>
                </a:lnTo>
                <a:lnTo>
                  <a:pt x="145034" y="0"/>
                </a:lnTo>
                <a:lnTo>
                  <a:pt x="134366" y="0"/>
                </a:lnTo>
                <a:lnTo>
                  <a:pt x="130048" y="1524"/>
                </a:lnTo>
                <a:lnTo>
                  <a:pt x="123571" y="7620"/>
                </a:lnTo>
                <a:lnTo>
                  <a:pt x="121920" y="11430"/>
                </a:lnTo>
                <a:lnTo>
                  <a:pt x="122047" y="18923"/>
                </a:lnTo>
                <a:lnTo>
                  <a:pt x="122682" y="21463"/>
                </a:lnTo>
                <a:lnTo>
                  <a:pt x="125730" y="25654"/>
                </a:lnTo>
                <a:lnTo>
                  <a:pt x="128016" y="27305"/>
                </a:lnTo>
                <a:lnTo>
                  <a:pt x="131191" y="28448"/>
                </a:lnTo>
                <a:lnTo>
                  <a:pt x="127508" y="29464"/>
                </a:lnTo>
                <a:lnTo>
                  <a:pt x="124587" y="31242"/>
                </a:lnTo>
                <a:lnTo>
                  <a:pt x="120523" y="36703"/>
                </a:lnTo>
                <a:lnTo>
                  <a:pt x="119507" y="40005"/>
                </a:lnTo>
                <a:lnTo>
                  <a:pt x="119507" y="49530"/>
                </a:lnTo>
                <a:lnTo>
                  <a:pt x="121412" y="53848"/>
                </a:lnTo>
                <a:lnTo>
                  <a:pt x="128778" y="61087"/>
                </a:lnTo>
                <a:lnTo>
                  <a:pt x="133731" y="62865"/>
                </a:lnTo>
                <a:lnTo>
                  <a:pt x="145796" y="62865"/>
                </a:lnTo>
                <a:lnTo>
                  <a:pt x="150749" y="61087"/>
                </a:lnTo>
                <a:lnTo>
                  <a:pt x="155321" y="56642"/>
                </a:lnTo>
                <a:lnTo>
                  <a:pt x="158242" y="53848"/>
                </a:lnTo>
                <a:lnTo>
                  <a:pt x="160020" y="49530"/>
                </a:lnTo>
                <a:close/>
              </a:path>
              <a:path w="208279" h="62864">
                <a:moveTo>
                  <a:pt x="208280" y="35052"/>
                </a:moveTo>
                <a:lnTo>
                  <a:pt x="206375" y="30353"/>
                </a:lnTo>
                <a:lnTo>
                  <a:pt x="203708" y="27686"/>
                </a:lnTo>
                <a:lnTo>
                  <a:pt x="200914" y="24892"/>
                </a:lnTo>
                <a:lnTo>
                  <a:pt x="199009" y="22860"/>
                </a:lnTo>
                <a:lnTo>
                  <a:pt x="194437" y="20955"/>
                </a:lnTo>
                <a:lnTo>
                  <a:pt x="185039" y="20955"/>
                </a:lnTo>
                <a:lnTo>
                  <a:pt x="181102" y="22352"/>
                </a:lnTo>
                <a:lnTo>
                  <a:pt x="177419" y="24892"/>
                </a:lnTo>
                <a:lnTo>
                  <a:pt x="180721" y="8255"/>
                </a:lnTo>
                <a:lnTo>
                  <a:pt x="205359" y="8255"/>
                </a:lnTo>
                <a:lnTo>
                  <a:pt x="205359" y="1143"/>
                </a:lnTo>
                <a:lnTo>
                  <a:pt x="174752" y="1143"/>
                </a:lnTo>
                <a:lnTo>
                  <a:pt x="168783" y="32766"/>
                </a:lnTo>
                <a:lnTo>
                  <a:pt x="175895" y="33655"/>
                </a:lnTo>
                <a:lnTo>
                  <a:pt x="176911" y="31877"/>
                </a:lnTo>
                <a:lnTo>
                  <a:pt x="178562" y="30480"/>
                </a:lnTo>
                <a:lnTo>
                  <a:pt x="182372" y="28194"/>
                </a:lnTo>
                <a:lnTo>
                  <a:pt x="184658" y="27686"/>
                </a:lnTo>
                <a:lnTo>
                  <a:pt x="191008" y="27686"/>
                </a:lnTo>
                <a:lnTo>
                  <a:pt x="194183" y="28956"/>
                </a:lnTo>
                <a:lnTo>
                  <a:pt x="199009" y="33909"/>
                </a:lnTo>
                <a:lnTo>
                  <a:pt x="200152" y="37338"/>
                </a:lnTo>
                <a:lnTo>
                  <a:pt x="200152" y="46228"/>
                </a:lnTo>
                <a:lnTo>
                  <a:pt x="198882" y="49784"/>
                </a:lnTo>
                <a:lnTo>
                  <a:pt x="193929" y="55245"/>
                </a:lnTo>
                <a:lnTo>
                  <a:pt x="190754" y="56642"/>
                </a:lnTo>
                <a:lnTo>
                  <a:pt x="184150" y="56642"/>
                </a:lnTo>
                <a:lnTo>
                  <a:pt x="181610" y="55626"/>
                </a:lnTo>
                <a:lnTo>
                  <a:pt x="177292" y="51816"/>
                </a:lnTo>
                <a:lnTo>
                  <a:pt x="175895" y="48895"/>
                </a:lnTo>
                <a:lnTo>
                  <a:pt x="175387" y="45085"/>
                </a:lnTo>
                <a:lnTo>
                  <a:pt x="167386" y="45720"/>
                </a:lnTo>
                <a:lnTo>
                  <a:pt x="167894" y="50927"/>
                </a:lnTo>
                <a:lnTo>
                  <a:pt x="169926" y="54991"/>
                </a:lnTo>
                <a:lnTo>
                  <a:pt x="177038" y="61341"/>
                </a:lnTo>
                <a:lnTo>
                  <a:pt x="181610" y="62865"/>
                </a:lnTo>
                <a:lnTo>
                  <a:pt x="194056" y="62865"/>
                </a:lnTo>
                <a:lnTo>
                  <a:pt x="199390" y="60452"/>
                </a:lnTo>
                <a:lnTo>
                  <a:pt x="202311" y="56642"/>
                </a:lnTo>
                <a:lnTo>
                  <a:pt x="206629" y="51308"/>
                </a:lnTo>
                <a:lnTo>
                  <a:pt x="208280" y="46482"/>
                </a:lnTo>
                <a:lnTo>
                  <a:pt x="208280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41680" y="643635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4">
                <a:moveTo>
                  <a:pt x="22555" y="0"/>
                </a:moveTo>
                <a:lnTo>
                  <a:pt x="17703" y="0"/>
                </a:lnTo>
                <a:lnTo>
                  <a:pt x="16421" y="2667"/>
                </a:lnTo>
                <a:lnTo>
                  <a:pt x="14185" y="5461"/>
                </a:lnTo>
                <a:lnTo>
                  <a:pt x="7886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036" y="13716"/>
                </a:lnTo>
                <a:lnTo>
                  <a:pt x="15036" y="61849"/>
                </a:lnTo>
                <a:lnTo>
                  <a:pt x="22555" y="61849"/>
                </a:lnTo>
                <a:lnTo>
                  <a:pt x="22555" y="13716"/>
                </a:lnTo>
                <a:lnTo>
                  <a:pt x="22555" y="0"/>
                </a:lnTo>
                <a:close/>
              </a:path>
              <a:path w="129540" h="62864">
                <a:moveTo>
                  <a:pt x="81711" y="40132"/>
                </a:moveTo>
                <a:lnTo>
                  <a:pt x="73456" y="40132"/>
                </a:lnTo>
                <a:lnTo>
                  <a:pt x="73456" y="12446"/>
                </a:lnTo>
                <a:lnTo>
                  <a:pt x="73456" y="254"/>
                </a:lnTo>
                <a:lnTo>
                  <a:pt x="67322" y="254"/>
                </a:lnTo>
                <a:lnTo>
                  <a:pt x="65938" y="2235"/>
                </a:lnTo>
                <a:lnTo>
                  <a:pt x="65938" y="12446"/>
                </a:lnTo>
                <a:lnTo>
                  <a:pt x="65938" y="40132"/>
                </a:lnTo>
                <a:lnTo>
                  <a:pt x="46774" y="40132"/>
                </a:lnTo>
                <a:lnTo>
                  <a:pt x="65938" y="12446"/>
                </a:lnTo>
                <a:lnTo>
                  <a:pt x="65938" y="2235"/>
                </a:lnTo>
                <a:lnTo>
                  <a:pt x="39370" y="40132"/>
                </a:lnTo>
                <a:lnTo>
                  <a:pt x="39370" y="47117"/>
                </a:lnTo>
                <a:lnTo>
                  <a:pt x="65938" y="47117"/>
                </a:lnTo>
                <a:lnTo>
                  <a:pt x="65938" y="61849"/>
                </a:lnTo>
                <a:lnTo>
                  <a:pt x="73456" y="61849"/>
                </a:lnTo>
                <a:lnTo>
                  <a:pt x="73456" y="47117"/>
                </a:lnTo>
                <a:lnTo>
                  <a:pt x="81711" y="47117"/>
                </a:lnTo>
                <a:lnTo>
                  <a:pt x="81711" y="40132"/>
                </a:lnTo>
                <a:close/>
              </a:path>
              <a:path w="129540" h="62864">
                <a:moveTo>
                  <a:pt x="129273" y="24130"/>
                </a:moveTo>
                <a:lnTo>
                  <a:pt x="121666" y="4356"/>
                </a:lnTo>
                <a:lnTo>
                  <a:pt x="121666" y="21336"/>
                </a:lnTo>
                <a:lnTo>
                  <a:pt x="121653" y="41529"/>
                </a:lnTo>
                <a:lnTo>
                  <a:pt x="120472" y="48260"/>
                </a:lnTo>
                <a:lnTo>
                  <a:pt x="115773" y="54991"/>
                </a:lnTo>
                <a:lnTo>
                  <a:pt x="112852" y="56642"/>
                </a:lnTo>
                <a:lnTo>
                  <a:pt x="105943" y="56642"/>
                </a:lnTo>
                <a:lnTo>
                  <a:pt x="103060" y="54991"/>
                </a:lnTo>
                <a:lnTo>
                  <a:pt x="98348" y="48260"/>
                </a:lnTo>
                <a:lnTo>
                  <a:pt x="97155" y="41529"/>
                </a:lnTo>
                <a:lnTo>
                  <a:pt x="97167" y="21336"/>
                </a:lnTo>
                <a:lnTo>
                  <a:pt x="98450" y="14478"/>
                </a:lnTo>
                <a:lnTo>
                  <a:pt x="103111" y="7747"/>
                </a:lnTo>
                <a:lnTo>
                  <a:pt x="105867" y="6223"/>
                </a:lnTo>
                <a:lnTo>
                  <a:pt x="112826" y="6223"/>
                </a:lnTo>
                <a:lnTo>
                  <a:pt x="115773" y="7874"/>
                </a:lnTo>
                <a:lnTo>
                  <a:pt x="120472" y="14605"/>
                </a:lnTo>
                <a:lnTo>
                  <a:pt x="121666" y="21336"/>
                </a:lnTo>
                <a:lnTo>
                  <a:pt x="121666" y="4356"/>
                </a:lnTo>
                <a:lnTo>
                  <a:pt x="120548" y="3302"/>
                </a:lnTo>
                <a:lnTo>
                  <a:pt x="115570" y="635"/>
                </a:lnTo>
                <a:lnTo>
                  <a:pt x="112687" y="0"/>
                </a:lnTo>
                <a:lnTo>
                  <a:pt x="104952" y="0"/>
                </a:lnTo>
                <a:lnTo>
                  <a:pt x="89420" y="24130"/>
                </a:lnTo>
                <a:lnTo>
                  <a:pt x="89420" y="31496"/>
                </a:lnTo>
                <a:lnTo>
                  <a:pt x="103517" y="62865"/>
                </a:lnTo>
                <a:lnTo>
                  <a:pt x="113893" y="62865"/>
                </a:lnTo>
                <a:lnTo>
                  <a:pt x="129273" y="39497"/>
                </a:lnTo>
                <a:lnTo>
                  <a:pt x="129273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1115060" y="643635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4">
                <a:moveTo>
                  <a:pt x="22453" y="0"/>
                </a:moveTo>
                <a:lnTo>
                  <a:pt x="17627" y="0"/>
                </a:lnTo>
                <a:lnTo>
                  <a:pt x="16344" y="2667"/>
                </a:lnTo>
                <a:lnTo>
                  <a:pt x="14122" y="5461"/>
                </a:lnTo>
                <a:lnTo>
                  <a:pt x="7848" y="11049"/>
                </a:lnTo>
                <a:lnTo>
                  <a:pt x="417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73" y="13716"/>
                </a:lnTo>
                <a:lnTo>
                  <a:pt x="14973" y="61849"/>
                </a:lnTo>
                <a:lnTo>
                  <a:pt x="22453" y="61849"/>
                </a:lnTo>
                <a:lnTo>
                  <a:pt x="22453" y="13716"/>
                </a:lnTo>
                <a:lnTo>
                  <a:pt x="22453" y="0"/>
                </a:lnTo>
                <a:close/>
              </a:path>
              <a:path w="129540" h="62864">
                <a:moveTo>
                  <a:pt x="81343" y="40132"/>
                </a:moveTo>
                <a:lnTo>
                  <a:pt x="73101" y="40132"/>
                </a:lnTo>
                <a:lnTo>
                  <a:pt x="73101" y="12446"/>
                </a:lnTo>
                <a:lnTo>
                  <a:pt x="73101" y="254"/>
                </a:lnTo>
                <a:lnTo>
                  <a:pt x="66992" y="254"/>
                </a:lnTo>
                <a:lnTo>
                  <a:pt x="65620" y="2222"/>
                </a:lnTo>
                <a:lnTo>
                  <a:pt x="65620" y="12446"/>
                </a:lnTo>
                <a:lnTo>
                  <a:pt x="65620" y="40132"/>
                </a:lnTo>
                <a:lnTo>
                  <a:pt x="46545" y="40132"/>
                </a:lnTo>
                <a:lnTo>
                  <a:pt x="65620" y="12446"/>
                </a:lnTo>
                <a:lnTo>
                  <a:pt x="65620" y="2222"/>
                </a:lnTo>
                <a:lnTo>
                  <a:pt x="39179" y="40132"/>
                </a:lnTo>
                <a:lnTo>
                  <a:pt x="39179" y="47117"/>
                </a:lnTo>
                <a:lnTo>
                  <a:pt x="65620" y="47117"/>
                </a:lnTo>
                <a:lnTo>
                  <a:pt x="65620" y="61849"/>
                </a:lnTo>
                <a:lnTo>
                  <a:pt x="73101" y="61849"/>
                </a:lnTo>
                <a:lnTo>
                  <a:pt x="73101" y="47117"/>
                </a:lnTo>
                <a:lnTo>
                  <a:pt x="81343" y="47117"/>
                </a:lnTo>
                <a:lnTo>
                  <a:pt x="81343" y="40132"/>
                </a:lnTo>
                <a:close/>
              </a:path>
              <a:path w="129540" h="62864">
                <a:moveTo>
                  <a:pt x="129095" y="49530"/>
                </a:moveTo>
                <a:lnTo>
                  <a:pt x="128968" y="40005"/>
                </a:lnTo>
                <a:lnTo>
                  <a:pt x="128130" y="37211"/>
                </a:lnTo>
                <a:lnTo>
                  <a:pt x="124269" y="31750"/>
                </a:lnTo>
                <a:lnTo>
                  <a:pt x="121437" y="29781"/>
                </a:lnTo>
                <a:lnTo>
                  <a:pt x="121437" y="47879"/>
                </a:lnTo>
                <a:lnTo>
                  <a:pt x="120281" y="50800"/>
                </a:lnTo>
                <a:lnTo>
                  <a:pt x="115620" y="55499"/>
                </a:lnTo>
                <a:lnTo>
                  <a:pt x="112674" y="56642"/>
                </a:lnTo>
                <a:lnTo>
                  <a:pt x="106781" y="56642"/>
                </a:lnTo>
                <a:lnTo>
                  <a:pt x="96621" y="46228"/>
                </a:lnTo>
                <a:lnTo>
                  <a:pt x="96659" y="40386"/>
                </a:lnTo>
                <a:lnTo>
                  <a:pt x="97777" y="37592"/>
                </a:lnTo>
                <a:lnTo>
                  <a:pt x="102387" y="32893"/>
                </a:lnTo>
                <a:lnTo>
                  <a:pt x="105308" y="31750"/>
                </a:lnTo>
                <a:lnTo>
                  <a:pt x="112433" y="31750"/>
                </a:lnTo>
                <a:lnTo>
                  <a:pt x="115455" y="32893"/>
                </a:lnTo>
                <a:lnTo>
                  <a:pt x="120230" y="37719"/>
                </a:lnTo>
                <a:lnTo>
                  <a:pt x="121335" y="40386"/>
                </a:lnTo>
                <a:lnTo>
                  <a:pt x="121437" y="47879"/>
                </a:lnTo>
                <a:lnTo>
                  <a:pt x="121437" y="29781"/>
                </a:lnTo>
                <a:lnTo>
                  <a:pt x="117627" y="28448"/>
                </a:lnTo>
                <a:lnTo>
                  <a:pt x="120637" y="27305"/>
                </a:lnTo>
                <a:lnTo>
                  <a:pt x="122885" y="25654"/>
                </a:lnTo>
                <a:lnTo>
                  <a:pt x="106083" y="25527"/>
                </a:lnTo>
                <a:lnTo>
                  <a:pt x="103670" y="24638"/>
                </a:lnTo>
                <a:lnTo>
                  <a:pt x="99949" y="20955"/>
                </a:lnTo>
                <a:lnTo>
                  <a:pt x="99098" y="18669"/>
                </a:lnTo>
                <a:lnTo>
                  <a:pt x="99034" y="13081"/>
                </a:lnTo>
                <a:lnTo>
                  <a:pt x="99974" y="10795"/>
                </a:lnTo>
                <a:lnTo>
                  <a:pt x="103746" y="7112"/>
                </a:lnTo>
                <a:lnTo>
                  <a:pt x="106108" y="6223"/>
                </a:lnTo>
                <a:lnTo>
                  <a:pt x="111785" y="6223"/>
                </a:lnTo>
                <a:lnTo>
                  <a:pt x="114147" y="7112"/>
                </a:lnTo>
                <a:lnTo>
                  <a:pt x="117957" y="10922"/>
                </a:lnTo>
                <a:lnTo>
                  <a:pt x="118808" y="13081"/>
                </a:lnTo>
                <a:lnTo>
                  <a:pt x="118808" y="18923"/>
                </a:lnTo>
                <a:lnTo>
                  <a:pt x="117983" y="20955"/>
                </a:lnTo>
                <a:lnTo>
                  <a:pt x="114287" y="24638"/>
                </a:lnTo>
                <a:lnTo>
                  <a:pt x="111925" y="25527"/>
                </a:lnTo>
                <a:lnTo>
                  <a:pt x="122974" y="25527"/>
                </a:lnTo>
                <a:lnTo>
                  <a:pt x="125869" y="21463"/>
                </a:lnTo>
                <a:lnTo>
                  <a:pt x="126606" y="18923"/>
                </a:lnTo>
                <a:lnTo>
                  <a:pt x="126517" y="11430"/>
                </a:lnTo>
                <a:lnTo>
                  <a:pt x="124993" y="7874"/>
                </a:lnTo>
                <a:lnTo>
                  <a:pt x="123329" y="6223"/>
                </a:lnTo>
                <a:lnTo>
                  <a:pt x="118491" y="1524"/>
                </a:lnTo>
                <a:lnTo>
                  <a:pt x="114223" y="0"/>
                </a:lnTo>
                <a:lnTo>
                  <a:pt x="103593" y="0"/>
                </a:lnTo>
                <a:lnTo>
                  <a:pt x="99352" y="1524"/>
                </a:lnTo>
                <a:lnTo>
                  <a:pt x="92976" y="7620"/>
                </a:lnTo>
                <a:lnTo>
                  <a:pt x="91376" y="11430"/>
                </a:lnTo>
                <a:lnTo>
                  <a:pt x="91414" y="18923"/>
                </a:lnTo>
                <a:lnTo>
                  <a:pt x="100533" y="28448"/>
                </a:lnTo>
                <a:lnTo>
                  <a:pt x="96812" y="29464"/>
                </a:lnTo>
                <a:lnTo>
                  <a:pt x="93941" y="31242"/>
                </a:lnTo>
                <a:lnTo>
                  <a:pt x="89928" y="36703"/>
                </a:lnTo>
                <a:lnTo>
                  <a:pt x="88925" y="40005"/>
                </a:lnTo>
                <a:lnTo>
                  <a:pt x="88963" y="49530"/>
                </a:lnTo>
                <a:lnTo>
                  <a:pt x="90754" y="53848"/>
                </a:lnTo>
                <a:lnTo>
                  <a:pt x="98145" y="61087"/>
                </a:lnTo>
                <a:lnTo>
                  <a:pt x="102997" y="62865"/>
                </a:lnTo>
                <a:lnTo>
                  <a:pt x="115011" y="62865"/>
                </a:lnTo>
                <a:lnTo>
                  <a:pt x="119862" y="61087"/>
                </a:lnTo>
                <a:lnTo>
                  <a:pt x="124421" y="56642"/>
                </a:lnTo>
                <a:lnTo>
                  <a:pt x="127266" y="53848"/>
                </a:lnTo>
                <a:lnTo>
                  <a:pt x="129095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1463040" y="643635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4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716"/>
                </a:lnTo>
                <a:lnTo>
                  <a:pt x="22479" y="0"/>
                </a:lnTo>
                <a:close/>
              </a:path>
              <a:path w="129540" h="62864">
                <a:moveTo>
                  <a:pt x="81661" y="39624"/>
                </a:moveTo>
                <a:lnTo>
                  <a:pt x="70231" y="28448"/>
                </a:lnTo>
                <a:lnTo>
                  <a:pt x="73025" y="27178"/>
                </a:lnTo>
                <a:lnTo>
                  <a:pt x="74295" y="26162"/>
                </a:lnTo>
                <a:lnTo>
                  <a:pt x="75057" y="25400"/>
                </a:lnTo>
                <a:lnTo>
                  <a:pt x="77851" y="21082"/>
                </a:lnTo>
                <a:lnTo>
                  <a:pt x="78613" y="18669"/>
                </a:lnTo>
                <a:lnTo>
                  <a:pt x="78613" y="13081"/>
                </a:lnTo>
                <a:lnTo>
                  <a:pt x="64135" y="0"/>
                </a:lnTo>
                <a:lnTo>
                  <a:pt x="55880" y="0"/>
                </a:lnTo>
                <a:lnTo>
                  <a:pt x="51943" y="1397"/>
                </a:lnTo>
                <a:lnTo>
                  <a:pt x="45466" y="6985"/>
                </a:lnTo>
                <a:lnTo>
                  <a:pt x="43307" y="10922"/>
                </a:lnTo>
                <a:lnTo>
                  <a:pt x="42418" y="16002"/>
                </a:lnTo>
                <a:lnTo>
                  <a:pt x="49911" y="17272"/>
                </a:lnTo>
                <a:lnTo>
                  <a:pt x="50419" y="13589"/>
                </a:lnTo>
                <a:lnTo>
                  <a:pt x="51689" y="10922"/>
                </a:lnTo>
                <a:lnTo>
                  <a:pt x="55626" y="7112"/>
                </a:lnTo>
                <a:lnTo>
                  <a:pt x="58039" y="6223"/>
                </a:lnTo>
                <a:lnTo>
                  <a:pt x="63881" y="6223"/>
                </a:lnTo>
                <a:lnTo>
                  <a:pt x="66294" y="7112"/>
                </a:lnTo>
                <a:lnTo>
                  <a:pt x="69977" y="10795"/>
                </a:lnTo>
                <a:lnTo>
                  <a:pt x="70866" y="13081"/>
                </a:lnTo>
                <a:lnTo>
                  <a:pt x="70866" y="19304"/>
                </a:lnTo>
                <a:lnTo>
                  <a:pt x="69596" y="21971"/>
                </a:lnTo>
                <a:lnTo>
                  <a:pt x="64516" y="25273"/>
                </a:lnTo>
                <a:lnTo>
                  <a:pt x="61722" y="26162"/>
                </a:lnTo>
                <a:lnTo>
                  <a:pt x="57785" y="26162"/>
                </a:lnTo>
                <a:lnTo>
                  <a:pt x="57277" y="26035"/>
                </a:lnTo>
                <a:lnTo>
                  <a:pt x="56388" y="32639"/>
                </a:lnTo>
                <a:lnTo>
                  <a:pt x="58547" y="32131"/>
                </a:lnTo>
                <a:lnTo>
                  <a:pt x="60325" y="31877"/>
                </a:lnTo>
                <a:lnTo>
                  <a:pt x="65151" y="31877"/>
                </a:lnTo>
                <a:lnTo>
                  <a:pt x="68072" y="33020"/>
                </a:lnTo>
                <a:lnTo>
                  <a:pt x="72517" y="37465"/>
                </a:lnTo>
                <a:lnTo>
                  <a:pt x="73660" y="40386"/>
                </a:lnTo>
                <a:lnTo>
                  <a:pt x="73660" y="47498"/>
                </a:lnTo>
                <a:lnTo>
                  <a:pt x="72390" y="50546"/>
                </a:lnTo>
                <a:lnTo>
                  <a:pt x="67564" y="55372"/>
                </a:lnTo>
                <a:lnTo>
                  <a:pt x="64643" y="56642"/>
                </a:lnTo>
                <a:lnTo>
                  <a:pt x="58166" y="56642"/>
                </a:lnTo>
                <a:lnTo>
                  <a:pt x="55626" y="55753"/>
                </a:lnTo>
                <a:lnTo>
                  <a:pt x="51435" y="51943"/>
                </a:lnTo>
                <a:lnTo>
                  <a:pt x="50038" y="48895"/>
                </a:lnTo>
                <a:lnTo>
                  <a:pt x="49149" y="44577"/>
                </a:lnTo>
                <a:lnTo>
                  <a:pt x="41656" y="45593"/>
                </a:lnTo>
                <a:lnTo>
                  <a:pt x="42164" y="50673"/>
                </a:lnTo>
                <a:lnTo>
                  <a:pt x="44196" y="54864"/>
                </a:lnTo>
                <a:lnTo>
                  <a:pt x="51308" y="61341"/>
                </a:lnTo>
                <a:lnTo>
                  <a:pt x="55753" y="62865"/>
                </a:lnTo>
                <a:lnTo>
                  <a:pt x="66929" y="62865"/>
                </a:lnTo>
                <a:lnTo>
                  <a:pt x="71882" y="61087"/>
                </a:lnTo>
                <a:lnTo>
                  <a:pt x="76454" y="56642"/>
                </a:lnTo>
                <a:lnTo>
                  <a:pt x="79629" y="53594"/>
                </a:lnTo>
                <a:lnTo>
                  <a:pt x="81661" y="49022"/>
                </a:lnTo>
                <a:lnTo>
                  <a:pt x="81661" y="39624"/>
                </a:lnTo>
                <a:close/>
              </a:path>
              <a:path w="129540" h="62864">
                <a:moveTo>
                  <a:pt x="129032" y="39624"/>
                </a:moveTo>
                <a:lnTo>
                  <a:pt x="117602" y="28448"/>
                </a:lnTo>
                <a:lnTo>
                  <a:pt x="120396" y="27178"/>
                </a:lnTo>
                <a:lnTo>
                  <a:pt x="121666" y="26162"/>
                </a:lnTo>
                <a:lnTo>
                  <a:pt x="122428" y="25400"/>
                </a:lnTo>
                <a:lnTo>
                  <a:pt x="125222" y="21082"/>
                </a:lnTo>
                <a:lnTo>
                  <a:pt x="125984" y="18669"/>
                </a:lnTo>
                <a:lnTo>
                  <a:pt x="125984" y="13081"/>
                </a:lnTo>
                <a:lnTo>
                  <a:pt x="111506" y="0"/>
                </a:lnTo>
                <a:lnTo>
                  <a:pt x="103251" y="0"/>
                </a:lnTo>
                <a:lnTo>
                  <a:pt x="99314" y="1397"/>
                </a:lnTo>
                <a:lnTo>
                  <a:pt x="92837" y="6985"/>
                </a:lnTo>
                <a:lnTo>
                  <a:pt x="90678" y="10922"/>
                </a:lnTo>
                <a:lnTo>
                  <a:pt x="89789" y="16002"/>
                </a:lnTo>
                <a:lnTo>
                  <a:pt x="97282" y="17272"/>
                </a:lnTo>
                <a:lnTo>
                  <a:pt x="97790" y="13589"/>
                </a:lnTo>
                <a:lnTo>
                  <a:pt x="99060" y="10922"/>
                </a:lnTo>
                <a:lnTo>
                  <a:pt x="102997" y="7112"/>
                </a:lnTo>
                <a:lnTo>
                  <a:pt x="105410" y="6223"/>
                </a:lnTo>
                <a:lnTo>
                  <a:pt x="111252" y="6223"/>
                </a:lnTo>
                <a:lnTo>
                  <a:pt x="113665" y="7112"/>
                </a:lnTo>
                <a:lnTo>
                  <a:pt x="117348" y="10795"/>
                </a:lnTo>
                <a:lnTo>
                  <a:pt x="118237" y="13081"/>
                </a:lnTo>
                <a:lnTo>
                  <a:pt x="118237" y="19304"/>
                </a:lnTo>
                <a:lnTo>
                  <a:pt x="116967" y="21971"/>
                </a:lnTo>
                <a:lnTo>
                  <a:pt x="111887" y="25273"/>
                </a:lnTo>
                <a:lnTo>
                  <a:pt x="109093" y="26162"/>
                </a:lnTo>
                <a:lnTo>
                  <a:pt x="105156" y="26162"/>
                </a:lnTo>
                <a:lnTo>
                  <a:pt x="104648" y="26035"/>
                </a:lnTo>
                <a:lnTo>
                  <a:pt x="103759" y="32639"/>
                </a:lnTo>
                <a:lnTo>
                  <a:pt x="105918" y="32131"/>
                </a:lnTo>
                <a:lnTo>
                  <a:pt x="107696" y="31877"/>
                </a:lnTo>
                <a:lnTo>
                  <a:pt x="112522" y="31877"/>
                </a:lnTo>
                <a:lnTo>
                  <a:pt x="115443" y="33020"/>
                </a:lnTo>
                <a:lnTo>
                  <a:pt x="119888" y="37465"/>
                </a:lnTo>
                <a:lnTo>
                  <a:pt x="121031" y="40386"/>
                </a:lnTo>
                <a:lnTo>
                  <a:pt x="121031" y="47498"/>
                </a:lnTo>
                <a:lnTo>
                  <a:pt x="119761" y="50546"/>
                </a:lnTo>
                <a:lnTo>
                  <a:pt x="114935" y="55372"/>
                </a:lnTo>
                <a:lnTo>
                  <a:pt x="112014" y="56642"/>
                </a:lnTo>
                <a:lnTo>
                  <a:pt x="105537" y="56642"/>
                </a:lnTo>
                <a:lnTo>
                  <a:pt x="102997" y="55753"/>
                </a:lnTo>
                <a:lnTo>
                  <a:pt x="98806" y="51943"/>
                </a:lnTo>
                <a:lnTo>
                  <a:pt x="97409" y="48895"/>
                </a:lnTo>
                <a:lnTo>
                  <a:pt x="96520" y="44577"/>
                </a:lnTo>
                <a:lnTo>
                  <a:pt x="89027" y="45593"/>
                </a:lnTo>
                <a:lnTo>
                  <a:pt x="89535" y="50673"/>
                </a:lnTo>
                <a:lnTo>
                  <a:pt x="91567" y="54864"/>
                </a:lnTo>
                <a:lnTo>
                  <a:pt x="98679" y="61341"/>
                </a:lnTo>
                <a:lnTo>
                  <a:pt x="103124" y="62865"/>
                </a:lnTo>
                <a:lnTo>
                  <a:pt x="114300" y="62865"/>
                </a:lnTo>
                <a:lnTo>
                  <a:pt x="119253" y="61087"/>
                </a:lnTo>
                <a:lnTo>
                  <a:pt x="123825" y="56642"/>
                </a:lnTo>
                <a:lnTo>
                  <a:pt x="127000" y="53594"/>
                </a:lnTo>
                <a:lnTo>
                  <a:pt x="129032" y="49022"/>
                </a:lnTo>
                <a:lnTo>
                  <a:pt x="129032" y="39624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828800" y="6436359"/>
            <a:ext cx="88900" cy="62865"/>
          </a:xfrm>
          <a:custGeom>
            <a:avLst/>
            <a:gdLst/>
            <a:ahLst/>
            <a:cxnLst/>
            <a:rect l="l" t="t" r="r" b="b"/>
            <a:pathLst>
              <a:path w="88900" h="62864">
                <a:moveTo>
                  <a:pt x="33909" y="56769"/>
                </a:moveTo>
                <a:lnTo>
                  <a:pt x="8509" y="46863"/>
                </a:lnTo>
                <a:lnTo>
                  <a:pt x="1143" y="47625"/>
                </a:lnTo>
                <a:lnTo>
                  <a:pt x="1778" y="52451"/>
                </a:lnTo>
                <a:lnTo>
                  <a:pt x="3683" y="56134"/>
                </a:lnTo>
                <a:lnTo>
                  <a:pt x="9779" y="61595"/>
                </a:lnTo>
                <a:lnTo>
                  <a:pt x="13716" y="62865"/>
                </a:lnTo>
                <a:lnTo>
                  <a:pt x="23114" y="62865"/>
                </a:lnTo>
                <a:lnTo>
                  <a:pt x="27178" y="61595"/>
                </a:lnTo>
                <a:lnTo>
                  <a:pt x="33909" y="56769"/>
                </a:lnTo>
                <a:close/>
              </a:path>
              <a:path w="88900" h="62864">
                <a:moveTo>
                  <a:pt x="40767" y="22225"/>
                </a:moveTo>
                <a:lnTo>
                  <a:pt x="32258" y="4381"/>
                </a:lnTo>
                <a:lnTo>
                  <a:pt x="32258" y="16129"/>
                </a:lnTo>
                <a:lnTo>
                  <a:pt x="32258" y="25019"/>
                </a:lnTo>
                <a:lnTo>
                  <a:pt x="31242" y="28194"/>
                </a:lnTo>
                <a:lnTo>
                  <a:pt x="26670" y="33020"/>
                </a:lnTo>
                <a:lnTo>
                  <a:pt x="23749" y="34290"/>
                </a:lnTo>
                <a:lnTo>
                  <a:pt x="16764" y="34290"/>
                </a:lnTo>
                <a:lnTo>
                  <a:pt x="13843" y="33020"/>
                </a:lnTo>
                <a:lnTo>
                  <a:pt x="9017" y="28194"/>
                </a:lnTo>
                <a:lnTo>
                  <a:pt x="7874" y="25019"/>
                </a:lnTo>
                <a:lnTo>
                  <a:pt x="7874" y="16510"/>
                </a:lnTo>
                <a:lnTo>
                  <a:pt x="9144" y="13081"/>
                </a:lnTo>
                <a:lnTo>
                  <a:pt x="14097" y="7620"/>
                </a:lnTo>
                <a:lnTo>
                  <a:pt x="17018" y="6223"/>
                </a:lnTo>
                <a:lnTo>
                  <a:pt x="23749" y="6223"/>
                </a:lnTo>
                <a:lnTo>
                  <a:pt x="26543" y="7493"/>
                </a:lnTo>
                <a:lnTo>
                  <a:pt x="31115" y="12700"/>
                </a:lnTo>
                <a:lnTo>
                  <a:pt x="32258" y="16129"/>
                </a:lnTo>
                <a:lnTo>
                  <a:pt x="32258" y="4381"/>
                </a:lnTo>
                <a:lnTo>
                  <a:pt x="27178" y="1016"/>
                </a:lnTo>
                <a:lnTo>
                  <a:pt x="23495" y="0"/>
                </a:lnTo>
                <a:lnTo>
                  <a:pt x="13970" y="0"/>
                </a:lnTo>
                <a:lnTo>
                  <a:pt x="9271" y="1905"/>
                </a:lnTo>
                <a:lnTo>
                  <a:pt x="1905" y="9525"/>
                </a:lnTo>
                <a:lnTo>
                  <a:pt x="0" y="14605"/>
                </a:lnTo>
                <a:lnTo>
                  <a:pt x="0" y="26797"/>
                </a:lnTo>
                <a:lnTo>
                  <a:pt x="1778" y="31750"/>
                </a:lnTo>
                <a:lnTo>
                  <a:pt x="8890" y="39116"/>
                </a:lnTo>
                <a:lnTo>
                  <a:pt x="13208" y="40894"/>
                </a:lnTo>
                <a:lnTo>
                  <a:pt x="21463" y="40894"/>
                </a:lnTo>
                <a:lnTo>
                  <a:pt x="24257" y="40259"/>
                </a:lnTo>
                <a:lnTo>
                  <a:pt x="29591" y="37211"/>
                </a:lnTo>
                <a:lnTo>
                  <a:pt x="31623" y="35306"/>
                </a:lnTo>
                <a:lnTo>
                  <a:pt x="32258" y="34290"/>
                </a:lnTo>
                <a:lnTo>
                  <a:pt x="33147" y="32893"/>
                </a:lnTo>
                <a:lnTo>
                  <a:pt x="33147" y="37719"/>
                </a:lnTo>
                <a:lnTo>
                  <a:pt x="32893" y="40513"/>
                </a:lnTo>
                <a:lnTo>
                  <a:pt x="21082" y="56642"/>
                </a:lnTo>
                <a:lnTo>
                  <a:pt x="34036" y="56642"/>
                </a:lnTo>
                <a:lnTo>
                  <a:pt x="36449" y="53213"/>
                </a:lnTo>
                <a:lnTo>
                  <a:pt x="39878" y="43942"/>
                </a:lnTo>
                <a:lnTo>
                  <a:pt x="40767" y="37719"/>
                </a:lnTo>
                <a:lnTo>
                  <a:pt x="40767" y="32893"/>
                </a:lnTo>
                <a:lnTo>
                  <a:pt x="40767" y="22225"/>
                </a:lnTo>
                <a:close/>
              </a:path>
              <a:path w="88900" h="62864">
                <a:moveTo>
                  <a:pt x="88773" y="35941"/>
                </a:moveTo>
                <a:lnTo>
                  <a:pt x="86995" y="31115"/>
                </a:lnTo>
                <a:lnTo>
                  <a:pt x="84455" y="28575"/>
                </a:lnTo>
                <a:lnTo>
                  <a:pt x="81026" y="24955"/>
                </a:lnTo>
                <a:lnTo>
                  <a:pt x="81026" y="37973"/>
                </a:lnTo>
                <a:lnTo>
                  <a:pt x="80899" y="46990"/>
                </a:lnTo>
                <a:lnTo>
                  <a:pt x="79883" y="50165"/>
                </a:lnTo>
                <a:lnTo>
                  <a:pt x="75184" y="55372"/>
                </a:lnTo>
                <a:lnTo>
                  <a:pt x="72517" y="56642"/>
                </a:lnTo>
                <a:lnTo>
                  <a:pt x="67056" y="56642"/>
                </a:lnTo>
                <a:lnTo>
                  <a:pt x="56642" y="44450"/>
                </a:lnTo>
                <a:lnTo>
                  <a:pt x="56642" y="37973"/>
                </a:lnTo>
                <a:lnTo>
                  <a:pt x="57785" y="34671"/>
                </a:lnTo>
                <a:lnTo>
                  <a:pt x="62357" y="30099"/>
                </a:lnTo>
                <a:lnTo>
                  <a:pt x="62611" y="29845"/>
                </a:lnTo>
                <a:lnTo>
                  <a:pt x="65532" y="28575"/>
                </a:lnTo>
                <a:lnTo>
                  <a:pt x="72390" y="28575"/>
                </a:lnTo>
                <a:lnTo>
                  <a:pt x="75311" y="29845"/>
                </a:lnTo>
                <a:lnTo>
                  <a:pt x="79883" y="34671"/>
                </a:lnTo>
                <a:lnTo>
                  <a:pt x="81026" y="37973"/>
                </a:lnTo>
                <a:lnTo>
                  <a:pt x="81026" y="24955"/>
                </a:lnTo>
                <a:lnTo>
                  <a:pt x="79883" y="23749"/>
                </a:lnTo>
                <a:lnTo>
                  <a:pt x="75565" y="21844"/>
                </a:lnTo>
                <a:lnTo>
                  <a:pt x="67564" y="21844"/>
                </a:lnTo>
                <a:lnTo>
                  <a:pt x="64770" y="22606"/>
                </a:lnTo>
                <a:lnTo>
                  <a:pt x="59436" y="25273"/>
                </a:lnTo>
                <a:lnTo>
                  <a:pt x="57277" y="27305"/>
                </a:lnTo>
                <a:lnTo>
                  <a:pt x="55372" y="30099"/>
                </a:lnTo>
                <a:lnTo>
                  <a:pt x="67183" y="6223"/>
                </a:lnTo>
                <a:lnTo>
                  <a:pt x="72644" y="6223"/>
                </a:lnTo>
                <a:lnTo>
                  <a:pt x="75184" y="7239"/>
                </a:lnTo>
                <a:lnTo>
                  <a:pt x="78486" y="10795"/>
                </a:lnTo>
                <a:lnTo>
                  <a:pt x="79502" y="12954"/>
                </a:lnTo>
                <a:lnTo>
                  <a:pt x="80137" y="15875"/>
                </a:lnTo>
                <a:lnTo>
                  <a:pt x="87630" y="15367"/>
                </a:lnTo>
                <a:lnTo>
                  <a:pt x="74930" y="0"/>
                </a:lnTo>
                <a:lnTo>
                  <a:pt x="63500" y="0"/>
                </a:lnTo>
                <a:lnTo>
                  <a:pt x="58293" y="2413"/>
                </a:lnTo>
                <a:lnTo>
                  <a:pt x="47879" y="43688"/>
                </a:lnTo>
                <a:lnTo>
                  <a:pt x="49911" y="51308"/>
                </a:lnTo>
                <a:lnTo>
                  <a:pt x="57912" y="60579"/>
                </a:lnTo>
                <a:lnTo>
                  <a:pt x="62992" y="62865"/>
                </a:lnTo>
                <a:lnTo>
                  <a:pt x="73152" y="62865"/>
                </a:lnTo>
                <a:lnTo>
                  <a:pt x="88773" y="45720"/>
                </a:lnTo>
                <a:lnTo>
                  <a:pt x="88773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176780" y="6436359"/>
            <a:ext cx="88900" cy="62865"/>
          </a:xfrm>
          <a:custGeom>
            <a:avLst/>
            <a:gdLst/>
            <a:ahLst/>
            <a:cxnLst/>
            <a:rect l="l" t="t" r="r" b="b"/>
            <a:pathLst>
              <a:path w="88900" h="62864">
                <a:moveTo>
                  <a:pt x="40513" y="49530"/>
                </a:moveTo>
                <a:lnTo>
                  <a:pt x="40386" y="40005"/>
                </a:lnTo>
                <a:lnTo>
                  <a:pt x="39624" y="37211"/>
                </a:lnTo>
                <a:lnTo>
                  <a:pt x="35687" y="31750"/>
                </a:lnTo>
                <a:lnTo>
                  <a:pt x="32893" y="29806"/>
                </a:lnTo>
                <a:lnTo>
                  <a:pt x="32893" y="47879"/>
                </a:lnTo>
                <a:lnTo>
                  <a:pt x="31623" y="50800"/>
                </a:lnTo>
                <a:lnTo>
                  <a:pt x="26924" y="55499"/>
                </a:lnTo>
                <a:lnTo>
                  <a:pt x="24003" y="56642"/>
                </a:lnTo>
                <a:lnTo>
                  <a:pt x="18034" y="56642"/>
                </a:lnTo>
                <a:lnTo>
                  <a:pt x="7747" y="46228"/>
                </a:lnTo>
                <a:lnTo>
                  <a:pt x="7874" y="40386"/>
                </a:lnTo>
                <a:lnTo>
                  <a:pt x="8890" y="37592"/>
                </a:lnTo>
                <a:lnTo>
                  <a:pt x="13589" y="32893"/>
                </a:lnTo>
                <a:lnTo>
                  <a:pt x="16510" y="31750"/>
                </a:lnTo>
                <a:lnTo>
                  <a:pt x="23749" y="31750"/>
                </a:lnTo>
                <a:lnTo>
                  <a:pt x="26797" y="32893"/>
                </a:lnTo>
                <a:lnTo>
                  <a:pt x="31623" y="37719"/>
                </a:lnTo>
                <a:lnTo>
                  <a:pt x="32766" y="40386"/>
                </a:lnTo>
                <a:lnTo>
                  <a:pt x="32893" y="47879"/>
                </a:lnTo>
                <a:lnTo>
                  <a:pt x="32893" y="29806"/>
                </a:lnTo>
                <a:lnTo>
                  <a:pt x="32766" y="29718"/>
                </a:lnTo>
                <a:lnTo>
                  <a:pt x="28956" y="28448"/>
                </a:lnTo>
                <a:lnTo>
                  <a:pt x="32004" y="27305"/>
                </a:lnTo>
                <a:lnTo>
                  <a:pt x="34290" y="25654"/>
                </a:lnTo>
                <a:lnTo>
                  <a:pt x="17272" y="25527"/>
                </a:lnTo>
                <a:lnTo>
                  <a:pt x="14859" y="24638"/>
                </a:lnTo>
                <a:lnTo>
                  <a:pt x="11176" y="20955"/>
                </a:lnTo>
                <a:lnTo>
                  <a:pt x="10287" y="18669"/>
                </a:lnTo>
                <a:lnTo>
                  <a:pt x="10160" y="13081"/>
                </a:lnTo>
                <a:lnTo>
                  <a:pt x="11176" y="10795"/>
                </a:lnTo>
                <a:lnTo>
                  <a:pt x="14986" y="7112"/>
                </a:lnTo>
                <a:lnTo>
                  <a:pt x="17399" y="6223"/>
                </a:lnTo>
                <a:lnTo>
                  <a:pt x="23114" y="6223"/>
                </a:lnTo>
                <a:lnTo>
                  <a:pt x="25527" y="7112"/>
                </a:lnTo>
                <a:lnTo>
                  <a:pt x="29337" y="10922"/>
                </a:lnTo>
                <a:lnTo>
                  <a:pt x="30226" y="13081"/>
                </a:lnTo>
                <a:lnTo>
                  <a:pt x="30226" y="18923"/>
                </a:lnTo>
                <a:lnTo>
                  <a:pt x="29337" y="20955"/>
                </a:lnTo>
                <a:lnTo>
                  <a:pt x="25654" y="24638"/>
                </a:lnTo>
                <a:lnTo>
                  <a:pt x="23241" y="25527"/>
                </a:lnTo>
                <a:lnTo>
                  <a:pt x="34417" y="25527"/>
                </a:lnTo>
                <a:lnTo>
                  <a:pt x="37338" y="21463"/>
                </a:lnTo>
                <a:lnTo>
                  <a:pt x="38100" y="18923"/>
                </a:lnTo>
                <a:lnTo>
                  <a:pt x="37973" y="11430"/>
                </a:lnTo>
                <a:lnTo>
                  <a:pt x="36449" y="7874"/>
                </a:lnTo>
                <a:lnTo>
                  <a:pt x="34798" y="6223"/>
                </a:lnTo>
                <a:lnTo>
                  <a:pt x="29845" y="1524"/>
                </a:lnTo>
                <a:lnTo>
                  <a:pt x="25527" y="0"/>
                </a:lnTo>
                <a:lnTo>
                  <a:pt x="14859" y="0"/>
                </a:lnTo>
                <a:lnTo>
                  <a:pt x="10541" y="1524"/>
                </a:lnTo>
                <a:lnTo>
                  <a:pt x="4064" y="7620"/>
                </a:lnTo>
                <a:lnTo>
                  <a:pt x="2540" y="11430"/>
                </a:lnTo>
                <a:lnTo>
                  <a:pt x="2540" y="18923"/>
                </a:lnTo>
                <a:lnTo>
                  <a:pt x="11684" y="28448"/>
                </a:lnTo>
                <a:lnTo>
                  <a:pt x="8001" y="29464"/>
                </a:lnTo>
                <a:lnTo>
                  <a:pt x="5080" y="31242"/>
                </a:lnTo>
                <a:lnTo>
                  <a:pt x="1016" y="36703"/>
                </a:lnTo>
                <a:lnTo>
                  <a:pt x="0" y="40005"/>
                </a:lnTo>
                <a:lnTo>
                  <a:pt x="0" y="49530"/>
                </a:lnTo>
                <a:lnTo>
                  <a:pt x="1905" y="53848"/>
                </a:lnTo>
                <a:lnTo>
                  <a:pt x="9271" y="61087"/>
                </a:lnTo>
                <a:lnTo>
                  <a:pt x="14224" y="62865"/>
                </a:lnTo>
                <a:lnTo>
                  <a:pt x="26416" y="62865"/>
                </a:lnTo>
                <a:lnTo>
                  <a:pt x="31242" y="61087"/>
                </a:lnTo>
                <a:lnTo>
                  <a:pt x="35814" y="56642"/>
                </a:lnTo>
                <a:lnTo>
                  <a:pt x="38735" y="53848"/>
                </a:lnTo>
                <a:lnTo>
                  <a:pt x="40513" y="49530"/>
                </a:lnTo>
                <a:close/>
              </a:path>
              <a:path w="88900" h="62864">
                <a:moveTo>
                  <a:pt x="88773" y="35052"/>
                </a:moveTo>
                <a:lnTo>
                  <a:pt x="86868" y="30353"/>
                </a:lnTo>
                <a:lnTo>
                  <a:pt x="84328" y="27686"/>
                </a:lnTo>
                <a:lnTo>
                  <a:pt x="81534" y="24892"/>
                </a:lnTo>
                <a:lnTo>
                  <a:pt x="79502" y="22860"/>
                </a:lnTo>
                <a:lnTo>
                  <a:pt x="74930" y="20955"/>
                </a:lnTo>
                <a:lnTo>
                  <a:pt x="65532" y="20955"/>
                </a:lnTo>
                <a:lnTo>
                  <a:pt x="61595" y="22352"/>
                </a:lnTo>
                <a:lnTo>
                  <a:pt x="57912" y="24892"/>
                </a:lnTo>
                <a:lnTo>
                  <a:pt x="61214" y="8255"/>
                </a:lnTo>
                <a:lnTo>
                  <a:pt x="85852" y="8255"/>
                </a:lnTo>
                <a:lnTo>
                  <a:pt x="85852" y="1143"/>
                </a:lnTo>
                <a:lnTo>
                  <a:pt x="55245" y="1143"/>
                </a:lnTo>
                <a:lnTo>
                  <a:pt x="49276" y="32766"/>
                </a:lnTo>
                <a:lnTo>
                  <a:pt x="56388" y="33655"/>
                </a:lnTo>
                <a:lnTo>
                  <a:pt x="57531" y="31877"/>
                </a:lnTo>
                <a:lnTo>
                  <a:pt x="59055" y="30480"/>
                </a:lnTo>
                <a:lnTo>
                  <a:pt x="62992" y="28194"/>
                </a:lnTo>
                <a:lnTo>
                  <a:pt x="65151" y="27686"/>
                </a:lnTo>
                <a:lnTo>
                  <a:pt x="71501" y="27686"/>
                </a:lnTo>
                <a:lnTo>
                  <a:pt x="74676" y="28956"/>
                </a:lnTo>
                <a:lnTo>
                  <a:pt x="79502" y="33909"/>
                </a:lnTo>
                <a:lnTo>
                  <a:pt x="80772" y="37338"/>
                </a:lnTo>
                <a:lnTo>
                  <a:pt x="80772" y="46228"/>
                </a:lnTo>
                <a:lnTo>
                  <a:pt x="79502" y="49784"/>
                </a:lnTo>
                <a:lnTo>
                  <a:pt x="74422" y="55245"/>
                </a:lnTo>
                <a:lnTo>
                  <a:pt x="71374" y="56642"/>
                </a:lnTo>
                <a:lnTo>
                  <a:pt x="64643" y="56642"/>
                </a:lnTo>
                <a:lnTo>
                  <a:pt x="62103" y="55626"/>
                </a:lnTo>
                <a:lnTo>
                  <a:pt x="57785" y="51816"/>
                </a:lnTo>
                <a:lnTo>
                  <a:pt x="56388" y="48895"/>
                </a:lnTo>
                <a:lnTo>
                  <a:pt x="55880" y="45085"/>
                </a:lnTo>
                <a:lnTo>
                  <a:pt x="47879" y="45720"/>
                </a:lnTo>
                <a:lnTo>
                  <a:pt x="48387" y="50927"/>
                </a:lnTo>
                <a:lnTo>
                  <a:pt x="50419" y="54991"/>
                </a:lnTo>
                <a:lnTo>
                  <a:pt x="57531" y="61341"/>
                </a:lnTo>
                <a:lnTo>
                  <a:pt x="62103" y="62865"/>
                </a:lnTo>
                <a:lnTo>
                  <a:pt x="74549" y="62865"/>
                </a:lnTo>
                <a:lnTo>
                  <a:pt x="79883" y="60325"/>
                </a:lnTo>
                <a:lnTo>
                  <a:pt x="82804" y="56642"/>
                </a:lnTo>
                <a:lnTo>
                  <a:pt x="87122" y="51308"/>
                </a:lnTo>
                <a:lnTo>
                  <a:pt x="88773" y="46482"/>
                </a:lnTo>
                <a:lnTo>
                  <a:pt x="88773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618739" y="6436359"/>
            <a:ext cx="22860" cy="60960"/>
          </a:xfrm>
          <a:custGeom>
            <a:avLst/>
            <a:gdLst/>
            <a:ahLst/>
            <a:cxnLst/>
            <a:rect l="l" t="t" r="r" b="b"/>
            <a:pathLst>
              <a:path w="22860" h="60960">
                <a:moveTo>
                  <a:pt x="22733" y="0"/>
                </a:moveTo>
                <a:lnTo>
                  <a:pt x="17780" y="0"/>
                </a:lnTo>
                <a:lnTo>
                  <a:pt x="16510" y="2539"/>
                </a:lnTo>
                <a:lnTo>
                  <a:pt x="14224" y="5334"/>
                </a:lnTo>
                <a:lnTo>
                  <a:pt x="7874" y="10794"/>
                </a:lnTo>
                <a:lnTo>
                  <a:pt x="4191" y="13207"/>
                </a:lnTo>
                <a:lnTo>
                  <a:pt x="0" y="15112"/>
                </a:lnTo>
                <a:lnTo>
                  <a:pt x="0" y="22351"/>
                </a:lnTo>
                <a:lnTo>
                  <a:pt x="15112" y="13335"/>
                </a:lnTo>
                <a:lnTo>
                  <a:pt x="15112" y="60578"/>
                </a:lnTo>
                <a:lnTo>
                  <a:pt x="22733" y="60578"/>
                </a:lnTo>
                <a:lnTo>
                  <a:pt x="22733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961640" y="6436359"/>
            <a:ext cx="205740" cy="62865"/>
          </a:xfrm>
          <a:custGeom>
            <a:avLst/>
            <a:gdLst/>
            <a:ahLst/>
            <a:cxnLst/>
            <a:rect l="l" t="t" r="r" b="b"/>
            <a:pathLst>
              <a:path w="205739" h="62864">
                <a:moveTo>
                  <a:pt x="39624" y="24130"/>
                </a:moveTo>
                <a:lnTo>
                  <a:pt x="39370" y="20447"/>
                </a:lnTo>
                <a:lnTo>
                  <a:pt x="37465" y="13335"/>
                </a:lnTo>
                <a:lnTo>
                  <a:pt x="36195" y="10287"/>
                </a:lnTo>
                <a:lnTo>
                  <a:pt x="33655" y="6223"/>
                </a:lnTo>
                <a:lnTo>
                  <a:pt x="33020" y="5207"/>
                </a:lnTo>
                <a:lnTo>
                  <a:pt x="32131" y="4381"/>
                </a:lnTo>
                <a:lnTo>
                  <a:pt x="32131" y="21336"/>
                </a:lnTo>
                <a:lnTo>
                  <a:pt x="32131" y="41529"/>
                </a:lnTo>
                <a:lnTo>
                  <a:pt x="30861" y="48260"/>
                </a:lnTo>
                <a:lnTo>
                  <a:pt x="26289" y="54991"/>
                </a:lnTo>
                <a:lnTo>
                  <a:pt x="23368" y="56642"/>
                </a:lnTo>
                <a:lnTo>
                  <a:pt x="16510" y="56642"/>
                </a:lnTo>
                <a:lnTo>
                  <a:pt x="13589" y="54991"/>
                </a:lnTo>
                <a:lnTo>
                  <a:pt x="8890" y="48260"/>
                </a:lnTo>
                <a:lnTo>
                  <a:pt x="7747" y="41529"/>
                </a:lnTo>
                <a:lnTo>
                  <a:pt x="7747" y="21336"/>
                </a:lnTo>
                <a:lnTo>
                  <a:pt x="9017" y="14478"/>
                </a:lnTo>
                <a:lnTo>
                  <a:pt x="13589" y="7747"/>
                </a:lnTo>
                <a:lnTo>
                  <a:pt x="16383" y="6223"/>
                </a:lnTo>
                <a:lnTo>
                  <a:pt x="23368" y="6223"/>
                </a:lnTo>
                <a:lnTo>
                  <a:pt x="26289" y="7874"/>
                </a:lnTo>
                <a:lnTo>
                  <a:pt x="30861" y="14605"/>
                </a:lnTo>
                <a:lnTo>
                  <a:pt x="32131" y="21336"/>
                </a:lnTo>
                <a:lnTo>
                  <a:pt x="32131" y="4381"/>
                </a:lnTo>
                <a:lnTo>
                  <a:pt x="30988" y="3302"/>
                </a:lnTo>
                <a:lnTo>
                  <a:pt x="26035" y="635"/>
                </a:lnTo>
                <a:lnTo>
                  <a:pt x="23114" y="0"/>
                </a:lnTo>
                <a:lnTo>
                  <a:pt x="15494" y="0"/>
                </a:lnTo>
                <a:lnTo>
                  <a:pt x="0" y="24130"/>
                </a:lnTo>
                <a:lnTo>
                  <a:pt x="0" y="31496"/>
                </a:lnTo>
                <a:lnTo>
                  <a:pt x="14097" y="62865"/>
                </a:lnTo>
                <a:lnTo>
                  <a:pt x="24384" y="62865"/>
                </a:lnTo>
                <a:lnTo>
                  <a:pt x="39624" y="39497"/>
                </a:lnTo>
                <a:lnTo>
                  <a:pt x="39624" y="24130"/>
                </a:lnTo>
                <a:close/>
              </a:path>
              <a:path w="205739" h="62864">
                <a:moveTo>
                  <a:pt x="60109" y="53251"/>
                </a:moveTo>
                <a:lnTo>
                  <a:pt x="51562" y="53251"/>
                </a:lnTo>
                <a:lnTo>
                  <a:pt x="51562" y="61849"/>
                </a:lnTo>
                <a:lnTo>
                  <a:pt x="60109" y="61849"/>
                </a:lnTo>
                <a:lnTo>
                  <a:pt x="60109" y="53251"/>
                </a:lnTo>
                <a:close/>
              </a:path>
              <a:path w="205739" h="62864">
                <a:moveTo>
                  <a:pt x="111125" y="1016"/>
                </a:moveTo>
                <a:lnTo>
                  <a:pt x="71628" y="1016"/>
                </a:lnTo>
                <a:lnTo>
                  <a:pt x="71628" y="8255"/>
                </a:lnTo>
                <a:lnTo>
                  <a:pt x="101473" y="8255"/>
                </a:lnTo>
                <a:lnTo>
                  <a:pt x="97663" y="12700"/>
                </a:lnTo>
                <a:lnTo>
                  <a:pt x="81153" y="51181"/>
                </a:lnTo>
                <a:lnTo>
                  <a:pt x="80137" y="61849"/>
                </a:lnTo>
                <a:lnTo>
                  <a:pt x="87757" y="61849"/>
                </a:lnTo>
                <a:lnTo>
                  <a:pt x="88265" y="55753"/>
                </a:lnTo>
                <a:lnTo>
                  <a:pt x="89154" y="50038"/>
                </a:lnTo>
                <a:lnTo>
                  <a:pt x="90678" y="44958"/>
                </a:lnTo>
                <a:lnTo>
                  <a:pt x="92710" y="37592"/>
                </a:lnTo>
                <a:lnTo>
                  <a:pt x="95758" y="30480"/>
                </a:lnTo>
                <a:lnTo>
                  <a:pt x="103378" y="16637"/>
                </a:lnTo>
                <a:lnTo>
                  <a:pt x="107188" y="11176"/>
                </a:lnTo>
                <a:lnTo>
                  <a:pt x="111125" y="6985"/>
                </a:lnTo>
                <a:lnTo>
                  <a:pt x="111125" y="1016"/>
                </a:lnTo>
                <a:close/>
              </a:path>
              <a:path w="205739" h="62864">
                <a:moveTo>
                  <a:pt x="158877" y="35052"/>
                </a:moveTo>
                <a:lnTo>
                  <a:pt x="157099" y="30353"/>
                </a:lnTo>
                <a:lnTo>
                  <a:pt x="154559" y="27686"/>
                </a:lnTo>
                <a:lnTo>
                  <a:pt x="151765" y="24892"/>
                </a:lnTo>
                <a:lnTo>
                  <a:pt x="149733" y="22860"/>
                </a:lnTo>
                <a:lnTo>
                  <a:pt x="145288" y="20955"/>
                </a:lnTo>
                <a:lnTo>
                  <a:pt x="135890" y="20955"/>
                </a:lnTo>
                <a:lnTo>
                  <a:pt x="132080" y="22352"/>
                </a:lnTo>
                <a:lnTo>
                  <a:pt x="128397" y="24892"/>
                </a:lnTo>
                <a:lnTo>
                  <a:pt x="131699" y="8255"/>
                </a:lnTo>
                <a:lnTo>
                  <a:pt x="156083" y="8255"/>
                </a:lnTo>
                <a:lnTo>
                  <a:pt x="156083" y="1143"/>
                </a:lnTo>
                <a:lnTo>
                  <a:pt x="125730" y="1143"/>
                </a:lnTo>
                <a:lnTo>
                  <a:pt x="119761" y="32766"/>
                </a:lnTo>
                <a:lnTo>
                  <a:pt x="126873" y="33655"/>
                </a:lnTo>
                <a:lnTo>
                  <a:pt x="128016" y="31877"/>
                </a:lnTo>
                <a:lnTo>
                  <a:pt x="129413" y="30480"/>
                </a:lnTo>
                <a:lnTo>
                  <a:pt x="133350" y="28194"/>
                </a:lnTo>
                <a:lnTo>
                  <a:pt x="135509" y="27686"/>
                </a:lnTo>
                <a:lnTo>
                  <a:pt x="141859" y="27686"/>
                </a:lnTo>
                <a:lnTo>
                  <a:pt x="145034" y="28956"/>
                </a:lnTo>
                <a:lnTo>
                  <a:pt x="149733" y="33909"/>
                </a:lnTo>
                <a:lnTo>
                  <a:pt x="151003" y="37338"/>
                </a:lnTo>
                <a:lnTo>
                  <a:pt x="151003" y="46228"/>
                </a:lnTo>
                <a:lnTo>
                  <a:pt x="149733" y="49784"/>
                </a:lnTo>
                <a:lnTo>
                  <a:pt x="144780" y="55245"/>
                </a:lnTo>
                <a:lnTo>
                  <a:pt x="141732" y="56642"/>
                </a:lnTo>
                <a:lnTo>
                  <a:pt x="135128" y="56642"/>
                </a:lnTo>
                <a:lnTo>
                  <a:pt x="132461" y="55626"/>
                </a:lnTo>
                <a:lnTo>
                  <a:pt x="128270" y="51816"/>
                </a:lnTo>
                <a:lnTo>
                  <a:pt x="126873" y="48895"/>
                </a:lnTo>
                <a:lnTo>
                  <a:pt x="126365" y="45085"/>
                </a:lnTo>
                <a:lnTo>
                  <a:pt x="118491" y="45720"/>
                </a:lnTo>
                <a:lnTo>
                  <a:pt x="118999" y="50927"/>
                </a:lnTo>
                <a:lnTo>
                  <a:pt x="121031" y="54991"/>
                </a:lnTo>
                <a:lnTo>
                  <a:pt x="128016" y="61341"/>
                </a:lnTo>
                <a:lnTo>
                  <a:pt x="132461" y="62865"/>
                </a:lnTo>
                <a:lnTo>
                  <a:pt x="144780" y="62865"/>
                </a:lnTo>
                <a:lnTo>
                  <a:pt x="150241" y="60325"/>
                </a:lnTo>
                <a:lnTo>
                  <a:pt x="153035" y="56642"/>
                </a:lnTo>
                <a:lnTo>
                  <a:pt x="157353" y="51308"/>
                </a:lnTo>
                <a:lnTo>
                  <a:pt x="158877" y="46482"/>
                </a:lnTo>
                <a:lnTo>
                  <a:pt x="158877" y="35052"/>
                </a:lnTo>
                <a:close/>
              </a:path>
              <a:path w="205739" h="62864">
                <a:moveTo>
                  <a:pt x="205486" y="24130"/>
                </a:moveTo>
                <a:lnTo>
                  <a:pt x="205232" y="20447"/>
                </a:lnTo>
                <a:lnTo>
                  <a:pt x="203327" y="13335"/>
                </a:lnTo>
                <a:lnTo>
                  <a:pt x="202057" y="10287"/>
                </a:lnTo>
                <a:lnTo>
                  <a:pt x="199517" y="6223"/>
                </a:lnTo>
                <a:lnTo>
                  <a:pt x="198882" y="5207"/>
                </a:lnTo>
                <a:lnTo>
                  <a:pt x="197993" y="4381"/>
                </a:lnTo>
                <a:lnTo>
                  <a:pt x="197993" y="21336"/>
                </a:lnTo>
                <a:lnTo>
                  <a:pt x="197993" y="41529"/>
                </a:lnTo>
                <a:lnTo>
                  <a:pt x="196723" y="48260"/>
                </a:lnTo>
                <a:lnTo>
                  <a:pt x="192024" y="54991"/>
                </a:lnTo>
                <a:lnTo>
                  <a:pt x="189230" y="56642"/>
                </a:lnTo>
                <a:lnTo>
                  <a:pt x="182245" y="56642"/>
                </a:lnTo>
                <a:lnTo>
                  <a:pt x="179451" y="54991"/>
                </a:lnTo>
                <a:lnTo>
                  <a:pt x="174752" y="48260"/>
                </a:lnTo>
                <a:lnTo>
                  <a:pt x="173609" y="41529"/>
                </a:lnTo>
                <a:lnTo>
                  <a:pt x="173609" y="21336"/>
                </a:lnTo>
                <a:lnTo>
                  <a:pt x="174879" y="14478"/>
                </a:lnTo>
                <a:lnTo>
                  <a:pt x="179451" y="7747"/>
                </a:lnTo>
                <a:lnTo>
                  <a:pt x="182245" y="6223"/>
                </a:lnTo>
                <a:lnTo>
                  <a:pt x="189103" y="6223"/>
                </a:lnTo>
                <a:lnTo>
                  <a:pt x="192024" y="7874"/>
                </a:lnTo>
                <a:lnTo>
                  <a:pt x="196723" y="14605"/>
                </a:lnTo>
                <a:lnTo>
                  <a:pt x="197993" y="21336"/>
                </a:lnTo>
                <a:lnTo>
                  <a:pt x="197993" y="4381"/>
                </a:lnTo>
                <a:lnTo>
                  <a:pt x="196850" y="3302"/>
                </a:lnTo>
                <a:lnTo>
                  <a:pt x="191897" y="635"/>
                </a:lnTo>
                <a:lnTo>
                  <a:pt x="188976" y="0"/>
                </a:lnTo>
                <a:lnTo>
                  <a:pt x="181356" y="0"/>
                </a:lnTo>
                <a:lnTo>
                  <a:pt x="165862" y="24130"/>
                </a:lnTo>
                <a:lnTo>
                  <a:pt x="165862" y="31496"/>
                </a:lnTo>
                <a:lnTo>
                  <a:pt x="179832" y="62865"/>
                </a:lnTo>
                <a:lnTo>
                  <a:pt x="190246" y="62865"/>
                </a:lnTo>
                <a:lnTo>
                  <a:pt x="205486" y="39497"/>
                </a:lnTo>
                <a:lnTo>
                  <a:pt x="2054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3362960" y="643635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79" h="62864">
                <a:moveTo>
                  <a:pt x="40132" y="24130"/>
                </a:moveTo>
                <a:lnTo>
                  <a:pt x="39751" y="20447"/>
                </a:lnTo>
                <a:lnTo>
                  <a:pt x="37973" y="13335"/>
                </a:lnTo>
                <a:lnTo>
                  <a:pt x="36703" y="10287"/>
                </a:lnTo>
                <a:lnTo>
                  <a:pt x="34036" y="6223"/>
                </a:lnTo>
                <a:lnTo>
                  <a:pt x="33401" y="5207"/>
                </a:lnTo>
                <a:lnTo>
                  <a:pt x="32512" y="4381"/>
                </a:lnTo>
                <a:lnTo>
                  <a:pt x="32512" y="21336"/>
                </a:lnTo>
                <a:lnTo>
                  <a:pt x="32512" y="41529"/>
                </a:lnTo>
                <a:lnTo>
                  <a:pt x="31242" y="48260"/>
                </a:lnTo>
                <a:lnTo>
                  <a:pt x="26543" y="54991"/>
                </a:lnTo>
                <a:lnTo>
                  <a:pt x="23622" y="56642"/>
                </a:lnTo>
                <a:lnTo>
                  <a:pt x="16637" y="56642"/>
                </a:lnTo>
                <a:lnTo>
                  <a:pt x="13716" y="54991"/>
                </a:lnTo>
                <a:lnTo>
                  <a:pt x="9017" y="48260"/>
                </a:lnTo>
                <a:lnTo>
                  <a:pt x="7747" y="41529"/>
                </a:lnTo>
                <a:lnTo>
                  <a:pt x="7747" y="21336"/>
                </a:lnTo>
                <a:lnTo>
                  <a:pt x="9144" y="14478"/>
                </a:lnTo>
                <a:lnTo>
                  <a:pt x="13843" y="7747"/>
                </a:lnTo>
                <a:lnTo>
                  <a:pt x="16637" y="6223"/>
                </a:lnTo>
                <a:lnTo>
                  <a:pt x="23622" y="6223"/>
                </a:lnTo>
                <a:lnTo>
                  <a:pt x="26543" y="7874"/>
                </a:lnTo>
                <a:lnTo>
                  <a:pt x="31242" y="14605"/>
                </a:lnTo>
                <a:lnTo>
                  <a:pt x="32512" y="21336"/>
                </a:lnTo>
                <a:lnTo>
                  <a:pt x="32512" y="4381"/>
                </a:lnTo>
                <a:lnTo>
                  <a:pt x="31369" y="3302"/>
                </a:lnTo>
                <a:lnTo>
                  <a:pt x="26416" y="635"/>
                </a:lnTo>
                <a:lnTo>
                  <a:pt x="23495" y="0"/>
                </a:lnTo>
                <a:lnTo>
                  <a:pt x="15621" y="0"/>
                </a:lnTo>
                <a:lnTo>
                  <a:pt x="0" y="24130"/>
                </a:lnTo>
                <a:lnTo>
                  <a:pt x="0" y="31496"/>
                </a:lnTo>
                <a:lnTo>
                  <a:pt x="14224" y="62865"/>
                </a:lnTo>
                <a:lnTo>
                  <a:pt x="24638" y="62865"/>
                </a:lnTo>
                <a:lnTo>
                  <a:pt x="40132" y="39497"/>
                </a:lnTo>
                <a:lnTo>
                  <a:pt x="40132" y="24130"/>
                </a:lnTo>
                <a:close/>
              </a:path>
              <a:path w="208279" h="62864">
                <a:moveTo>
                  <a:pt x="60845" y="53251"/>
                </a:moveTo>
                <a:lnTo>
                  <a:pt x="52197" y="53251"/>
                </a:lnTo>
                <a:lnTo>
                  <a:pt x="52197" y="61849"/>
                </a:lnTo>
                <a:lnTo>
                  <a:pt x="60845" y="61849"/>
                </a:lnTo>
                <a:lnTo>
                  <a:pt x="60845" y="53251"/>
                </a:lnTo>
                <a:close/>
              </a:path>
              <a:path w="208279" h="62864">
                <a:moveTo>
                  <a:pt x="112522" y="49530"/>
                </a:moveTo>
                <a:lnTo>
                  <a:pt x="112395" y="40005"/>
                </a:lnTo>
                <a:lnTo>
                  <a:pt x="111633" y="37211"/>
                </a:lnTo>
                <a:lnTo>
                  <a:pt x="107696" y="31750"/>
                </a:lnTo>
                <a:lnTo>
                  <a:pt x="104775" y="29718"/>
                </a:lnTo>
                <a:lnTo>
                  <a:pt x="104775" y="47879"/>
                </a:lnTo>
                <a:lnTo>
                  <a:pt x="103632" y="50800"/>
                </a:lnTo>
                <a:lnTo>
                  <a:pt x="98933" y="55499"/>
                </a:lnTo>
                <a:lnTo>
                  <a:pt x="95885" y="56642"/>
                </a:lnTo>
                <a:lnTo>
                  <a:pt x="89916" y="56642"/>
                </a:lnTo>
                <a:lnTo>
                  <a:pt x="79629" y="46228"/>
                </a:lnTo>
                <a:lnTo>
                  <a:pt x="79756" y="40386"/>
                </a:lnTo>
                <a:lnTo>
                  <a:pt x="80899" y="37592"/>
                </a:lnTo>
                <a:lnTo>
                  <a:pt x="85471" y="32893"/>
                </a:lnTo>
                <a:lnTo>
                  <a:pt x="88519" y="31750"/>
                </a:lnTo>
                <a:lnTo>
                  <a:pt x="95631" y="31750"/>
                </a:lnTo>
                <a:lnTo>
                  <a:pt x="98806" y="32893"/>
                </a:lnTo>
                <a:lnTo>
                  <a:pt x="103632" y="37719"/>
                </a:lnTo>
                <a:lnTo>
                  <a:pt x="104648" y="40386"/>
                </a:lnTo>
                <a:lnTo>
                  <a:pt x="104775" y="47879"/>
                </a:lnTo>
                <a:lnTo>
                  <a:pt x="104775" y="29718"/>
                </a:lnTo>
                <a:lnTo>
                  <a:pt x="100965" y="28448"/>
                </a:lnTo>
                <a:lnTo>
                  <a:pt x="104013" y="27305"/>
                </a:lnTo>
                <a:lnTo>
                  <a:pt x="106299" y="25654"/>
                </a:lnTo>
                <a:lnTo>
                  <a:pt x="89281" y="25527"/>
                </a:lnTo>
                <a:lnTo>
                  <a:pt x="86868" y="24638"/>
                </a:lnTo>
                <a:lnTo>
                  <a:pt x="83058" y="20955"/>
                </a:lnTo>
                <a:lnTo>
                  <a:pt x="82169" y="18669"/>
                </a:lnTo>
                <a:lnTo>
                  <a:pt x="82169" y="13081"/>
                </a:lnTo>
                <a:lnTo>
                  <a:pt x="83058" y="10795"/>
                </a:lnTo>
                <a:lnTo>
                  <a:pt x="86868" y="7112"/>
                </a:lnTo>
                <a:lnTo>
                  <a:pt x="89281" y="6223"/>
                </a:lnTo>
                <a:lnTo>
                  <a:pt x="94996" y="6223"/>
                </a:lnTo>
                <a:lnTo>
                  <a:pt x="95123" y="25527"/>
                </a:lnTo>
                <a:lnTo>
                  <a:pt x="106426" y="25527"/>
                </a:lnTo>
                <a:lnTo>
                  <a:pt x="109347" y="21463"/>
                </a:lnTo>
                <a:lnTo>
                  <a:pt x="109982" y="18923"/>
                </a:lnTo>
                <a:lnTo>
                  <a:pt x="109982" y="11430"/>
                </a:lnTo>
                <a:lnTo>
                  <a:pt x="108458" y="7874"/>
                </a:lnTo>
                <a:lnTo>
                  <a:pt x="106680" y="6223"/>
                </a:lnTo>
                <a:lnTo>
                  <a:pt x="101854" y="1524"/>
                </a:lnTo>
                <a:lnTo>
                  <a:pt x="97536" y="0"/>
                </a:lnTo>
                <a:lnTo>
                  <a:pt x="86741" y="0"/>
                </a:lnTo>
                <a:lnTo>
                  <a:pt x="82423" y="1524"/>
                </a:lnTo>
                <a:lnTo>
                  <a:pt x="75946" y="7620"/>
                </a:lnTo>
                <a:lnTo>
                  <a:pt x="74422" y="11430"/>
                </a:lnTo>
                <a:lnTo>
                  <a:pt x="74422" y="18923"/>
                </a:lnTo>
                <a:lnTo>
                  <a:pt x="83693" y="28448"/>
                </a:lnTo>
                <a:lnTo>
                  <a:pt x="79883" y="29464"/>
                </a:lnTo>
                <a:lnTo>
                  <a:pt x="76962" y="31242"/>
                </a:lnTo>
                <a:lnTo>
                  <a:pt x="72898" y="36703"/>
                </a:lnTo>
                <a:lnTo>
                  <a:pt x="71882" y="40005"/>
                </a:lnTo>
                <a:lnTo>
                  <a:pt x="71882" y="49530"/>
                </a:lnTo>
                <a:lnTo>
                  <a:pt x="73787" y="53848"/>
                </a:lnTo>
                <a:lnTo>
                  <a:pt x="81153" y="61087"/>
                </a:lnTo>
                <a:lnTo>
                  <a:pt x="86106" y="62865"/>
                </a:lnTo>
                <a:lnTo>
                  <a:pt x="98298" y="62865"/>
                </a:lnTo>
                <a:lnTo>
                  <a:pt x="103251" y="61087"/>
                </a:lnTo>
                <a:lnTo>
                  <a:pt x="107823" y="56642"/>
                </a:lnTo>
                <a:lnTo>
                  <a:pt x="110744" y="53848"/>
                </a:lnTo>
                <a:lnTo>
                  <a:pt x="112522" y="49530"/>
                </a:lnTo>
                <a:close/>
              </a:path>
              <a:path w="208279" h="62864">
                <a:moveTo>
                  <a:pt x="159766" y="54610"/>
                </a:moveTo>
                <a:lnTo>
                  <a:pt x="129540" y="54610"/>
                </a:lnTo>
                <a:lnTo>
                  <a:pt x="130302" y="53213"/>
                </a:lnTo>
                <a:lnTo>
                  <a:pt x="131445" y="51816"/>
                </a:lnTo>
                <a:lnTo>
                  <a:pt x="133985" y="49149"/>
                </a:lnTo>
                <a:lnTo>
                  <a:pt x="136906" y="46482"/>
                </a:lnTo>
                <a:lnTo>
                  <a:pt x="146939" y="38100"/>
                </a:lnTo>
                <a:lnTo>
                  <a:pt x="150749" y="34544"/>
                </a:lnTo>
                <a:lnTo>
                  <a:pt x="155448" y="29210"/>
                </a:lnTo>
                <a:lnTo>
                  <a:pt x="157226" y="26797"/>
                </a:lnTo>
                <a:lnTo>
                  <a:pt x="159131" y="21971"/>
                </a:lnTo>
                <a:lnTo>
                  <a:pt x="159639" y="19812"/>
                </a:lnTo>
                <a:lnTo>
                  <a:pt x="159639" y="12065"/>
                </a:lnTo>
                <a:lnTo>
                  <a:pt x="157988" y="8255"/>
                </a:lnTo>
                <a:lnTo>
                  <a:pt x="155956" y="6223"/>
                </a:lnTo>
                <a:lnTo>
                  <a:pt x="151130" y="1651"/>
                </a:lnTo>
                <a:lnTo>
                  <a:pt x="146431" y="0"/>
                </a:lnTo>
                <a:lnTo>
                  <a:pt x="134620" y="0"/>
                </a:lnTo>
                <a:lnTo>
                  <a:pt x="129921" y="1524"/>
                </a:lnTo>
                <a:lnTo>
                  <a:pt x="122936" y="7620"/>
                </a:lnTo>
                <a:lnTo>
                  <a:pt x="120904" y="12065"/>
                </a:lnTo>
                <a:lnTo>
                  <a:pt x="120396" y="17780"/>
                </a:lnTo>
                <a:lnTo>
                  <a:pt x="128143" y="18542"/>
                </a:lnTo>
                <a:lnTo>
                  <a:pt x="128270" y="14732"/>
                </a:lnTo>
                <a:lnTo>
                  <a:pt x="129286" y="11684"/>
                </a:lnTo>
                <a:lnTo>
                  <a:pt x="133731" y="7366"/>
                </a:lnTo>
                <a:lnTo>
                  <a:pt x="136652" y="6223"/>
                </a:lnTo>
                <a:lnTo>
                  <a:pt x="143764" y="6223"/>
                </a:lnTo>
                <a:lnTo>
                  <a:pt x="146558" y="7239"/>
                </a:lnTo>
                <a:lnTo>
                  <a:pt x="150876" y="11430"/>
                </a:lnTo>
                <a:lnTo>
                  <a:pt x="151892" y="13970"/>
                </a:lnTo>
                <a:lnTo>
                  <a:pt x="151892" y="19812"/>
                </a:lnTo>
                <a:lnTo>
                  <a:pt x="150749" y="22860"/>
                </a:lnTo>
                <a:lnTo>
                  <a:pt x="145923" y="29210"/>
                </a:lnTo>
                <a:lnTo>
                  <a:pt x="141478" y="33528"/>
                </a:lnTo>
                <a:lnTo>
                  <a:pt x="130429" y="42545"/>
                </a:lnTo>
                <a:lnTo>
                  <a:pt x="127127" y="45720"/>
                </a:lnTo>
                <a:lnTo>
                  <a:pt x="122555" y="51054"/>
                </a:lnTo>
                <a:lnTo>
                  <a:pt x="120904" y="53848"/>
                </a:lnTo>
                <a:lnTo>
                  <a:pt x="119888" y="56642"/>
                </a:lnTo>
                <a:lnTo>
                  <a:pt x="119126" y="58293"/>
                </a:lnTo>
                <a:lnTo>
                  <a:pt x="118872" y="59944"/>
                </a:lnTo>
                <a:lnTo>
                  <a:pt x="118999" y="61849"/>
                </a:lnTo>
                <a:lnTo>
                  <a:pt x="159766" y="61849"/>
                </a:lnTo>
                <a:lnTo>
                  <a:pt x="159766" y="54610"/>
                </a:lnTo>
                <a:close/>
              </a:path>
              <a:path w="208279" h="62864">
                <a:moveTo>
                  <a:pt x="208026" y="24130"/>
                </a:moveTo>
                <a:lnTo>
                  <a:pt x="207772" y="20447"/>
                </a:lnTo>
                <a:lnTo>
                  <a:pt x="205867" y="13335"/>
                </a:lnTo>
                <a:lnTo>
                  <a:pt x="204597" y="10287"/>
                </a:lnTo>
                <a:lnTo>
                  <a:pt x="201930" y="6223"/>
                </a:lnTo>
                <a:lnTo>
                  <a:pt x="201295" y="5207"/>
                </a:lnTo>
                <a:lnTo>
                  <a:pt x="200406" y="4381"/>
                </a:lnTo>
                <a:lnTo>
                  <a:pt x="200406" y="21336"/>
                </a:lnTo>
                <a:lnTo>
                  <a:pt x="200406" y="41529"/>
                </a:lnTo>
                <a:lnTo>
                  <a:pt x="199263" y="48260"/>
                </a:lnTo>
                <a:lnTo>
                  <a:pt x="194437" y="54991"/>
                </a:lnTo>
                <a:lnTo>
                  <a:pt x="191516" y="56642"/>
                </a:lnTo>
                <a:lnTo>
                  <a:pt x="184531" y="56642"/>
                </a:lnTo>
                <a:lnTo>
                  <a:pt x="181610" y="54991"/>
                </a:lnTo>
                <a:lnTo>
                  <a:pt x="176911" y="48260"/>
                </a:lnTo>
                <a:lnTo>
                  <a:pt x="175641" y="41529"/>
                </a:lnTo>
                <a:lnTo>
                  <a:pt x="175641" y="21336"/>
                </a:lnTo>
                <a:lnTo>
                  <a:pt x="177038" y="14478"/>
                </a:lnTo>
                <a:lnTo>
                  <a:pt x="181737" y="7747"/>
                </a:lnTo>
                <a:lnTo>
                  <a:pt x="184531" y="6223"/>
                </a:lnTo>
                <a:lnTo>
                  <a:pt x="191516" y="6223"/>
                </a:lnTo>
                <a:lnTo>
                  <a:pt x="194437" y="7874"/>
                </a:lnTo>
                <a:lnTo>
                  <a:pt x="199263" y="14605"/>
                </a:lnTo>
                <a:lnTo>
                  <a:pt x="200406" y="21336"/>
                </a:lnTo>
                <a:lnTo>
                  <a:pt x="200406" y="4381"/>
                </a:lnTo>
                <a:lnTo>
                  <a:pt x="199263" y="3302"/>
                </a:lnTo>
                <a:lnTo>
                  <a:pt x="194310" y="635"/>
                </a:lnTo>
                <a:lnTo>
                  <a:pt x="191389" y="0"/>
                </a:lnTo>
                <a:lnTo>
                  <a:pt x="183515" y="0"/>
                </a:lnTo>
                <a:lnTo>
                  <a:pt x="167894" y="24130"/>
                </a:lnTo>
                <a:lnTo>
                  <a:pt x="167894" y="31496"/>
                </a:lnTo>
                <a:lnTo>
                  <a:pt x="182118" y="62865"/>
                </a:lnTo>
                <a:lnTo>
                  <a:pt x="192532" y="62865"/>
                </a:lnTo>
                <a:lnTo>
                  <a:pt x="208026" y="39497"/>
                </a:lnTo>
                <a:lnTo>
                  <a:pt x="20802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41680" y="67894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5">
                <a:moveTo>
                  <a:pt x="22555" y="13677"/>
                </a:moveTo>
                <a:lnTo>
                  <a:pt x="15036" y="13677"/>
                </a:lnTo>
                <a:lnTo>
                  <a:pt x="15036" y="61849"/>
                </a:lnTo>
                <a:lnTo>
                  <a:pt x="22555" y="61849"/>
                </a:lnTo>
                <a:lnTo>
                  <a:pt x="22555" y="13677"/>
                </a:lnTo>
                <a:close/>
              </a:path>
              <a:path w="129540" h="62865">
                <a:moveTo>
                  <a:pt x="22555" y="0"/>
                </a:moveTo>
                <a:lnTo>
                  <a:pt x="17716" y="0"/>
                </a:lnTo>
                <a:lnTo>
                  <a:pt x="16421" y="2667"/>
                </a:lnTo>
                <a:lnTo>
                  <a:pt x="14198" y="5461"/>
                </a:lnTo>
                <a:lnTo>
                  <a:pt x="7886" y="11049"/>
                </a:lnTo>
                <a:lnTo>
                  <a:pt x="4203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036" y="13589"/>
                </a:lnTo>
                <a:lnTo>
                  <a:pt x="22555" y="13589"/>
                </a:lnTo>
                <a:lnTo>
                  <a:pt x="22555" y="0"/>
                </a:lnTo>
                <a:close/>
              </a:path>
              <a:path w="129540" h="62865">
                <a:moveTo>
                  <a:pt x="81940" y="35941"/>
                </a:moveTo>
                <a:lnTo>
                  <a:pt x="80187" y="31115"/>
                </a:lnTo>
                <a:lnTo>
                  <a:pt x="77711" y="28575"/>
                </a:lnTo>
                <a:lnTo>
                  <a:pt x="74218" y="24879"/>
                </a:lnTo>
                <a:lnTo>
                  <a:pt x="74218" y="37846"/>
                </a:lnTo>
                <a:lnTo>
                  <a:pt x="74155" y="46990"/>
                </a:lnTo>
                <a:lnTo>
                  <a:pt x="73126" y="50165"/>
                </a:lnTo>
                <a:lnTo>
                  <a:pt x="68554" y="55372"/>
                </a:lnTo>
                <a:lnTo>
                  <a:pt x="65824" y="56642"/>
                </a:lnTo>
                <a:lnTo>
                  <a:pt x="60477" y="56642"/>
                </a:lnTo>
                <a:lnTo>
                  <a:pt x="50152" y="44450"/>
                </a:lnTo>
                <a:lnTo>
                  <a:pt x="50152" y="37846"/>
                </a:lnTo>
                <a:lnTo>
                  <a:pt x="74218" y="37846"/>
                </a:lnTo>
                <a:lnTo>
                  <a:pt x="74218" y="24879"/>
                </a:lnTo>
                <a:lnTo>
                  <a:pt x="73152" y="23749"/>
                </a:lnTo>
                <a:lnTo>
                  <a:pt x="68872" y="21844"/>
                </a:lnTo>
                <a:lnTo>
                  <a:pt x="60985" y="21844"/>
                </a:lnTo>
                <a:lnTo>
                  <a:pt x="58254" y="22606"/>
                </a:lnTo>
                <a:lnTo>
                  <a:pt x="53009" y="25273"/>
                </a:lnTo>
                <a:lnTo>
                  <a:pt x="50800" y="27305"/>
                </a:lnTo>
                <a:lnTo>
                  <a:pt x="48983" y="30099"/>
                </a:lnTo>
                <a:lnTo>
                  <a:pt x="60629" y="6223"/>
                </a:lnTo>
                <a:lnTo>
                  <a:pt x="66014" y="6223"/>
                </a:lnTo>
                <a:lnTo>
                  <a:pt x="68503" y="7239"/>
                </a:lnTo>
                <a:lnTo>
                  <a:pt x="71793" y="10795"/>
                </a:lnTo>
                <a:lnTo>
                  <a:pt x="72720" y="12954"/>
                </a:lnTo>
                <a:lnTo>
                  <a:pt x="73393" y="15875"/>
                </a:lnTo>
                <a:lnTo>
                  <a:pt x="80848" y="15367"/>
                </a:lnTo>
                <a:lnTo>
                  <a:pt x="68313" y="0"/>
                </a:lnTo>
                <a:lnTo>
                  <a:pt x="57010" y="0"/>
                </a:lnTo>
                <a:lnTo>
                  <a:pt x="51866" y="2413"/>
                </a:lnTo>
                <a:lnTo>
                  <a:pt x="41503" y="43688"/>
                </a:lnTo>
                <a:lnTo>
                  <a:pt x="43497" y="51308"/>
                </a:lnTo>
                <a:lnTo>
                  <a:pt x="51409" y="60579"/>
                </a:lnTo>
                <a:lnTo>
                  <a:pt x="56502" y="62865"/>
                </a:lnTo>
                <a:lnTo>
                  <a:pt x="66446" y="62865"/>
                </a:lnTo>
                <a:lnTo>
                  <a:pt x="81940" y="45720"/>
                </a:lnTo>
                <a:lnTo>
                  <a:pt x="81940" y="35941"/>
                </a:lnTo>
                <a:close/>
              </a:path>
              <a:path w="129540" h="62865">
                <a:moveTo>
                  <a:pt x="129273" y="24130"/>
                </a:moveTo>
                <a:lnTo>
                  <a:pt x="121666" y="4343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472" y="48260"/>
                </a:lnTo>
                <a:lnTo>
                  <a:pt x="115773" y="54991"/>
                </a:lnTo>
                <a:lnTo>
                  <a:pt x="112864" y="56642"/>
                </a:lnTo>
                <a:lnTo>
                  <a:pt x="105943" y="56642"/>
                </a:lnTo>
                <a:lnTo>
                  <a:pt x="103060" y="54991"/>
                </a:lnTo>
                <a:lnTo>
                  <a:pt x="98348" y="48260"/>
                </a:lnTo>
                <a:lnTo>
                  <a:pt x="97167" y="41529"/>
                </a:lnTo>
                <a:lnTo>
                  <a:pt x="97167" y="21336"/>
                </a:lnTo>
                <a:lnTo>
                  <a:pt x="98450" y="14478"/>
                </a:lnTo>
                <a:lnTo>
                  <a:pt x="103111" y="7747"/>
                </a:lnTo>
                <a:lnTo>
                  <a:pt x="105867" y="6223"/>
                </a:lnTo>
                <a:lnTo>
                  <a:pt x="112839" y="6223"/>
                </a:lnTo>
                <a:lnTo>
                  <a:pt x="115773" y="7874"/>
                </a:lnTo>
                <a:lnTo>
                  <a:pt x="120472" y="14605"/>
                </a:lnTo>
                <a:lnTo>
                  <a:pt x="121666" y="21336"/>
                </a:lnTo>
                <a:lnTo>
                  <a:pt x="121666" y="4343"/>
                </a:lnTo>
                <a:lnTo>
                  <a:pt x="120548" y="3302"/>
                </a:lnTo>
                <a:lnTo>
                  <a:pt x="115570" y="635"/>
                </a:lnTo>
                <a:lnTo>
                  <a:pt x="112687" y="0"/>
                </a:lnTo>
                <a:lnTo>
                  <a:pt x="104952" y="0"/>
                </a:lnTo>
                <a:lnTo>
                  <a:pt x="89420" y="24130"/>
                </a:lnTo>
                <a:lnTo>
                  <a:pt x="89420" y="31496"/>
                </a:lnTo>
                <a:lnTo>
                  <a:pt x="103517" y="62865"/>
                </a:lnTo>
                <a:lnTo>
                  <a:pt x="113906" y="62865"/>
                </a:lnTo>
                <a:lnTo>
                  <a:pt x="129273" y="39497"/>
                </a:lnTo>
                <a:lnTo>
                  <a:pt x="129273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1115060" y="67894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5">
                <a:moveTo>
                  <a:pt x="22555" y="13677"/>
                </a:moveTo>
                <a:lnTo>
                  <a:pt x="15036" y="13677"/>
                </a:lnTo>
                <a:lnTo>
                  <a:pt x="15036" y="61849"/>
                </a:lnTo>
                <a:lnTo>
                  <a:pt x="22555" y="61849"/>
                </a:lnTo>
                <a:lnTo>
                  <a:pt x="22555" y="13677"/>
                </a:lnTo>
                <a:close/>
              </a:path>
              <a:path w="129540" h="62865">
                <a:moveTo>
                  <a:pt x="22567" y="0"/>
                </a:moveTo>
                <a:lnTo>
                  <a:pt x="17716" y="0"/>
                </a:lnTo>
                <a:lnTo>
                  <a:pt x="16421" y="2667"/>
                </a:lnTo>
                <a:lnTo>
                  <a:pt x="14198" y="5461"/>
                </a:lnTo>
                <a:lnTo>
                  <a:pt x="7886" y="11049"/>
                </a:lnTo>
                <a:lnTo>
                  <a:pt x="4203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036" y="13589"/>
                </a:lnTo>
                <a:lnTo>
                  <a:pt x="22567" y="13589"/>
                </a:lnTo>
                <a:lnTo>
                  <a:pt x="22567" y="0"/>
                </a:lnTo>
                <a:close/>
              </a:path>
              <a:path w="129540" h="62865">
                <a:moveTo>
                  <a:pt x="82003" y="1016"/>
                </a:moveTo>
                <a:lnTo>
                  <a:pt x="42329" y="1016"/>
                </a:lnTo>
                <a:lnTo>
                  <a:pt x="42329" y="8255"/>
                </a:lnTo>
                <a:lnTo>
                  <a:pt x="72339" y="8255"/>
                </a:lnTo>
                <a:lnTo>
                  <a:pt x="68541" y="12700"/>
                </a:lnTo>
                <a:lnTo>
                  <a:pt x="51917" y="51181"/>
                </a:lnTo>
                <a:lnTo>
                  <a:pt x="50901" y="61849"/>
                </a:lnTo>
                <a:lnTo>
                  <a:pt x="58635" y="61849"/>
                </a:lnTo>
                <a:lnTo>
                  <a:pt x="59055" y="55753"/>
                </a:lnTo>
                <a:lnTo>
                  <a:pt x="60020" y="50038"/>
                </a:lnTo>
                <a:lnTo>
                  <a:pt x="78092" y="11176"/>
                </a:lnTo>
                <a:lnTo>
                  <a:pt x="82003" y="6985"/>
                </a:lnTo>
                <a:lnTo>
                  <a:pt x="82003" y="1016"/>
                </a:lnTo>
                <a:close/>
              </a:path>
              <a:path w="129540" h="62865">
                <a:moveTo>
                  <a:pt x="129273" y="24130"/>
                </a:moveTo>
                <a:lnTo>
                  <a:pt x="121666" y="4343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472" y="48260"/>
                </a:lnTo>
                <a:lnTo>
                  <a:pt x="115773" y="54991"/>
                </a:lnTo>
                <a:lnTo>
                  <a:pt x="112864" y="56642"/>
                </a:lnTo>
                <a:lnTo>
                  <a:pt x="105943" y="56642"/>
                </a:lnTo>
                <a:lnTo>
                  <a:pt x="103060" y="54991"/>
                </a:lnTo>
                <a:lnTo>
                  <a:pt x="98348" y="48260"/>
                </a:lnTo>
                <a:lnTo>
                  <a:pt x="97167" y="41529"/>
                </a:lnTo>
                <a:lnTo>
                  <a:pt x="97167" y="21336"/>
                </a:lnTo>
                <a:lnTo>
                  <a:pt x="98450" y="14478"/>
                </a:lnTo>
                <a:lnTo>
                  <a:pt x="103111" y="7747"/>
                </a:lnTo>
                <a:lnTo>
                  <a:pt x="105867" y="6223"/>
                </a:lnTo>
                <a:lnTo>
                  <a:pt x="112839" y="6223"/>
                </a:lnTo>
                <a:lnTo>
                  <a:pt x="115773" y="7874"/>
                </a:lnTo>
                <a:lnTo>
                  <a:pt x="120472" y="14605"/>
                </a:lnTo>
                <a:lnTo>
                  <a:pt x="121666" y="21336"/>
                </a:lnTo>
                <a:lnTo>
                  <a:pt x="121666" y="4343"/>
                </a:lnTo>
                <a:lnTo>
                  <a:pt x="120548" y="3302"/>
                </a:lnTo>
                <a:lnTo>
                  <a:pt x="115582" y="635"/>
                </a:lnTo>
                <a:lnTo>
                  <a:pt x="112687" y="0"/>
                </a:lnTo>
                <a:lnTo>
                  <a:pt x="104952" y="0"/>
                </a:lnTo>
                <a:lnTo>
                  <a:pt x="89420" y="24130"/>
                </a:lnTo>
                <a:lnTo>
                  <a:pt x="89420" y="31496"/>
                </a:lnTo>
                <a:lnTo>
                  <a:pt x="103517" y="62865"/>
                </a:lnTo>
                <a:lnTo>
                  <a:pt x="113906" y="62865"/>
                </a:lnTo>
                <a:lnTo>
                  <a:pt x="129273" y="39497"/>
                </a:lnTo>
                <a:lnTo>
                  <a:pt x="129273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463040" y="67894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5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9540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9540" h="62865">
                <a:moveTo>
                  <a:pt x="81280" y="40132"/>
                </a:moveTo>
                <a:lnTo>
                  <a:pt x="73139" y="40132"/>
                </a:lnTo>
                <a:lnTo>
                  <a:pt x="73139" y="12446"/>
                </a:lnTo>
                <a:lnTo>
                  <a:pt x="73152" y="254"/>
                </a:lnTo>
                <a:lnTo>
                  <a:pt x="67056" y="254"/>
                </a:lnTo>
                <a:lnTo>
                  <a:pt x="65659" y="2260"/>
                </a:lnTo>
                <a:lnTo>
                  <a:pt x="65659" y="12446"/>
                </a:lnTo>
                <a:lnTo>
                  <a:pt x="65659" y="40132"/>
                </a:lnTo>
                <a:lnTo>
                  <a:pt x="46609" y="40132"/>
                </a:lnTo>
                <a:lnTo>
                  <a:pt x="65659" y="12446"/>
                </a:lnTo>
                <a:lnTo>
                  <a:pt x="65659" y="2260"/>
                </a:lnTo>
                <a:lnTo>
                  <a:pt x="39243" y="40132"/>
                </a:lnTo>
                <a:lnTo>
                  <a:pt x="39243" y="47117"/>
                </a:lnTo>
                <a:lnTo>
                  <a:pt x="65659" y="47117"/>
                </a:lnTo>
                <a:lnTo>
                  <a:pt x="65659" y="61849"/>
                </a:lnTo>
                <a:lnTo>
                  <a:pt x="73139" y="61849"/>
                </a:lnTo>
                <a:lnTo>
                  <a:pt x="73139" y="47117"/>
                </a:lnTo>
                <a:lnTo>
                  <a:pt x="81280" y="47117"/>
                </a:lnTo>
                <a:lnTo>
                  <a:pt x="81280" y="40132"/>
                </a:lnTo>
                <a:close/>
              </a:path>
              <a:path w="129540" h="62865">
                <a:moveTo>
                  <a:pt x="129032" y="39624"/>
                </a:moveTo>
                <a:lnTo>
                  <a:pt x="117602" y="28448"/>
                </a:lnTo>
                <a:lnTo>
                  <a:pt x="120396" y="27178"/>
                </a:lnTo>
                <a:lnTo>
                  <a:pt x="121666" y="26162"/>
                </a:lnTo>
                <a:lnTo>
                  <a:pt x="122428" y="25400"/>
                </a:lnTo>
                <a:lnTo>
                  <a:pt x="125222" y="21082"/>
                </a:lnTo>
                <a:lnTo>
                  <a:pt x="125984" y="18669"/>
                </a:lnTo>
                <a:lnTo>
                  <a:pt x="125984" y="13081"/>
                </a:lnTo>
                <a:lnTo>
                  <a:pt x="111506" y="0"/>
                </a:lnTo>
                <a:lnTo>
                  <a:pt x="103251" y="0"/>
                </a:lnTo>
                <a:lnTo>
                  <a:pt x="99314" y="1397"/>
                </a:lnTo>
                <a:lnTo>
                  <a:pt x="92837" y="6985"/>
                </a:lnTo>
                <a:lnTo>
                  <a:pt x="90678" y="10922"/>
                </a:lnTo>
                <a:lnTo>
                  <a:pt x="89789" y="16002"/>
                </a:lnTo>
                <a:lnTo>
                  <a:pt x="97282" y="17272"/>
                </a:lnTo>
                <a:lnTo>
                  <a:pt x="97790" y="13589"/>
                </a:lnTo>
                <a:lnTo>
                  <a:pt x="99060" y="10922"/>
                </a:lnTo>
                <a:lnTo>
                  <a:pt x="102997" y="7112"/>
                </a:lnTo>
                <a:lnTo>
                  <a:pt x="105410" y="6223"/>
                </a:lnTo>
                <a:lnTo>
                  <a:pt x="111252" y="6223"/>
                </a:lnTo>
                <a:lnTo>
                  <a:pt x="113665" y="7112"/>
                </a:lnTo>
                <a:lnTo>
                  <a:pt x="117348" y="10795"/>
                </a:lnTo>
                <a:lnTo>
                  <a:pt x="118237" y="13081"/>
                </a:lnTo>
                <a:lnTo>
                  <a:pt x="118237" y="19304"/>
                </a:lnTo>
                <a:lnTo>
                  <a:pt x="116967" y="21971"/>
                </a:lnTo>
                <a:lnTo>
                  <a:pt x="111887" y="25273"/>
                </a:lnTo>
                <a:lnTo>
                  <a:pt x="109093" y="26162"/>
                </a:lnTo>
                <a:lnTo>
                  <a:pt x="105156" y="26162"/>
                </a:lnTo>
                <a:lnTo>
                  <a:pt x="104648" y="26035"/>
                </a:lnTo>
                <a:lnTo>
                  <a:pt x="103759" y="32639"/>
                </a:lnTo>
                <a:lnTo>
                  <a:pt x="105918" y="32131"/>
                </a:lnTo>
                <a:lnTo>
                  <a:pt x="107696" y="31877"/>
                </a:lnTo>
                <a:lnTo>
                  <a:pt x="112522" y="31877"/>
                </a:lnTo>
                <a:lnTo>
                  <a:pt x="115443" y="33020"/>
                </a:lnTo>
                <a:lnTo>
                  <a:pt x="119888" y="37465"/>
                </a:lnTo>
                <a:lnTo>
                  <a:pt x="121031" y="40259"/>
                </a:lnTo>
                <a:lnTo>
                  <a:pt x="121031" y="47498"/>
                </a:lnTo>
                <a:lnTo>
                  <a:pt x="119761" y="50546"/>
                </a:lnTo>
                <a:lnTo>
                  <a:pt x="114935" y="55372"/>
                </a:lnTo>
                <a:lnTo>
                  <a:pt x="112014" y="56642"/>
                </a:lnTo>
                <a:lnTo>
                  <a:pt x="105537" y="56642"/>
                </a:lnTo>
                <a:lnTo>
                  <a:pt x="102997" y="55753"/>
                </a:lnTo>
                <a:lnTo>
                  <a:pt x="98806" y="51943"/>
                </a:lnTo>
                <a:lnTo>
                  <a:pt x="97409" y="48895"/>
                </a:lnTo>
                <a:lnTo>
                  <a:pt x="96520" y="44577"/>
                </a:lnTo>
                <a:lnTo>
                  <a:pt x="89027" y="45593"/>
                </a:lnTo>
                <a:lnTo>
                  <a:pt x="89535" y="50673"/>
                </a:lnTo>
                <a:lnTo>
                  <a:pt x="91567" y="54864"/>
                </a:lnTo>
                <a:lnTo>
                  <a:pt x="98679" y="61341"/>
                </a:lnTo>
                <a:lnTo>
                  <a:pt x="103124" y="62865"/>
                </a:lnTo>
                <a:lnTo>
                  <a:pt x="114300" y="62865"/>
                </a:lnTo>
                <a:lnTo>
                  <a:pt x="119253" y="61087"/>
                </a:lnTo>
                <a:lnTo>
                  <a:pt x="123825" y="56642"/>
                </a:lnTo>
                <a:lnTo>
                  <a:pt x="127000" y="53594"/>
                </a:lnTo>
                <a:lnTo>
                  <a:pt x="129032" y="49022"/>
                </a:lnTo>
                <a:lnTo>
                  <a:pt x="129032" y="39624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811020" y="6789419"/>
            <a:ext cx="131445" cy="62865"/>
          </a:xfrm>
          <a:custGeom>
            <a:avLst/>
            <a:gdLst/>
            <a:ahLst/>
            <a:cxnLst/>
            <a:rect l="l" t="t" r="r" b="b"/>
            <a:pathLst>
              <a:path w="131444" h="62865">
                <a:moveTo>
                  <a:pt x="22860" y="13677"/>
                </a:moveTo>
                <a:lnTo>
                  <a:pt x="15240" y="13677"/>
                </a:lnTo>
                <a:lnTo>
                  <a:pt x="15240" y="61849"/>
                </a:lnTo>
                <a:lnTo>
                  <a:pt x="22860" y="61849"/>
                </a:lnTo>
                <a:lnTo>
                  <a:pt x="22860" y="13677"/>
                </a:lnTo>
                <a:close/>
              </a:path>
              <a:path w="131444" h="62865">
                <a:moveTo>
                  <a:pt x="22860" y="0"/>
                </a:moveTo>
                <a:lnTo>
                  <a:pt x="18034" y="0"/>
                </a:lnTo>
                <a:lnTo>
                  <a:pt x="16637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31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240" y="13589"/>
                </a:lnTo>
                <a:lnTo>
                  <a:pt x="22860" y="13589"/>
                </a:lnTo>
                <a:lnTo>
                  <a:pt x="22860" y="0"/>
                </a:lnTo>
                <a:close/>
              </a:path>
              <a:path w="131444" h="62865">
                <a:moveTo>
                  <a:pt x="82931" y="24130"/>
                </a:moveTo>
                <a:lnTo>
                  <a:pt x="82550" y="20447"/>
                </a:lnTo>
                <a:lnTo>
                  <a:pt x="80645" y="13335"/>
                </a:lnTo>
                <a:lnTo>
                  <a:pt x="79375" y="10287"/>
                </a:lnTo>
                <a:lnTo>
                  <a:pt x="76708" y="6223"/>
                </a:lnTo>
                <a:lnTo>
                  <a:pt x="76073" y="5207"/>
                </a:lnTo>
                <a:lnTo>
                  <a:pt x="75184" y="4381"/>
                </a:lnTo>
                <a:lnTo>
                  <a:pt x="75184" y="21336"/>
                </a:lnTo>
                <a:lnTo>
                  <a:pt x="75184" y="41529"/>
                </a:lnTo>
                <a:lnTo>
                  <a:pt x="73914" y="48260"/>
                </a:lnTo>
                <a:lnTo>
                  <a:pt x="69215" y="54991"/>
                </a:lnTo>
                <a:lnTo>
                  <a:pt x="66167" y="56642"/>
                </a:lnTo>
                <a:lnTo>
                  <a:pt x="59182" y="56642"/>
                </a:lnTo>
                <a:lnTo>
                  <a:pt x="56261" y="54991"/>
                </a:lnTo>
                <a:lnTo>
                  <a:pt x="51435" y="48260"/>
                </a:lnTo>
                <a:lnTo>
                  <a:pt x="50292" y="41529"/>
                </a:lnTo>
                <a:lnTo>
                  <a:pt x="50292" y="21336"/>
                </a:lnTo>
                <a:lnTo>
                  <a:pt x="51562" y="14478"/>
                </a:lnTo>
                <a:lnTo>
                  <a:pt x="56261" y="7747"/>
                </a:lnTo>
                <a:lnTo>
                  <a:pt x="59182" y="6223"/>
                </a:lnTo>
                <a:lnTo>
                  <a:pt x="66167" y="6223"/>
                </a:lnTo>
                <a:lnTo>
                  <a:pt x="69215" y="7874"/>
                </a:lnTo>
                <a:lnTo>
                  <a:pt x="73914" y="14605"/>
                </a:lnTo>
                <a:lnTo>
                  <a:pt x="75184" y="21336"/>
                </a:lnTo>
                <a:lnTo>
                  <a:pt x="75184" y="4381"/>
                </a:lnTo>
                <a:lnTo>
                  <a:pt x="74041" y="3302"/>
                </a:lnTo>
                <a:lnTo>
                  <a:pt x="68961" y="635"/>
                </a:lnTo>
                <a:lnTo>
                  <a:pt x="66040" y="0"/>
                </a:lnTo>
                <a:lnTo>
                  <a:pt x="58166" y="0"/>
                </a:lnTo>
                <a:lnTo>
                  <a:pt x="42418" y="24130"/>
                </a:lnTo>
                <a:lnTo>
                  <a:pt x="42418" y="31496"/>
                </a:lnTo>
                <a:lnTo>
                  <a:pt x="56769" y="62865"/>
                </a:lnTo>
                <a:lnTo>
                  <a:pt x="67310" y="62865"/>
                </a:lnTo>
                <a:lnTo>
                  <a:pt x="82931" y="39497"/>
                </a:lnTo>
                <a:lnTo>
                  <a:pt x="82931" y="24130"/>
                </a:lnTo>
                <a:close/>
              </a:path>
              <a:path w="131444" h="62865">
                <a:moveTo>
                  <a:pt x="131445" y="39624"/>
                </a:moveTo>
                <a:lnTo>
                  <a:pt x="119888" y="28448"/>
                </a:lnTo>
                <a:lnTo>
                  <a:pt x="122682" y="27178"/>
                </a:lnTo>
                <a:lnTo>
                  <a:pt x="123952" y="26162"/>
                </a:lnTo>
                <a:lnTo>
                  <a:pt x="124841" y="25400"/>
                </a:lnTo>
                <a:lnTo>
                  <a:pt x="127762" y="21082"/>
                </a:lnTo>
                <a:lnTo>
                  <a:pt x="128397" y="18669"/>
                </a:lnTo>
                <a:lnTo>
                  <a:pt x="128397" y="13081"/>
                </a:lnTo>
                <a:lnTo>
                  <a:pt x="113665" y="0"/>
                </a:lnTo>
                <a:lnTo>
                  <a:pt x="105283" y="0"/>
                </a:lnTo>
                <a:lnTo>
                  <a:pt x="101219" y="1397"/>
                </a:lnTo>
                <a:lnTo>
                  <a:pt x="94615" y="6985"/>
                </a:lnTo>
                <a:lnTo>
                  <a:pt x="92456" y="10922"/>
                </a:lnTo>
                <a:lnTo>
                  <a:pt x="91567" y="16002"/>
                </a:lnTo>
                <a:lnTo>
                  <a:pt x="99187" y="17272"/>
                </a:lnTo>
                <a:lnTo>
                  <a:pt x="99695" y="13589"/>
                </a:lnTo>
                <a:lnTo>
                  <a:pt x="100965" y="10922"/>
                </a:lnTo>
                <a:lnTo>
                  <a:pt x="105029" y="7112"/>
                </a:lnTo>
                <a:lnTo>
                  <a:pt x="107442" y="6223"/>
                </a:lnTo>
                <a:lnTo>
                  <a:pt x="113411" y="6223"/>
                </a:lnTo>
                <a:lnTo>
                  <a:pt x="115824" y="7112"/>
                </a:lnTo>
                <a:lnTo>
                  <a:pt x="119634" y="10795"/>
                </a:lnTo>
                <a:lnTo>
                  <a:pt x="120650" y="13081"/>
                </a:lnTo>
                <a:lnTo>
                  <a:pt x="120650" y="19304"/>
                </a:lnTo>
                <a:lnTo>
                  <a:pt x="119253" y="21971"/>
                </a:lnTo>
                <a:lnTo>
                  <a:pt x="114046" y="25273"/>
                </a:lnTo>
                <a:lnTo>
                  <a:pt x="111125" y="26162"/>
                </a:lnTo>
                <a:lnTo>
                  <a:pt x="107188" y="26162"/>
                </a:lnTo>
                <a:lnTo>
                  <a:pt x="106680" y="26035"/>
                </a:lnTo>
                <a:lnTo>
                  <a:pt x="105791" y="32639"/>
                </a:lnTo>
                <a:lnTo>
                  <a:pt x="107950" y="32131"/>
                </a:lnTo>
                <a:lnTo>
                  <a:pt x="109728" y="31877"/>
                </a:lnTo>
                <a:lnTo>
                  <a:pt x="114808" y="31877"/>
                </a:lnTo>
                <a:lnTo>
                  <a:pt x="117729" y="33020"/>
                </a:lnTo>
                <a:lnTo>
                  <a:pt x="122301" y="37465"/>
                </a:lnTo>
                <a:lnTo>
                  <a:pt x="123444" y="40259"/>
                </a:lnTo>
                <a:lnTo>
                  <a:pt x="123444" y="47498"/>
                </a:lnTo>
                <a:lnTo>
                  <a:pt x="122174" y="50546"/>
                </a:lnTo>
                <a:lnTo>
                  <a:pt x="117221" y="55372"/>
                </a:lnTo>
                <a:lnTo>
                  <a:pt x="114173" y="56642"/>
                </a:lnTo>
                <a:lnTo>
                  <a:pt x="107569" y="56642"/>
                </a:lnTo>
                <a:lnTo>
                  <a:pt x="105029" y="55753"/>
                </a:lnTo>
                <a:lnTo>
                  <a:pt x="100838" y="51943"/>
                </a:lnTo>
                <a:lnTo>
                  <a:pt x="99314" y="48895"/>
                </a:lnTo>
                <a:lnTo>
                  <a:pt x="98425" y="44577"/>
                </a:lnTo>
                <a:lnTo>
                  <a:pt x="90805" y="45593"/>
                </a:lnTo>
                <a:lnTo>
                  <a:pt x="91313" y="50673"/>
                </a:lnTo>
                <a:lnTo>
                  <a:pt x="93345" y="54864"/>
                </a:lnTo>
                <a:lnTo>
                  <a:pt x="100584" y="61341"/>
                </a:lnTo>
                <a:lnTo>
                  <a:pt x="105029" y="62865"/>
                </a:lnTo>
                <a:lnTo>
                  <a:pt x="116586" y="62865"/>
                </a:lnTo>
                <a:lnTo>
                  <a:pt x="121666" y="61087"/>
                </a:lnTo>
                <a:lnTo>
                  <a:pt x="126238" y="56642"/>
                </a:lnTo>
                <a:lnTo>
                  <a:pt x="129540" y="53594"/>
                </a:lnTo>
                <a:lnTo>
                  <a:pt x="131445" y="49022"/>
                </a:lnTo>
                <a:lnTo>
                  <a:pt x="131445" y="39624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159000" y="6789419"/>
            <a:ext cx="119380" cy="62865"/>
          </a:xfrm>
          <a:custGeom>
            <a:avLst/>
            <a:gdLst/>
            <a:ahLst/>
            <a:cxnLst/>
            <a:rect l="l" t="t" r="r" b="b"/>
            <a:pathLst>
              <a:path w="119380" h="62865">
                <a:moveTo>
                  <a:pt x="22733" y="0"/>
                </a:moveTo>
                <a:lnTo>
                  <a:pt x="17907" y="0"/>
                </a:lnTo>
                <a:lnTo>
                  <a:pt x="16637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240" y="13589"/>
                </a:lnTo>
                <a:lnTo>
                  <a:pt x="22733" y="13589"/>
                </a:lnTo>
                <a:lnTo>
                  <a:pt x="22733" y="0"/>
                </a:lnTo>
                <a:close/>
              </a:path>
              <a:path w="119380" h="62865">
                <a:moveTo>
                  <a:pt x="22834" y="13677"/>
                </a:moveTo>
                <a:lnTo>
                  <a:pt x="15240" y="13677"/>
                </a:lnTo>
                <a:lnTo>
                  <a:pt x="15240" y="61849"/>
                </a:lnTo>
                <a:lnTo>
                  <a:pt x="22834" y="61849"/>
                </a:lnTo>
                <a:lnTo>
                  <a:pt x="22834" y="13677"/>
                </a:lnTo>
                <a:close/>
              </a:path>
              <a:path w="119380" h="62865">
                <a:moveTo>
                  <a:pt x="82550" y="24130"/>
                </a:moveTo>
                <a:lnTo>
                  <a:pt x="82169" y="20447"/>
                </a:lnTo>
                <a:lnTo>
                  <a:pt x="80264" y="13335"/>
                </a:lnTo>
                <a:lnTo>
                  <a:pt x="78994" y="10287"/>
                </a:lnTo>
                <a:lnTo>
                  <a:pt x="76454" y="6223"/>
                </a:lnTo>
                <a:lnTo>
                  <a:pt x="75819" y="5207"/>
                </a:lnTo>
                <a:lnTo>
                  <a:pt x="74803" y="4318"/>
                </a:lnTo>
                <a:lnTo>
                  <a:pt x="74803" y="21336"/>
                </a:lnTo>
                <a:lnTo>
                  <a:pt x="74803" y="41529"/>
                </a:lnTo>
                <a:lnTo>
                  <a:pt x="73660" y="48260"/>
                </a:lnTo>
                <a:lnTo>
                  <a:pt x="68834" y="54991"/>
                </a:lnTo>
                <a:lnTo>
                  <a:pt x="65913" y="56642"/>
                </a:lnTo>
                <a:lnTo>
                  <a:pt x="58928" y="56642"/>
                </a:lnTo>
                <a:lnTo>
                  <a:pt x="56007" y="54991"/>
                </a:lnTo>
                <a:lnTo>
                  <a:pt x="51308" y="48260"/>
                </a:lnTo>
                <a:lnTo>
                  <a:pt x="50038" y="41529"/>
                </a:lnTo>
                <a:lnTo>
                  <a:pt x="50038" y="21336"/>
                </a:lnTo>
                <a:lnTo>
                  <a:pt x="51435" y="14478"/>
                </a:lnTo>
                <a:lnTo>
                  <a:pt x="56134" y="7747"/>
                </a:lnTo>
                <a:lnTo>
                  <a:pt x="58928" y="6223"/>
                </a:lnTo>
                <a:lnTo>
                  <a:pt x="65913" y="6223"/>
                </a:lnTo>
                <a:lnTo>
                  <a:pt x="68834" y="7874"/>
                </a:lnTo>
                <a:lnTo>
                  <a:pt x="73660" y="14605"/>
                </a:lnTo>
                <a:lnTo>
                  <a:pt x="74803" y="21336"/>
                </a:lnTo>
                <a:lnTo>
                  <a:pt x="74803" y="4318"/>
                </a:lnTo>
                <a:lnTo>
                  <a:pt x="73660" y="3302"/>
                </a:lnTo>
                <a:lnTo>
                  <a:pt x="68707" y="635"/>
                </a:lnTo>
                <a:lnTo>
                  <a:pt x="65786" y="0"/>
                </a:lnTo>
                <a:lnTo>
                  <a:pt x="57912" y="0"/>
                </a:lnTo>
                <a:lnTo>
                  <a:pt x="42291" y="24130"/>
                </a:lnTo>
                <a:lnTo>
                  <a:pt x="42291" y="31496"/>
                </a:lnTo>
                <a:lnTo>
                  <a:pt x="56515" y="62865"/>
                </a:lnTo>
                <a:lnTo>
                  <a:pt x="66929" y="62865"/>
                </a:lnTo>
                <a:lnTo>
                  <a:pt x="82550" y="39497"/>
                </a:lnTo>
                <a:lnTo>
                  <a:pt x="82550" y="24130"/>
                </a:lnTo>
                <a:close/>
              </a:path>
              <a:path w="119380" h="62865">
                <a:moveTo>
                  <a:pt x="118973" y="13677"/>
                </a:moveTo>
                <a:lnTo>
                  <a:pt x="111379" y="13677"/>
                </a:lnTo>
                <a:lnTo>
                  <a:pt x="111379" y="61849"/>
                </a:lnTo>
                <a:lnTo>
                  <a:pt x="118973" y="61849"/>
                </a:lnTo>
                <a:lnTo>
                  <a:pt x="118973" y="13677"/>
                </a:lnTo>
                <a:close/>
              </a:path>
              <a:path w="119380" h="62865">
                <a:moveTo>
                  <a:pt x="118999" y="0"/>
                </a:moveTo>
                <a:lnTo>
                  <a:pt x="114046" y="0"/>
                </a:lnTo>
                <a:lnTo>
                  <a:pt x="112776" y="2667"/>
                </a:lnTo>
                <a:lnTo>
                  <a:pt x="110490" y="5461"/>
                </a:lnTo>
                <a:lnTo>
                  <a:pt x="104140" y="11049"/>
                </a:lnTo>
                <a:lnTo>
                  <a:pt x="100457" y="13462"/>
                </a:lnTo>
                <a:lnTo>
                  <a:pt x="96139" y="15494"/>
                </a:lnTo>
                <a:lnTo>
                  <a:pt x="96139" y="22733"/>
                </a:lnTo>
                <a:lnTo>
                  <a:pt x="111379" y="13589"/>
                </a:lnTo>
                <a:lnTo>
                  <a:pt x="118999" y="13589"/>
                </a:lnTo>
                <a:lnTo>
                  <a:pt x="118999" y="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583180" y="6789419"/>
            <a:ext cx="106680" cy="62865"/>
          </a:xfrm>
          <a:custGeom>
            <a:avLst/>
            <a:gdLst/>
            <a:ahLst/>
            <a:cxnLst/>
            <a:rect l="l" t="t" r="r" b="b"/>
            <a:pathLst>
              <a:path w="106680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06680" h="62865">
                <a:moveTo>
                  <a:pt x="22491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91" y="61849"/>
                </a:lnTo>
                <a:lnTo>
                  <a:pt x="22491" y="13677"/>
                </a:lnTo>
                <a:close/>
              </a:path>
              <a:path w="106680" h="62865">
                <a:moveTo>
                  <a:pt x="54546" y="53251"/>
                </a:moveTo>
                <a:lnTo>
                  <a:pt x="45974" y="53251"/>
                </a:lnTo>
                <a:lnTo>
                  <a:pt x="45974" y="61849"/>
                </a:lnTo>
                <a:lnTo>
                  <a:pt x="54546" y="61849"/>
                </a:lnTo>
                <a:lnTo>
                  <a:pt x="54546" y="53251"/>
                </a:lnTo>
                <a:close/>
              </a:path>
              <a:path w="106680" h="62865">
                <a:moveTo>
                  <a:pt x="106172" y="35052"/>
                </a:moveTo>
                <a:lnTo>
                  <a:pt x="104267" y="30353"/>
                </a:lnTo>
                <a:lnTo>
                  <a:pt x="101727" y="27686"/>
                </a:lnTo>
                <a:lnTo>
                  <a:pt x="98933" y="24892"/>
                </a:lnTo>
                <a:lnTo>
                  <a:pt x="96901" y="22860"/>
                </a:lnTo>
                <a:lnTo>
                  <a:pt x="92456" y="20955"/>
                </a:lnTo>
                <a:lnTo>
                  <a:pt x="83058" y="20955"/>
                </a:lnTo>
                <a:lnTo>
                  <a:pt x="79121" y="22352"/>
                </a:lnTo>
                <a:lnTo>
                  <a:pt x="75565" y="24892"/>
                </a:lnTo>
                <a:lnTo>
                  <a:pt x="78867" y="8255"/>
                </a:lnTo>
                <a:lnTo>
                  <a:pt x="103251" y="8255"/>
                </a:lnTo>
                <a:lnTo>
                  <a:pt x="103251" y="1143"/>
                </a:lnTo>
                <a:lnTo>
                  <a:pt x="72771" y="1143"/>
                </a:lnTo>
                <a:lnTo>
                  <a:pt x="66929" y="32766"/>
                </a:lnTo>
                <a:lnTo>
                  <a:pt x="73914" y="33655"/>
                </a:lnTo>
                <a:lnTo>
                  <a:pt x="75057" y="31877"/>
                </a:lnTo>
                <a:lnTo>
                  <a:pt x="76581" y="30480"/>
                </a:lnTo>
                <a:lnTo>
                  <a:pt x="80518" y="28194"/>
                </a:lnTo>
                <a:lnTo>
                  <a:pt x="82677" y="27686"/>
                </a:lnTo>
                <a:lnTo>
                  <a:pt x="89027" y="27686"/>
                </a:lnTo>
                <a:lnTo>
                  <a:pt x="92202" y="28956"/>
                </a:lnTo>
                <a:lnTo>
                  <a:pt x="96901" y="33909"/>
                </a:lnTo>
                <a:lnTo>
                  <a:pt x="98171" y="37338"/>
                </a:lnTo>
                <a:lnTo>
                  <a:pt x="98171" y="46228"/>
                </a:lnTo>
                <a:lnTo>
                  <a:pt x="96901" y="49784"/>
                </a:lnTo>
                <a:lnTo>
                  <a:pt x="91948" y="55245"/>
                </a:lnTo>
                <a:lnTo>
                  <a:pt x="88773" y="56642"/>
                </a:lnTo>
                <a:lnTo>
                  <a:pt x="82169" y="56642"/>
                </a:lnTo>
                <a:lnTo>
                  <a:pt x="79629" y="55626"/>
                </a:lnTo>
                <a:lnTo>
                  <a:pt x="75311" y="51816"/>
                </a:lnTo>
                <a:lnTo>
                  <a:pt x="74041" y="48895"/>
                </a:lnTo>
                <a:lnTo>
                  <a:pt x="73406" y="45085"/>
                </a:lnTo>
                <a:lnTo>
                  <a:pt x="65532" y="45720"/>
                </a:lnTo>
                <a:lnTo>
                  <a:pt x="66040" y="50927"/>
                </a:lnTo>
                <a:lnTo>
                  <a:pt x="68072" y="54991"/>
                </a:lnTo>
                <a:lnTo>
                  <a:pt x="75057" y="61341"/>
                </a:lnTo>
                <a:lnTo>
                  <a:pt x="79629" y="62865"/>
                </a:lnTo>
                <a:lnTo>
                  <a:pt x="91948" y="62865"/>
                </a:lnTo>
                <a:lnTo>
                  <a:pt x="97409" y="60325"/>
                </a:lnTo>
                <a:lnTo>
                  <a:pt x="100330" y="56642"/>
                </a:lnTo>
                <a:lnTo>
                  <a:pt x="104521" y="51308"/>
                </a:lnTo>
                <a:lnTo>
                  <a:pt x="106172" y="46482"/>
                </a:lnTo>
                <a:lnTo>
                  <a:pt x="106172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966720" y="6789419"/>
            <a:ext cx="203200" cy="62865"/>
          </a:xfrm>
          <a:custGeom>
            <a:avLst/>
            <a:gdLst/>
            <a:ahLst/>
            <a:cxnLst/>
            <a:rect l="l" t="t" r="r" b="b"/>
            <a:pathLst>
              <a:path w="203200" h="62865">
                <a:moveTo>
                  <a:pt x="22682" y="13677"/>
                </a:moveTo>
                <a:lnTo>
                  <a:pt x="15113" y="13677"/>
                </a:lnTo>
                <a:lnTo>
                  <a:pt x="15113" y="61849"/>
                </a:lnTo>
                <a:lnTo>
                  <a:pt x="22682" y="61849"/>
                </a:lnTo>
                <a:lnTo>
                  <a:pt x="22682" y="13677"/>
                </a:lnTo>
                <a:close/>
              </a:path>
              <a:path w="203200" h="62865">
                <a:moveTo>
                  <a:pt x="22733" y="0"/>
                </a:moveTo>
                <a:lnTo>
                  <a:pt x="17907" y="0"/>
                </a:lnTo>
                <a:lnTo>
                  <a:pt x="16510" y="2667"/>
                </a:lnTo>
                <a:lnTo>
                  <a:pt x="14351" y="5461"/>
                </a:lnTo>
                <a:lnTo>
                  <a:pt x="8001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113" y="13589"/>
                </a:lnTo>
                <a:lnTo>
                  <a:pt x="22733" y="13589"/>
                </a:lnTo>
                <a:lnTo>
                  <a:pt x="22733" y="0"/>
                </a:lnTo>
                <a:close/>
              </a:path>
              <a:path w="203200" h="62865">
                <a:moveTo>
                  <a:pt x="55003" y="53251"/>
                </a:moveTo>
                <a:lnTo>
                  <a:pt x="46355" y="53251"/>
                </a:lnTo>
                <a:lnTo>
                  <a:pt x="46355" y="61849"/>
                </a:lnTo>
                <a:lnTo>
                  <a:pt x="55003" y="61849"/>
                </a:lnTo>
                <a:lnTo>
                  <a:pt x="55003" y="53251"/>
                </a:lnTo>
                <a:close/>
              </a:path>
              <a:path w="203200" h="62865">
                <a:moveTo>
                  <a:pt x="106299" y="24130"/>
                </a:moveTo>
                <a:lnTo>
                  <a:pt x="105918" y="20447"/>
                </a:lnTo>
                <a:lnTo>
                  <a:pt x="104140" y="13335"/>
                </a:lnTo>
                <a:lnTo>
                  <a:pt x="102870" y="10287"/>
                </a:lnTo>
                <a:lnTo>
                  <a:pt x="100203" y="6223"/>
                </a:lnTo>
                <a:lnTo>
                  <a:pt x="99568" y="5207"/>
                </a:lnTo>
                <a:lnTo>
                  <a:pt x="98679" y="4381"/>
                </a:lnTo>
                <a:lnTo>
                  <a:pt x="98679" y="21336"/>
                </a:lnTo>
                <a:lnTo>
                  <a:pt x="98679" y="41529"/>
                </a:lnTo>
                <a:lnTo>
                  <a:pt x="97409" y="48260"/>
                </a:lnTo>
                <a:lnTo>
                  <a:pt x="92710" y="54991"/>
                </a:lnTo>
                <a:lnTo>
                  <a:pt x="89789" y="56642"/>
                </a:lnTo>
                <a:lnTo>
                  <a:pt x="82804" y="56642"/>
                </a:lnTo>
                <a:lnTo>
                  <a:pt x="79883" y="54991"/>
                </a:lnTo>
                <a:lnTo>
                  <a:pt x="75184" y="48260"/>
                </a:lnTo>
                <a:lnTo>
                  <a:pt x="73914" y="41529"/>
                </a:lnTo>
                <a:lnTo>
                  <a:pt x="73914" y="21336"/>
                </a:lnTo>
                <a:lnTo>
                  <a:pt x="75184" y="14478"/>
                </a:lnTo>
                <a:lnTo>
                  <a:pt x="79883" y="7747"/>
                </a:lnTo>
                <a:lnTo>
                  <a:pt x="82677" y="6223"/>
                </a:lnTo>
                <a:lnTo>
                  <a:pt x="89662" y="6223"/>
                </a:lnTo>
                <a:lnTo>
                  <a:pt x="92710" y="7874"/>
                </a:lnTo>
                <a:lnTo>
                  <a:pt x="97409" y="14605"/>
                </a:lnTo>
                <a:lnTo>
                  <a:pt x="98679" y="21336"/>
                </a:lnTo>
                <a:lnTo>
                  <a:pt x="98679" y="4381"/>
                </a:lnTo>
                <a:lnTo>
                  <a:pt x="97536" y="3302"/>
                </a:lnTo>
                <a:lnTo>
                  <a:pt x="92456" y="635"/>
                </a:lnTo>
                <a:lnTo>
                  <a:pt x="89535" y="0"/>
                </a:lnTo>
                <a:lnTo>
                  <a:pt x="81788" y="0"/>
                </a:lnTo>
                <a:lnTo>
                  <a:pt x="66167" y="24130"/>
                </a:lnTo>
                <a:lnTo>
                  <a:pt x="66167" y="31496"/>
                </a:lnTo>
                <a:lnTo>
                  <a:pt x="80391" y="62865"/>
                </a:lnTo>
                <a:lnTo>
                  <a:pt x="90805" y="62865"/>
                </a:lnTo>
                <a:lnTo>
                  <a:pt x="106299" y="39497"/>
                </a:lnTo>
                <a:lnTo>
                  <a:pt x="106299" y="24130"/>
                </a:lnTo>
                <a:close/>
              </a:path>
              <a:path w="203200" h="62865">
                <a:moveTo>
                  <a:pt x="154559" y="39624"/>
                </a:moveTo>
                <a:lnTo>
                  <a:pt x="153543" y="36322"/>
                </a:lnTo>
                <a:lnTo>
                  <a:pt x="150114" y="31877"/>
                </a:lnTo>
                <a:lnTo>
                  <a:pt x="149606" y="31115"/>
                </a:lnTo>
                <a:lnTo>
                  <a:pt x="146685" y="29337"/>
                </a:lnTo>
                <a:lnTo>
                  <a:pt x="143002" y="28448"/>
                </a:lnTo>
                <a:lnTo>
                  <a:pt x="145923" y="27178"/>
                </a:lnTo>
                <a:lnTo>
                  <a:pt x="147193" y="26162"/>
                </a:lnTo>
                <a:lnTo>
                  <a:pt x="147955" y="25400"/>
                </a:lnTo>
                <a:lnTo>
                  <a:pt x="150876" y="21082"/>
                </a:lnTo>
                <a:lnTo>
                  <a:pt x="151638" y="18669"/>
                </a:lnTo>
                <a:lnTo>
                  <a:pt x="151511" y="13081"/>
                </a:lnTo>
                <a:lnTo>
                  <a:pt x="150876" y="10541"/>
                </a:lnTo>
                <a:lnTo>
                  <a:pt x="148209" y="6223"/>
                </a:lnTo>
                <a:lnTo>
                  <a:pt x="147828" y="5588"/>
                </a:lnTo>
                <a:lnTo>
                  <a:pt x="145669" y="3556"/>
                </a:lnTo>
                <a:lnTo>
                  <a:pt x="139954" y="762"/>
                </a:lnTo>
                <a:lnTo>
                  <a:pt x="136906" y="0"/>
                </a:lnTo>
                <a:lnTo>
                  <a:pt x="128651" y="0"/>
                </a:lnTo>
                <a:lnTo>
                  <a:pt x="124587" y="1397"/>
                </a:lnTo>
                <a:lnTo>
                  <a:pt x="117983" y="6985"/>
                </a:lnTo>
                <a:lnTo>
                  <a:pt x="115824" y="10922"/>
                </a:lnTo>
                <a:lnTo>
                  <a:pt x="114935" y="16002"/>
                </a:lnTo>
                <a:lnTo>
                  <a:pt x="122555" y="17272"/>
                </a:lnTo>
                <a:lnTo>
                  <a:pt x="123063" y="13589"/>
                </a:lnTo>
                <a:lnTo>
                  <a:pt x="124333" y="10922"/>
                </a:lnTo>
                <a:lnTo>
                  <a:pt x="128270" y="7112"/>
                </a:lnTo>
                <a:lnTo>
                  <a:pt x="130683" y="6223"/>
                </a:lnTo>
                <a:lnTo>
                  <a:pt x="136652" y="6223"/>
                </a:lnTo>
                <a:lnTo>
                  <a:pt x="139065" y="7112"/>
                </a:lnTo>
                <a:lnTo>
                  <a:pt x="142875" y="10795"/>
                </a:lnTo>
                <a:lnTo>
                  <a:pt x="143764" y="13081"/>
                </a:lnTo>
                <a:lnTo>
                  <a:pt x="143764" y="19304"/>
                </a:lnTo>
                <a:lnTo>
                  <a:pt x="142494" y="21971"/>
                </a:lnTo>
                <a:lnTo>
                  <a:pt x="137287" y="25273"/>
                </a:lnTo>
                <a:lnTo>
                  <a:pt x="134366" y="26162"/>
                </a:lnTo>
                <a:lnTo>
                  <a:pt x="130429" y="26162"/>
                </a:lnTo>
                <a:lnTo>
                  <a:pt x="129921" y="26035"/>
                </a:lnTo>
                <a:lnTo>
                  <a:pt x="129159" y="32639"/>
                </a:lnTo>
                <a:lnTo>
                  <a:pt x="131191" y="32131"/>
                </a:lnTo>
                <a:lnTo>
                  <a:pt x="133096" y="31877"/>
                </a:lnTo>
                <a:lnTo>
                  <a:pt x="137922" y="31877"/>
                </a:lnTo>
                <a:lnTo>
                  <a:pt x="140843" y="33020"/>
                </a:lnTo>
                <a:lnTo>
                  <a:pt x="145415" y="37465"/>
                </a:lnTo>
                <a:lnTo>
                  <a:pt x="146558" y="40259"/>
                </a:lnTo>
                <a:lnTo>
                  <a:pt x="146558" y="47498"/>
                </a:lnTo>
                <a:lnTo>
                  <a:pt x="145288" y="50546"/>
                </a:lnTo>
                <a:lnTo>
                  <a:pt x="140462" y="55372"/>
                </a:lnTo>
                <a:lnTo>
                  <a:pt x="137414" y="56642"/>
                </a:lnTo>
                <a:lnTo>
                  <a:pt x="130810" y="56642"/>
                </a:lnTo>
                <a:lnTo>
                  <a:pt x="128270" y="55753"/>
                </a:lnTo>
                <a:lnTo>
                  <a:pt x="124079" y="51943"/>
                </a:lnTo>
                <a:lnTo>
                  <a:pt x="122682" y="48895"/>
                </a:lnTo>
                <a:lnTo>
                  <a:pt x="121793" y="44577"/>
                </a:lnTo>
                <a:lnTo>
                  <a:pt x="114173" y="45593"/>
                </a:lnTo>
                <a:lnTo>
                  <a:pt x="114681" y="50673"/>
                </a:lnTo>
                <a:lnTo>
                  <a:pt x="116713" y="54864"/>
                </a:lnTo>
                <a:lnTo>
                  <a:pt x="123825" y="61341"/>
                </a:lnTo>
                <a:lnTo>
                  <a:pt x="128397" y="62865"/>
                </a:lnTo>
                <a:lnTo>
                  <a:pt x="139827" y="62865"/>
                </a:lnTo>
                <a:lnTo>
                  <a:pt x="144780" y="61087"/>
                </a:lnTo>
                <a:lnTo>
                  <a:pt x="149352" y="56642"/>
                </a:lnTo>
                <a:lnTo>
                  <a:pt x="152654" y="53594"/>
                </a:lnTo>
                <a:lnTo>
                  <a:pt x="154559" y="49022"/>
                </a:lnTo>
                <a:lnTo>
                  <a:pt x="154559" y="39624"/>
                </a:lnTo>
                <a:close/>
              </a:path>
              <a:path w="203200" h="62865">
                <a:moveTo>
                  <a:pt x="203073" y="35052"/>
                </a:moveTo>
                <a:lnTo>
                  <a:pt x="201168" y="30353"/>
                </a:lnTo>
                <a:lnTo>
                  <a:pt x="198628" y="27686"/>
                </a:lnTo>
                <a:lnTo>
                  <a:pt x="195707" y="24892"/>
                </a:lnTo>
                <a:lnTo>
                  <a:pt x="193802" y="22860"/>
                </a:lnTo>
                <a:lnTo>
                  <a:pt x="189230" y="20955"/>
                </a:lnTo>
                <a:lnTo>
                  <a:pt x="179705" y="20955"/>
                </a:lnTo>
                <a:lnTo>
                  <a:pt x="175895" y="22352"/>
                </a:lnTo>
                <a:lnTo>
                  <a:pt x="172212" y="24892"/>
                </a:lnTo>
                <a:lnTo>
                  <a:pt x="175514" y="8255"/>
                </a:lnTo>
                <a:lnTo>
                  <a:pt x="200152" y="8255"/>
                </a:lnTo>
                <a:lnTo>
                  <a:pt x="200152" y="1143"/>
                </a:lnTo>
                <a:lnTo>
                  <a:pt x="169418" y="1143"/>
                </a:lnTo>
                <a:lnTo>
                  <a:pt x="163449" y="32766"/>
                </a:lnTo>
                <a:lnTo>
                  <a:pt x="170561" y="33655"/>
                </a:lnTo>
                <a:lnTo>
                  <a:pt x="171704" y="31877"/>
                </a:lnTo>
                <a:lnTo>
                  <a:pt x="173228" y="30480"/>
                </a:lnTo>
                <a:lnTo>
                  <a:pt x="177165" y="28194"/>
                </a:lnTo>
                <a:lnTo>
                  <a:pt x="179324" y="27686"/>
                </a:lnTo>
                <a:lnTo>
                  <a:pt x="185801" y="27686"/>
                </a:lnTo>
                <a:lnTo>
                  <a:pt x="188976" y="28956"/>
                </a:lnTo>
                <a:lnTo>
                  <a:pt x="193802" y="33909"/>
                </a:lnTo>
                <a:lnTo>
                  <a:pt x="194945" y="37338"/>
                </a:lnTo>
                <a:lnTo>
                  <a:pt x="194945" y="46228"/>
                </a:lnTo>
                <a:lnTo>
                  <a:pt x="193675" y="49784"/>
                </a:lnTo>
                <a:lnTo>
                  <a:pt x="188722" y="55245"/>
                </a:lnTo>
                <a:lnTo>
                  <a:pt x="185547" y="56642"/>
                </a:lnTo>
                <a:lnTo>
                  <a:pt x="178943" y="56642"/>
                </a:lnTo>
                <a:lnTo>
                  <a:pt x="176276" y="55626"/>
                </a:lnTo>
                <a:lnTo>
                  <a:pt x="171958" y="51816"/>
                </a:lnTo>
                <a:lnTo>
                  <a:pt x="170688" y="48895"/>
                </a:lnTo>
                <a:lnTo>
                  <a:pt x="170053" y="45085"/>
                </a:lnTo>
                <a:lnTo>
                  <a:pt x="162052" y="45720"/>
                </a:lnTo>
                <a:lnTo>
                  <a:pt x="162560" y="50927"/>
                </a:lnTo>
                <a:lnTo>
                  <a:pt x="164592" y="54991"/>
                </a:lnTo>
                <a:lnTo>
                  <a:pt x="171704" y="61341"/>
                </a:lnTo>
                <a:lnTo>
                  <a:pt x="176276" y="62865"/>
                </a:lnTo>
                <a:lnTo>
                  <a:pt x="188849" y="62865"/>
                </a:lnTo>
                <a:lnTo>
                  <a:pt x="194183" y="60325"/>
                </a:lnTo>
                <a:lnTo>
                  <a:pt x="197104" y="56642"/>
                </a:lnTo>
                <a:lnTo>
                  <a:pt x="201422" y="51308"/>
                </a:lnTo>
                <a:lnTo>
                  <a:pt x="203073" y="46482"/>
                </a:lnTo>
                <a:lnTo>
                  <a:pt x="203073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370580" y="6789419"/>
            <a:ext cx="200660" cy="62865"/>
          </a:xfrm>
          <a:custGeom>
            <a:avLst/>
            <a:gdLst/>
            <a:ahLst/>
            <a:cxnLst/>
            <a:rect l="l" t="t" r="r" b="b"/>
            <a:pathLst>
              <a:path w="200660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200660" h="62865">
                <a:moveTo>
                  <a:pt x="22491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91" y="61849"/>
                </a:lnTo>
                <a:lnTo>
                  <a:pt x="22491" y="13677"/>
                </a:lnTo>
                <a:close/>
              </a:path>
              <a:path w="200660" h="62865">
                <a:moveTo>
                  <a:pt x="54546" y="53251"/>
                </a:moveTo>
                <a:lnTo>
                  <a:pt x="45974" y="53251"/>
                </a:lnTo>
                <a:lnTo>
                  <a:pt x="45974" y="61849"/>
                </a:lnTo>
                <a:lnTo>
                  <a:pt x="54546" y="61849"/>
                </a:lnTo>
                <a:lnTo>
                  <a:pt x="54546" y="53251"/>
                </a:lnTo>
                <a:close/>
              </a:path>
              <a:path w="200660" h="62865">
                <a:moveTo>
                  <a:pt x="93738" y="13677"/>
                </a:moveTo>
                <a:lnTo>
                  <a:pt x="86233" y="13677"/>
                </a:lnTo>
                <a:lnTo>
                  <a:pt x="86233" y="61849"/>
                </a:lnTo>
                <a:lnTo>
                  <a:pt x="93738" y="61849"/>
                </a:lnTo>
                <a:lnTo>
                  <a:pt x="93738" y="13677"/>
                </a:lnTo>
                <a:close/>
              </a:path>
              <a:path w="200660" h="62865">
                <a:moveTo>
                  <a:pt x="93853" y="0"/>
                </a:moveTo>
                <a:lnTo>
                  <a:pt x="88900" y="0"/>
                </a:lnTo>
                <a:lnTo>
                  <a:pt x="87630" y="2667"/>
                </a:lnTo>
                <a:lnTo>
                  <a:pt x="85471" y="5461"/>
                </a:lnTo>
                <a:lnTo>
                  <a:pt x="79121" y="11049"/>
                </a:lnTo>
                <a:lnTo>
                  <a:pt x="75438" y="13462"/>
                </a:lnTo>
                <a:lnTo>
                  <a:pt x="71247" y="15494"/>
                </a:lnTo>
                <a:lnTo>
                  <a:pt x="71247" y="22733"/>
                </a:lnTo>
                <a:lnTo>
                  <a:pt x="86233" y="13589"/>
                </a:lnTo>
                <a:lnTo>
                  <a:pt x="93853" y="13589"/>
                </a:lnTo>
                <a:lnTo>
                  <a:pt x="93853" y="0"/>
                </a:lnTo>
                <a:close/>
              </a:path>
              <a:path w="200660" h="62865">
                <a:moveTo>
                  <a:pt x="152908" y="40132"/>
                </a:moveTo>
                <a:lnTo>
                  <a:pt x="144665" y="40132"/>
                </a:lnTo>
                <a:lnTo>
                  <a:pt x="144665" y="12395"/>
                </a:lnTo>
                <a:lnTo>
                  <a:pt x="144653" y="254"/>
                </a:lnTo>
                <a:lnTo>
                  <a:pt x="138557" y="254"/>
                </a:lnTo>
                <a:lnTo>
                  <a:pt x="137160" y="2247"/>
                </a:lnTo>
                <a:lnTo>
                  <a:pt x="137160" y="12446"/>
                </a:lnTo>
                <a:lnTo>
                  <a:pt x="137160" y="40132"/>
                </a:lnTo>
                <a:lnTo>
                  <a:pt x="117983" y="40132"/>
                </a:lnTo>
                <a:lnTo>
                  <a:pt x="137160" y="12446"/>
                </a:lnTo>
                <a:lnTo>
                  <a:pt x="137160" y="2247"/>
                </a:lnTo>
                <a:lnTo>
                  <a:pt x="110617" y="40132"/>
                </a:lnTo>
                <a:lnTo>
                  <a:pt x="110617" y="47117"/>
                </a:lnTo>
                <a:lnTo>
                  <a:pt x="137160" y="47117"/>
                </a:lnTo>
                <a:lnTo>
                  <a:pt x="137160" y="61849"/>
                </a:lnTo>
                <a:lnTo>
                  <a:pt x="144665" y="61849"/>
                </a:lnTo>
                <a:lnTo>
                  <a:pt x="144665" y="47117"/>
                </a:lnTo>
                <a:lnTo>
                  <a:pt x="152908" y="47117"/>
                </a:lnTo>
                <a:lnTo>
                  <a:pt x="152908" y="40132"/>
                </a:lnTo>
                <a:close/>
              </a:path>
              <a:path w="200660" h="62865">
                <a:moveTo>
                  <a:pt x="200406" y="24130"/>
                </a:moveTo>
                <a:lnTo>
                  <a:pt x="200025" y="20447"/>
                </a:lnTo>
                <a:lnTo>
                  <a:pt x="198120" y="13335"/>
                </a:lnTo>
                <a:lnTo>
                  <a:pt x="196850" y="10287"/>
                </a:lnTo>
                <a:lnTo>
                  <a:pt x="194310" y="6223"/>
                </a:lnTo>
                <a:lnTo>
                  <a:pt x="193675" y="5207"/>
                </a:lnTo>
                <a:lnTo>
                  <a:pt x="192786" y="4381"/>
                </a:lnTo>
                <a:lnTo>
                  <a:pt x="192786" y="21336"/>
                </a:lnTo>
                <a:lnTo>
                  <a:pt x="192786" y="41529"/>
                </a:lnTo>
                <a:lnTo>
                  <a:pt x="191516" y="48260"/>
                </a:lnTo>
                <a:lnTo>
                  <a:pt x="186817" y="54991"/>
                </a:lnTo>
                <a:lnTo>
                  <a:pt x="184023" y="56642"/>
                </a:lnTo>
                <a:lnTo>
                  <a:pt x="177038" y="56642"/>
                </a:lnTo>
                <a:lnTo>
                  <a:pt x="174244" y="54991"/>
                </a:lnTo>
                <a:lnTo>
                  <a:pt x="169418" y="48260"/>
                </a:lnTo>
                <a:lnTo>
                  <a:pt x="168275" y="41529"/>
                </a:lnTo>
                <a:lnTo>
                  <a:pt x="168275" y="21336"/>
                </a:lnTo>
                <a:lnTo>
                  <a:pt x="169545" y="14478"/>
                </a:lnTo>
                <a:lnTo>
                  <a:pt x="174244" y="7747"/>
                </a:lnTo>
                <a:lnTo>
                  <a:pt x="177038" y="6223"/>
                </a:lnTo>
                <a:lnTo>
                  <a:pt x="183896" y="6223"/>
                </a:lnTo>
                <a:lnTo>
                  <a:pt x="186817" y="7874"/>
                </a:lnTo>
                <a:lnTo>
                  <a:pt x="191516" y="14605"/>
                </a:lnTo>
                <a:lnTo>
                  <a:pt x="192786" y="21336"/>
                </a:lnTo>
                <a:lnTo>
                  <a:pt x="192786" y="4381"/>
                </a:lnTo>
                <a:lnTo>
                  <a:pt x="191643" y="3302"/>
                </a:lnTo>
                <a:lnTo>
                  <a:pt x="186690" y="635"/>
                </a:lnTo>
                <a:lnTo>
                  <a:pt x="183769" y="0"/>
                </a:lnTo>
                <a:lnTo>
                  <a:pt x="176022" y="0"/>
                </a:lnTo>
                <a:lnTo>
                  <a:pt x="160528" y="24130"/>
                </a:lnTo>
                <a:lnTo>
                  <a:pt x="160528" y="31496"/>
                </a:lnTo>
                <a:lnTo>
                  <a:pt x="174625" y="62865"/>
                </a:lnTo>
                <a:lnTo>
                  <a:pt x="185039" y="62865"/>
                </a:lnTo>
                <a:lnTo>
                  <a:pt x="200406" y="39497"/>
                </a:lnTo>
                <a:lnTo>
                  <a:pt x="20040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741680" y="71450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5">
                <a:moveTo>
                  <a:pt x="22555" y="13677"/>
                </a:moveTo>
                <a:lnTo>
                  <a:pt x="15036" y="13677"/>
                </a:lnTo>
                <a:lnTo>
                  <a:pt x="15036" y="61849"/>
                </a:lnTo>
                <a:lnTo>
                  <a:pt x="22555" y="61849"/>
                </a:lnTo>
                <a:lnTo>
                  <a:pt x="22555" y="13677"/>
                </a:lnTo>
                <a:close/>
              </a:path>
              <a:path w="129540" h="62865">
                <a:moveTo>
                  <a:pt x="22555" y="0"/>
                </a:moveTo>
                <a:lnTo>
                  <a:pt x="17716" y="0"/>
                </a:lnTo>
                <a:lnTo>
                  <a:pt x="16421" y="2667"/>
                </a:lnTo>
                <a:lnTo>
                  <a:pt x="14198" y="5461"/>
                </a:lnTo>
                <a:lnTo>
                  <a:pt x="7886" y="11049"/>
                </a:lnTo>
                <a:lnTo>
                  <a:pt x="4203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036" y="13589"/>
                </a:lnTo>
                <a:lnTo>
                  <a:pt x="22555" y="13589"/>
                </a:lnTo>
                <a:lnTo>
                  <a:pt x="22555" y="0"/>
                </a:lnTo>
                <a:close/>
              </a:path>
              <a:path w="129540" h="62865">
                <a:moveTo>
                  <a:pt x="82118" y="49530"/>
                </a:moveTo>
                <a:lnTo>
                  <a:pt x="81978" y="40005"/>
                </a:lnTo>
                <a:lnTo>
                  <a:pt x="81153" y="37211"/>
                </a:lnTo>
                <a:lnTo>
                  <a:pt x="77254" y="31750"/>
                </a:lnTo>
                <a:lnTo>
                  <a:pt x="74422" y="29781"/>
                </a:lnTo>
                <a:lnTo>
                  <a:pt x="74422" y="47879"/>
                </a:lnTo>
                <a:lnTo>
                  <a:pt x="73266" y="50800"/>
                </a:lnTo>
                <a:lnTo>
                  <a:pt x="68580" y="55499"/>
                </a:lnTo>
                <a:lnTo>
                  <a:pt x="65620" y="56642"/>
                </a:lnTo>
                <a:lnTo>
                  <a:pt x="59702" y="56642"/>
                </a:lnTo>
                <a:lnTo>
                  <a:pt x="49491" y="46228"/>
                </a:lnTo>
                <a:lnTo>
                  <a:pt x="49530" y="40386"/>
                </a:lnTo>
                <a:lnTo>
                  <a:pt x="50660" y="37592"/>
                </a:lnTo>
                <a:lnTo>
                  <a:pt x="55295" y="32893"/>
                </a:lnTo>
                <a:lnTo>
                  <a:pt x="58229" y="31750"/>
                </a:lnTo>
                <a:lnTo>
                  <a:pt x="65379" y="31750"/>
                </a:lnTo>
                <a:lnTo>
                  <a:pt x="68414" y="32893"/>
                </a:lnTo>
                <a:lnTo>
                  <a:pt x="73215" y="37719"/>
                </a:lnTo>
                <a:lnTo>
                  <a:pt x="74307" y="40386"/>
                </a:lnTo>
                <a:lnTo>
                  <a:pt x="74422" y="47879"/>
                </a:lnTo>
                <a:lnTo>
                  <a:pt x="74422" y="29781"/>
                </a:lnTo>
                <a:lnTo>
                  <a:pt x="70599" y="28448"/>
                </a:lnTo>
                <a:lnTo>
                  <a:pt x="73621" y="27305"/>
                </a:lnTo>
                <a:lnTo>
                  <a:pt x="75882" y="25654"/>
                </a:lnTo>
                <a:lnTo>
                  <a:pt x="59004" y="25527"/>
                </a:lnTo>
                <a:lnTo>
                  <a:pt x="56578" y="24638"/>
                </a:lnTo>
                <a:lnTo>
                  <a:pt x="52844" y="20955"/>
                </a:lnTo>
                <a:lnTo>
                  <a:pt x="51981" y="18669"/>
                </a:lnTo>
                <a:lnTo>
                  <a:pt x="51917" y="13081"/>
                </a:lnTo>
                <a:lnTo>
                  <a:pt x="52857" y="10795"/>
                </a:lnTo>
                <a:lnTo>
                  <a:pt x="56642" y="7112"/>
                </a:lnTo>
                <a:lnTo>
                  <a:pt x="59016" y="6223"/>
                </a:lnTo>
                <a:lnTo>
                  <a:pt x="64731" y="6223"/>
                </a:lnTo>
                <a:lnTo>
                  <a:pt x="67106" y="7112"/>
                </a:lnTo>
                <a:lnTo>
                  <a:pt x="70942" y="10922"/>
                </a:lnTo>
                <a:lnTo>
                  <a:pt x="71793" y="13081"/>
                </a:lnTo>
                <a:lnTo>
                  <a:pt x="71780" y="18923"/>
                </a:lnTo>
                <a:lnTo>
                  <a:pt x="70954" y="20955"/>
                </a:lnTo>
                <a:lnTo>
                  <a:pt x="67246" y="24638"/>
                </a:lnTo>
                <a:lnTo>
                  <a:pt x="64871" y="25527"/>
                </a:lnTo>
                <a:lnTo>
                  <a:pt x="75971" y="25527"/>
                </a:lnTo>
                <a:lnTo>
                  <a:pt x="78879" y="21463"/>
                </a:lnTo>
                <a:lnTo>
                  <a:pt x="79629" y="18923"/>
                </a:lnTo>
                <a:lnTo>
                  <a:pt x="79527" y="11430"/>
                </a:lnTo>
                <a:lnTo>
                  <a:pt x="77990" y="7874"/>
                </a:lnTo>
                <a:lnTo>
                  <a:pt x="76327" y="6223"/>
                </a:lnTo>
                <a:lnTo>
                  <a:pt x="71462" y="1524"/>
                </a:lnTo>
                <a:lnTo>
                  <a:pt x="67183" y="0"/>
                </a:lnTo>
                <a:lnTo>
                  <a:pt x="56502" y="0"/>
                </a:lnTo>
                <a:lnTo>
                  <a:pt x="52235" y="1524"/>
                </a:lnTo>
                <a:lnTo>
                  <a:pt x="45834" y="7620"/>
                </a:lnTo>
                <a:lnTo>
                  <a:pt x="44221" y="11430"/>
                </a:lnTo>
                <a:lnTo>
                  <a:pt x="44259" y="18923"/>
                </a:lnTo>
                <a:lnTo>
                  <a:pt x="53416" y="28448"/>
                </a:lnTo>
                <a:lnTo>
                  <a:pt x="49682" y="29464"/>
                </a:lnTo>
                <a:lnTo>
                  <a:pt x="46799" y="31242"/>
                </a:lnTo>
                <a:lnTo>
                  <a:pt x="42773" y="36703"/>
                </a:lnTo>
                <a:lnTo>
                  <a:pt x="41757" y="40005"/>
                </a:lnTo>
                <a:lnTo>
                  <a:pt x="41795" y="49530"/>
                </a:lnTo>
                <a:lnTo>
                  <a:pt x="43599" y="53848"/>
                </a:lnTo>
                <a:lnTo>
                  <a:pt x="51015" y="61087"/>
                </a:lnTo>
                <a:lnTo>
                  <a:pt x="55892" y="62865"/>
                </a:lnTo>
                <a:lnTo>
                  <a:pt x="67970" y="62865"/>
                </a:lnTo>
                <a:lnTo>
                  <a:pt x="72834" y="61087"/>
                </a:lnTo>
                <a:lnTo>
                  <a:pt x="77406" y="56642"/>
                </a:lnTo>
                <a:lnTo>
                  <a:pt x="80276" y="53848"/>
                </a:lnTo>
                <a:lnTo>
                  <a:pt x="82118" y="49530"/>
                </a:lnTo>
                <a:close/>
              </a:path>
              <a:path w="129540" h="62865">
                <a:moveTo>
                  <a:pt x="129273" y="24130"/>
                </a:moveTo>
                <a:lnTo>
                  <a:pt x="121666" y="4343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472" y="48260"/>
                </a:lnTo>
                <a:lnTo>
                  <a:pt x="115773" y="54991"/>
                </a:lnTo>
                <a:lnTo>
                  <a:pt x="112864" y="56642"/>
                </a:lnTo>
                <a:lnTo>
                  <a:pt x="105943" y="56642"/>
                </a:lnTo>
                <a:lnTo>
                  <a:pt x="103060" y="54991"/>
                </a:lnTo>
                <a:lnTo>
                  <a:pt x="98348" y="48260"/>
                </a:lnTo>
                <a:lnTo>
                  <a:pt x="97167" y="41529"/>
                </a:lnTo>
                <a:lnTo>
                  <a:pt x="97167" y="21336"/>
                </a:lnTo>
                <a:lnTo>
                  <a:pt x="98450" y="14478"/>
                </a:lnTo>
                <a:lnTo>
                  <a:pt x="103111" y="7747"/>
                </a:lnTo>
                <a:lnTo>
                  <a:pt x="105867" y="6223"/>
                </a:lnTo>
                <a:lnTo>
                  <a:pt x="112839" y="6223"/>
                </a:lnTo>
                <a:lnTo>
                  <a:pt x="115773" y="7874"/>
                </a:lnTo>
                <a:lnTo>
                  <a:pt x="120472" y="14605"/>
                </a:lnTo>
                <a:lnTo>
                  <a:pt x="121666" y="21336"/>
                </a:lnTo>
                <a:lnTo>
                  <a:pt x="121666" y="4343"/>
                </a:lnTo>
                <a:lnTo>
                  <a:pt x="120548" y="3302"/>
                </a:lnTo>
                <a:lnTo>
                  <a:pt x="115570" y="635"/>
                </a:lnTo>
                <a:lnTo>
                  <a:pt x="112687" y="0"/>
                </a:lnTo>
                <a:lnTo>
                  <a:pt x="104952" y="0"/>
                </a:lnTo>
                <a:lnTo>
                  <a:pt x="89420" y="24130"/>
                </a:lnTo>
                <a:lnTo>
                  <a:pt x="89420" y="31496"/>
                </a:lnTo>
                <a:lnTo>
                  <a:pt x="103517" y="62865"/>
                </a:lnTo>
                <a:lnTo>
                  <a:pt x="113906" y="62865"/>
                </a:lnTo>
                <a:lnTo>
                  <a:pt x="129273" y="39497"/>
                </a:lnTo>
                <a:lnTo>
                  <a:pt x="129273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115060" y="71450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5">
                <a:moveTo>
                  <a:pt x="22453" y="13677"/>
                </a:moveTo>
                <a:lnTo>
                  <a:pt x="14973" y="13677"/>
                </a:lnTo>
                <a:lnTo>
                  <a:pt x="14973" y="61849"/>
                </a:lnTo>
                <a:lnTo>
                  <a:pt x="22453" y="61849"/>
                </a:lnTo>
                <a:lnTo>
                  <a:pt x="22453" y="13677"/>
                </a:lnTo>
                <a:close/>
              </a:path>
              <a:path w="129540" h="62865">
                <a:moveTo>
                  <a:pt x="22453" y="0"/>
                </a:moveTo>
                <a:lnTo>
                  <a:pt x="17627" y="0"/>
                </a:lnTo>
                <a:lnTo>
                  <a:pt x="16344" y="2667"/>
                </a:lnTo>
                <a:lnTo>
                  <a:pt x="14122" y="5461"/>
                </a:lnTo>
                <a:lnTo>
                  <a:pt x="7848" y="11049"/>
                </a:lnTo>
                <a:lnTo>
                  <a:pt x="417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73" y="13589"/>
                </a:lnTo>
                <a:lnTo>
                  <a:pt x="22453" y="13589"/>
                </a:lnTo>
                <a:lnTo>
                  <a:pt x="22453" y="0"/>
                </a:lnTo>
                <a:close/>
              </a:path>
              <a:path w="129540" h="62865">
                <a:moveTo>
                  <a:pt x="81724" y="49530"/>
                </a:moveTo>
                <a:lnTo>
                  <a:pt x="81597" y="40005"/>
                </a:lnTo>
                <a:lnTo>
                  <a:pt x="80759" y="37211"/>
                </a:lnTo>
                <a:lnTo>
                  <a:pt x="76898" y="31750"/>
                </a:lnTo>
                <a:lnTo>
                  <a:pt x="74066" y="29781"/>
                </a:lnTo>
                <a:lnTo>
                  <a:pt x="74066" y="47879"/>
                </a:lnTo>
                <a:lnTo>
                  <a:pt x="72910" y="50800"/>
                </a:lnTo>
                <a:lnTo>
                  <a:pt x="68249" y="55499"/>
                </a:lnTo>
                <a:lnTo>
                  <a:pt x="65303" y="56642"/>
                </a:lnTo>
                <a:lnTo>
                  <a:pt x="59410" y="56642"/>
                </a:lnTo>
                <a:lnTo>
                  <a:pt x="49250" y="46228"/>
                </a:lnTo>
                <a:lnTo>
                  <a:pt x="49288" y="40386"/>
                </a:lnTo>
                <a:lnTo>
                  <a:pt x="50406" y="37592"/>
                </a:lnTo>
                <a:lnTo>
                  <a:pt x="55016" y="32893"/>
                </a:lnTo>
                <a:lnTo>
                  <a:pt x="57937" y="31750"/>
                </a:lnTo>
                <a:lnTo>
                  <a:pt x="65062" y="31750"/>
                </a:lnTo>
                <a:lnTo>
                  <a:pt x="68084" y="32893"/>
                </a:lnTo>
                <a:lnTo>
                  <a:pt x="72859" y="37719"/>
                </a:lnTo>
                <a:lnTo>
                  <a:pt x="73964" y="40386"/>
                </a:lnTo>
                <a:lnTo>
                  <a:pt x="74066" y="47879"/>
                </a:lnTo>
                <a:lnTo>
                  <a:pt x="74066" y="29781"/>
                </a:lnTo>
                <a:lnTo>
                  <a:pt x="70256" y="28448"/>
                </a:lnTo>
                <a:lnTo>
                  <a:pt x="73266" y="27305"/>
                </a:lnTo>
                <a:lnTo>
                  <a:pt x="75514" y="25654"/>
                </a:lnTo>
                <a:lnTo>
                  <a:pt x="58712" y="25527"/>
                </a:lnTo>
                <a:lnTo>
                  <a:pt x="56299" y="24638"/>
                </a:lnTo>
                <a:lnTo>
                  <a:pt x="52578" y="20955"/>
                </a:lnTo>
                <a:lnTo>
                  <a:pt x="51727" y="18669"/>
                </a:lnTo>
                <a:lnTo>
                  <a:pt x="51663" y="13081"/>
                </a:lnTo>
                <a:lnTo>
                  <a:pt x="52603" y="10795"/>
                </a:lnTo>
                <a:lnTo>
                  <a:pt x="56375" y="7112"/>
                </a:lnTo>
                <a:lnTo>
                  <a:pt x="58737" y="6223"/>
                </a:lnTo>
                <a:lnTo>
                  <a:pt x="64414" y="6223"/>
                </a:lnTo>
                <a:lnTo>
                  <a:pt x="66776" y="7112"/>
                </a:lnTo>
                <a:lnTo>
                  <a:pt x="70586" y="10922"/>
                </a:lnTo>
                <a:lnTo>
                  <a:pt x="71450" y="13081"/>
                </a:lnTo>
                <a:lnTo>
                  <a:pt x="71437" y="18923"/>
                </a:lnTo>
                <a:lnTo>
                  <a:pt x="70612" y="20955"/>
                </a:lnTo>
                <a:lnTo>
                  <a:pt x="66929" y="24638"/>
                </a:lnTo>
                <a:lnTo>
                  <a:pt x="64554" y="25527"/>
                </a:lnTo>
                <a:lnTo>
                  <a:pt x="75603" y="25527"/>
                </a:lnTo>
                <a:lnTo>
                  <a:pt x="78498" y="21463"/>
                </a:lnTo>
                <a:lnTo>
                  <a:pt x="79235" y="18923"/>
                </a:lnTo>
                <a:lnTo>
                  <a:pt x="79146" y="11430"/>
                </a:lnTo>
                <a:lnTo>
                  <a:pt x="77622" y="7874"/>
                </a:lnTo>
                <a:lnTo>
                  <a:pt x="75958" y="6223"/>
                </a:lnTo>
                <a:lnTo>
                  <a:pt x="71120" y="1524"/>
                </a:lnTo>
                <a:lnTo>
                  <a:pt x="66852" y="0"/>
                </a:lnTo>
                <a:lnTo>
                  <a:pt x="56222" y="0"/>
                </a:lnTo>
                <a:lnTo>
                  <a:pt x="51981" y="1524"/>
                </a:lnTo>
                <a:lnTo>
                  <a:pt x="45605" y="7620"/>
                </a:lnTo>
                <a:lnTo>
                  <a:pt x="44005" y="11430"/>
                </a:lnTo>
                <a:lnTo>
                  <a:pt x="44043" y="18923"/>
                </a:lnTo>
                <a:lnTo>
                  <a:pt x="53162" y="28448"/>
                </a:lnTo>
                <a:lnTo>
                  <a:pt x="49441" y="29464"/>
                </a:lnTo>
                <a:lnTo>
                  <a:pt x="46570" y="31242"/>
                </a:lnTo>
                <a:lnTo>
                  <a:pt x="42557" y="36703"/>
                </a:lnTo>
                <a:lnTo>
                  <a:pt x="41554" y="40005"/>
                </a:lnTo>
                <a:lnTo>
                  <a:pt x="41592" y="49530"/>
                </a:lnTo>
                <a:lnTo>
                  <a:pt x="43383" y="53848"/>
                </a:lnTo>
                <a:lnTo>
                  <a:pt x="50774" y="61087"/>
                </a:lnTo>
                <a:lnTo>
                  <a:pt x="55626" y="62865"/>
                </a:lnTo>
                <a:lnTo>
                  <a:pt x="67640" y="62865"/>
                </a:lnTo>
                <a:lnTo>
                  <a:pt x="72504" y="61087"/>
                </a:lnTo>
                <a:lnTo>
                  <a:pt x="77050" y="56642"/>
                </a:lnTo>
                <a:lnTo>
                  <a:pt x="79895" y="53848"/>
                </a:lnTo>
                <a:lnTo>
                  <a:pt x="81724" y="49530"/>
                </a:lnTo>
                <a:close/>
              </a:path>
              <a:path w="129540" h="62865">
                <a:moveTo>
                  <a:pt x="129095" y="49530"/>
                </a:moveTo>
                <a:lnTo>
                  <a:pt x="128968" y="40005"/>
                </a:lnTo>
                <a:lnTo>
                  <a:pt x="128117" y="37211"/>
                </a:lnTo>
                <a:lnTo>
                  <a:pt x="124269" y="31750"/>
                </a:lnTo>
                <a:lnTo>
                  <a:pt x="121437" y="29781"/>
                </a:lnTo>
                <a:lnTo>
                  <a:pt x="121437" y="47879"/>
                </a:lnTo>
                <a:lnTo>
                  <a:pt x="120281" y="50800"/>
                </a:lnTo>
                <a:lnTo>
                  <a:pt x="115620" y="55499"/>
                </a:lnTo>
                <a:lnTo>
                  <a:pt x="112674" y="56642"/>
                </a:lnTo>
                <a:lnTo>
                  <a:pt x="106781" y="56642"/>
                </a:lnTo>
                <a:lnTo>
                  <a:pt x="96621" y="46228"/>
                </a:lnTo>
                <a:lnTo>
                  <a:pt x="96659" y="40386"/>
                </a:lnTo>
                <a:lnTo>
                  <a:pt x="97777" y="37592"/>
                </a:lnTo>
                <a:lnTo>
                  <a:pt x="102387" y="32893"/>
                </a:lnTo>
                <a:lnTo>
                  <a:pt x="105308" y="31750"/>
                </a:lnTo>
                <a:lnTo>
                  <a:pt x="112433" y="31750"/>
                </a:lnTo>
                <a:lnTo>
                  <a:pt x="115455" y="32893"/>
                </a:lnTo>
                <a:lnTo>
                  <a:pt x="120230" y="37719"/>
                </a:lnTo>
                <a:lnTo>
                  <a:pt x="121335" y="40386"/>
                </a:lnTo>
                <a:lnTo>
                  <a:pt x="121437" y="47879"/>
                </a:lnTo>
                <a:lnTo>
                  <a:pt x="121437" y="29781"/>
                </a:lnTo>
                <a:lnTo>
                  <a:pt x="117627" y="28448"/>
                </a:lnTo>
                <a:lnTo>
                  <a:pt x="120637" y="27305"/>
                </a:lnTo>
                <a:lnTo>
                  <a:pt x="122885" y="25654"/>
                </a:lnTo>
                <a:lnTo>
                  <a:pt x="106083" y="25527"/>
                </a:lnTo>
                <a:lnTo>
                  <a:pt x="103670" y="24638"/>
                </a:lnTo>
                <a:lnTo>
                  <a:pt x="99949" y="20955"/>
                </a:lnTo>
                <a:lnTo>
                  <a:pt x="99098" y="18669"/>
                </a:lnTo>
                <a:lnTo>
                  <a:pt x="99034" y="13081"/>
                </a:lnTo>
                <a:lnTo>
                  <a:pt x="99974" y="10795"/>
                </a:lnTo>
                <a:lnTo>
                  <a:pt x="103733" y="7112"/>
                </a:lnTo>
                <a:lnTo>
                  <a:pt x="106108" y="6223"/>
                </a:lnTo>
                <a:lnTo>
                  <a:pt x="111772" y="6223"/>
                </a:lnTo>
                <a:lnTo>
                  <a:pt x="114147" y="7112"/>
                </a:lnTo>
                <a:lnTo>
                  <a:pt x="117957" y="10922"/>
                </a:lnTo>
                <a:lnTo>
                  <a:pt x="118808" y="13081"/>
                </a:lnTo>
                <a:lnTo>
                  <a:pt x="118808" y="18923"/>
                </a:lnTo>
                <a:lnTo>
                  <a:pt x="117983" y="20955"/>
                </a:lnTo>
                <a:lnTo>
                  <a:pt x="114287" y="24638"/>
                </a:lnTo>
                <a:lnTo>
                  <a:pt x="111925" y="25527"/>
                </a:lnTo>
                <a:lnTo>
                  <a:pt x="122974" y="25527"/>
                </a:lnTo>
                <a:lnTo>
                  <a:pt x="125857" y="21463"/>
                </a:lnTo>
                <a:lnTo>
                  <a:pt x="126606" y="18923"/>
                </a:lnTo>
                <a:lnTo>
                  <a:pt x="126504" y="11430"/>
                </a:lnTo>
                <a:lnTo>
                  <a:pt x="124993" y="7874"/>
                </a:lnTo>
                <a:lnTo>
                  <a:pt x="123329" y="6223"/>
                </a:lnTo>
                <a:lnTo>
                  <a:pt x="118491" y="1524"/>
                </a:lnTo>
                <a:lnTo>
                  <a:pt x="114211" y="0"/>
                </a:lnTo>
                <a:lnTo>
                  <a:pt x="103593" y="0"/>
                </a:lnTo>
                <a:lnTo>
                  <a:pt x="99352" y="1524"/>
                </a:lnTo>
                <a:lnTo>
                  <a:pt x="92976" y="7620"/>
                </a:lnTo>
                <a:lnTo>
                  <a:pt x="91376" y="11430"/>
                </a:lnTo>
                <a:lnTo>
                  <a:pt x="91414" y="18923"/>
                </a:lnTo>
                <a:lnTo>
                  <a:pt x="100533" y="28448"/>
                </a:lnTo>
                <a:lnTo>
                  <a:pt x="96812" y="29464"/>
                </a:lnTo>
                <a:lnTo>
                  <a:pt x="93941" y="31242"/>
                </a:lnTo>
                <a:lnTo>
                  <a:pt x="89928" y="36703"/>
                </a:lnTo>
                <a:lnTo>
                  <a:pt x="88912" y="40005"/>
                </a:lnTo>
                <a:lnTo>
                  <a:pt x="88950" y="49530"/>
                </a:lnTo>
                <a:lnTo>
                  <a:pt x="90754" y="53848"/>
                </a:lnTo>
                <a:lnTo>
                  <a:pt x="98132" y="61087"/>
                </a:lnTo>
                <a:lnTo>
                  <a:pt x="102997" y="62865"/>
                </a:lnTo>
                <a:lnTo>
                  <a:pt x="115011" y="62865"/>
                </a:lnTo>
                <a:lnTo>
                  <a:pt x="119862" y="61087"/>
                </a:lnTo>
                <a:lnTo>
                  <a:pt x="124421" y="56642"/>
                </a:lnTo>
                <a:lnTo>
                  <a:pt x="127266" y="53848"/>
                </a:lnTo>
                <a:lnTo>
                  <a:pt x="129095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463040" y="71450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5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9540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9540" h="62865">
                <a:moveTo>
                  <a:pt x="81280" y="40132"/>
                </a:moveTo>
                <a:lnTo>
                  <a:pt x="73139" y="40132"/>
                </a:lnTo>
                <a:lnTo>
                  <a:pt x="73139" y="12446"/>
                </a:lnTo>
                <a:lnTo>
                  <a:pt x="73152" y="254"/>
                </a:lnTo>
                <a:lnTo>
                  <a:pt x="67056" y="254"/>
                </a:lnTo>
                <a:lnTo>
                  <a:pt x="65659" y="2260"/>
                </a:lnTo>
                <a:lnTo>
                  <a:pt x="65659" y="12446"/>
                </a:lnTo>
                <a:lnTo>
                  <a:pt x="65659" y="40132"/>
                </a:lnTo>
                <a:lnTo>
                  <a:pt x="46609" y="40132"/>
                </a:lnTo>
                <a:lnTo>
                  <a:pt x="65659" y="12446"/>
                </a:lnTo>
                <a:lnTo>
                  <a:pt x="65659" y="2260"/>
                </a:lnTo>
                <a:lnTo>
                  <a:pt x="39243" y="40132"/>
                </a:lnTo>
                <a:lnTo>
                  <a:pt x="39243" y="47117"/>
                </a:lnTo>
                <a:lnTo>
                  <a:pt x="65659" y="47117"/>
                </a:lnTo>
                <a:lnTo>
                  <a:pt x="65659" y="61849"/>
                </a:lnTo>
                <a:lnTo>
                  <a:pt x="73139" y="61849"/>
                </a:lnTo>
                <a:lnTo>
                  <a:pt x="73139" y="47117"/>
                </a:lnTo>
                <a:lnTo>
                  <a:pt x="81280" y="47117"/>
                </a:lnTo>
                <a:lnTo>
                  <a:pt x="81280" y="40132"/>
                </a:lnTo>
                <a:close/>
              </a:path>
              <a:path w="129540" h="62865">
                <a:moveTo>
                  <a:pt x="129032" y="49530"/>
                </a:moveTo>
                <a:lnTo>
                  <a:pt x="128905" y="40005"/>
                </a:lnTo>
                <a:lnTo>
                  <a:pt x="128143" y="37211"/>
                </a:lnTo>
                <a:lnTo>
                  <a:pt x="124206" y="31750"/>
                </a:lnTo>
                <a:lnTo>
                  <a:pt x="121412" y="29718"/>
                </a:lnTo>
                <a:lnTo>
                  <a:pt x="121412" y="47879"/>
                </a:lnTo>
                <a:lnTo>
                  <a:pt x="120269" y="50800"/>
                </a:lnTo>
                <a:lnTo>
                  <a:pt x="115570" y="55499"/>
                </a:lnTo>
                <a:lnTo>
                  <a:pt x="112649" y="56642"/>
                </a:lnTo>
                <a:lnTo>
                  <a:pt x="106807" y="56642"/>
                </a:lnTo>
                <a:lnTo>
                  <a:pt x="96647" y="46228"/>
                </a:lnTo>
                <a:lnTo>
                  <a:pt x="96647" y="40386"/>
                </a:lnTo>
                <a:lnTo>
                  <a:pt x="97790" y="37592"/>
                </a:lnTo>
                <a:lnTo>
                  <a:pt x="102362" y="32893"/>
                </a:lnTo>
                <a:lnTo>
                  <a:pt x="105283" y="31750"/>
                </a:lnTo>
                <a:lnTo>
                  <a:pt x="112395" y="31750"/>
                </a:lnTo>
                <a:lnTo>
                  <a:pt x="115443" y="32893"/>
                </a:lnTo>
                <a:lnTo>
                  <a:pt x="120269" y="37719"/>
                </a:lnTo>
                <a:lnTo>
                  <a:pt x="121285" y="40386"/>
                </a:lnTo>
                <a:lnTo>
                  <a:pt x="121412" y="47879"/>
                </a:lnTo>
                <a:lnTo>
                  <a:pt x="121412" y="29718"/>
                </a:lnTo>
                <a:lnTo>
                  <a:pt x="117602" y="28448"/>
                </a:lnTo>
                <a:lnTo>
                  <a:pt x="120650" y="27305"/>
                </a:lnTo>
                <a:lnTo>
                  <a:pt x="122936" y="25654"/>
                </a:lnTo>
                <a:lnTo>
                  <a:pt x="106045" y="25527"/>
                </a:lnTo>
                <a:lnTo>
                  <a:pt x="103632" y="24638"/>
                </a:lnTo>
                <a:lnTo>
                  <a:pt x="99949" y="20955"/>
                </a:lnTo>
                <a:lnTo>
                  <a:pt x="99060" y="18669"/>
                </a:lnTo>
                <a:lnTo>
                  <a:pt x="99060" y="13081"/>
                </a:lnTo>
                <a:lnTo>
                  <a:pt x="99949" y="10795"/>
                </a:lnTo>
                <a:lnTo>
                  <a:pt x="103759" y="7112"/>
                </a:lnTo>
                <a:lnTo>
                  <a:pt x="106045" y="6223"/>
                </a:lnTo>
                <a:lnTo>
                  <a:pt x="111760" y="6223"/>
                </a:lnTo>
                <a:lnTo>
                  <a:pt x="111887" y="25527"/>
                </a:lnTo>
                <a:lnTo>
                  <a:pt x="122936" y="25527"/>
                </a:lnTo>
                <a:lnTo>
                  <a:pt x="125857" y="21463"/>
                </a:lnTo>
                <a:lnTo>
                  <a:pt x="126619" y="18923"/>
                </a:lnTo>
                <a:lnTo>
                  <a:pt x="126492" y="11430"/>
                </a:lnTo>
                <a:lnTo>
                  <a:pt x="124968" y="7874"/>
                </a:lnTo>
                <a:lnTo>
                  <a:pt x="123317" y="6223"/>
                </a:lnTo>
                <a:lnTo>
                  <a:pt x="118491" y="1524"/>
                </a:lnTo>
                <a:lnTo>
                  <a:pt x="114173" y="0"/>
                </a:lnTo>
                <a:lnTo>
                  <a:pt x="103632" y="0"/>
                </a:lnTo>
                <a:lnTo>
                  <a:pt x="99314" y="1524"/>
                </a:lnTo>
                <a:lnTo>
                  <a:pt x="92964" y="7620"/>
                </a:lnTo>
                <a:lnTo>
                  <a:pt x="91440" y="11430"/>
                </a:lnTo>
                <a:lnTo>
                  <a:pt x="91440" y="18923"/>
                </a:lnTo>
                <a:lnTo>
                  <a:pt x="100584" y="28448"/>
                </a:lnTo>
                <a:lnTo>
                  <a:pt x="96774" y="29464"/>
                </a:lnTo>
                <a:lnTo>
                  <a:pt x="93980" y="31242"/>
                </a:lnTo>
                <a:lnTo>
                  <a:pt x="89916" y="36703"/>
                </a:lnTo>
                <a:lnTo>
                  <a:pt x="88900" y="40005"/>
                </a:lnTo>
                <a:lnTo>
                  <a:pt x="88900" y="49530"/>
                </a:lnTo>
                <a:lnTo>
                  <a:pt x="90805" y="53848"/>
                </a:lnTo>
                <a:lnTo>
                  <a:pt x="98171" y="61087"/>
                </a:lnTo>
                <a:lnTo>
                  <a:pt x="102997" y="62865"/>
                </a:lnTo>
                <a:lnTo>
                  <a:pt x="115062" y="62865"/>
                </a:lnTo>
                <a:lnTo>
                  <a:pt x="119888" y="61087"/>
                </a:lnTo>
                <a:lnTo>
                  <a:pt x="124460" y="56642"/>
                </a:lnTo>
                <a:lnTo>
                  <a:pt x="127254" y="53848"/>
                </a:lnTo>
                <a:lnTo>
                  <a:pt x="129032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811020" y="71450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504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677"/>
                </a:lnTo>
                <a:close/>
              </a:path>
              <a:path w="129539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606" y="13589"/>
                </a:lnTo>
                <a:lnTo>
                  <a:pt x="22606" y="0"/>
                </a:lnTo>
                <a:close/>
              </a:path>
              <a:path w="129539" h="62865">
                <a:moveTo>
                  <a:pt x="70104" y="0"/>
                </a:moveTo>
                <a:lnTo>
                  <a:pt x="65278" y="0"/>
                </a:lnTo>
                <a:lnTo>
                  <a:pt x="64008" y="2667"/>
                </a:lnTo>
                <a:lnTo>
                  <a:pt x="61849" y="5461"/>
                </a:lnTo>
                <a:lnTo>
                  <a:pt x="55499" y="11049"/>
                </a:lnTo>
                <a:lnTo>
                  <a:pt x="51816" y="13462"/>
                </a:lnTo>
                <a:lnTo>
                  <a:pt x="47625" y="15494"/>
                </a:lnTo>
                <a:lnTo>
                  <a:pt x="47625" y="22733"/>
                </a:lnTo>
                <a:lnTo>
                  <a:pt x="62611" y="13589"/>
                </a:lnTo>
                <a:lnTo>
                  <a:pt x="70104" y="13589"/>
                </a:lnTo>
                <a:lnTo>
                  <a:pt x="70104" y="0"/>
                </a:lnTo>
                <a:close/>
              </a:path>
              <a:path w="129539" h="62865">
                <a:moveTo>
                  <a:pt x="70129" y="13677"/>
                </a:moveTo>
                <a:lnTo>
                  <a:pt x="62611" y="13677"/>
                </a:lnTo>
                <a:lnTo>
                  <a:pt x="62611" y="61849"/>
                </a:lnTo>
                <a:lnTo>
                  <a:pt x="70129" y="61849"/>
                </a:lnTo>
                <a:lnTo>
                  <a:pt x="70129" y="13677"/>
                </a:lnTo>
                <a:close/>
              </a:path>
              <a:path w="129539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159000" y="71450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504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677"/>
                </a:lnTo>
                <a:close/>
              </a:path>
              <a:path w="129539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606" y="13589"/>
                </a:lnTo>
                <a:lnTo>
                  <a:pt x="22606" y="0"/>
                </a:lnTo>
                <a:close/>
              </a:path>
              <a:path w="129539" h="62865">
                <a:moveTo>
                  <a:pt x="70104" y="0"/>
                </a:moveTo>
                <a:lnTo>
                  <a:pt x="65278" y="0"/>
                </a:lnTo>
                <a:lnTo>
                  <a:pt x="64008" y="2667"/>
                </a:lnTo>
                <a:lnTo>
                  <a:pt x="61849" y="5461"/>
                </a:lnTo>
                <a:lnTo>
                  <a:pt x="55499" y="11049"/>
                </a:lnTo>
                <a:lnTo>
                  <a:pt x="51816" y="13462"/>
                </a:lnTo>
                <a:lnTo>
                  <a:pt x="47625" y="15494"/>
                </a:lnTo>
                <a:lnTo>
                  <a:pt x="47625" y="22733"/>
                </a:lnTo>
                <a:lnTo>
                  <a:pt x="62611" y="13589"/>
                </a:lnTo>
                <a:lnTo>
                  <a:pt x="70104" y="13589"/>
                </a:lnTo>
                <a:lnTo>
                  <a:pt x="70104" y="0"/>
                </a:lnTo>
                <a:close/>
              </a:path>
              <a:path w="129539" h="62865">
                <a:moveTo>
                  <a:pt x="70129" y="13677"/>
                </a:moveTo>
                <a:lnTo>
                  <a:pt x="62611" y="13677"/>
                </a:lnTo>
                <a:lnTo>
                  <a:pt x="62611" y="61849"/>
                </a:lnTo>
                <a:lnTo>
                  <a:pt x="70129" y="61849"/>
                </a:lnTo>
                <a:lnTo>
                  <a:pt x="70129" y="13677"/>
                </a:lnTo>
                <a:close/>
              </a:path>
              <a:path w="129539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583180" y="7145019"/>
            <a:ext cx="106680" cy="62865"/>
          </a:xfrm>
          <a:custGeom>
            <a:avLst/>
            <a:gdLst/>
            <a:ahLst/>
            <a:cxnLst/>
            <a:rect l="l" t="t" r="r" b="b"/>
            <a:pathLst>
              <a:path w="106680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06680" h="62865">
                <a:moveTo>
                  <a:pt x="22491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91" y="61849"/>
                </a:lnTo>
                <a:lnTo>
                  <a:pt x="22491" y="13677"/>
                </a:lnTo>
                <a:close/>
              </a:path>
              <a:path w="106680" h="62865">
                <a:moveTo>
                  <a:pt x="54546" y="53251"/>
                </a:moveTo>
                <a:lnTo>
                  <a:pt x="45974" y="53251"/>
                </a:lnTo>
                <a:lnTo>
                  <a:pt x="45974" y="61849"/>
                </a:lnTo>
                <a:lnTo>
                  <a:pt x="54546" y="61849"/>
                </a:lnTo>
                <a:lnTo>
                  <a:pt x="54546" y="53251"/>
                </a:lnTo>
                <a:close/>
              </a:path>
              <a:path w="106680" h="62865">
                <a:moveTo>
                  <a:pt x="106172" y="35052"/>
                </a:moveTo>
                <a:lnTo>
                  <a:pt x="104267" y="30353"/>
                </a:lnTo>
                <a:lnTo>
                  <a:pt x="101727" y="27686"/>
                </a:lnTo>
                <a:lnTo>
                  <a:pt x="98933" y="24892"/>
                </a:lnTo>
                <a:lnTo>
                  <a:pt x="96901" y="22860"/>
                </a:lnTo>
                <a:lnTo>
                  <a:pt x="92456" y="20955"/>
                </a:lnTo>
                <a:lnTo>
                  <a:pt x="83058" y="20955"/>
                </a:lnTo>
                <a:lnTo>
                  <a:pt x="79121" y="22352"/>
                </a:lnTo>
                <a:lnTo>
                  <a:pt x="75565" y="24892"/>
                </a:lnTo>
                <a:lnTo>
                  <a:pt x="78867" y="8255"/>
                </a:lnTo>
                <a:lnTo>
                  <a:pt x="103251" y="8255"/>
                </a:lnTo>
                <a:lnTo>
                  <a:pt x="103251" y="1143"/>
                </a:lnTo>
                <a:lnTo>
                  <a:pt x="72771" y="1143"/>
                </a:lnTo>
                <a:lnTo>
                  <a:pt x="66929" y="32766"/>
                </a:lnTo>
                <a:lnTo>
                  <a:pt x="73914" y="33655"/>
                </a:lnTo>
                <a:lnTo>
                  <a:pt x="75057" y="31877"/>
                </a:lnTo>
                <a:lnTo>
                  <a:pt x="76581" y="30480"/>
                </a:lnTo>
                <a:lnTo>
                  <a:pt x="80518" y="28194"/>
                </a:lnTo>
                <a:lnTo>
                  <a:pt x="82677" y="27686"/>
                </a:lnTo>
                <a:lnTo>
                  <a:pt x="89027" y="27686"/>
                </a:lnTo>
                <a:lnTo>
                  <a:pt x="92202" y="28956"/>
                </a:lnTo>
                <a:lnTo>
                  <a:pt x="96901" y="33909"/>
                </a:lnTo>
                <a:lnTo>
                  <a:pt x="98171" y="37338"/>
                </a:lnTo>
                <a:lnTo>
                  <a:pt x="98044" y="46482"/>
                </a:lnTo>
                <a:lnTo>
                  <a:pt x="96901" y="49784"/>
                </a:lnTo>
                <a:lnTo>
                  <a:pt x="91948" y="55245"/>
                </a:lnTo>
                <a:lnTo>
                  <a:pt x="88773" y="56642"/>
                </a:lnTo>
                <a:lnTo>
                  <a:pt x="82169" y="56642"/>
                </a:lnTo>
                <a:lnTo>
                  <a:pt x="79629" y="55626"/>
                </a:lnTo>
                <a:lnTo>
                  <a:pt x="75311" y="51816"/>
                </a:lnTo>
                <a:lnTo>
                  <a:pt x="74041" y="48895"/>
                </a:lnTo>
                <a:lnTo>
                  <a:pt x="73406" y="45085"/>
                </a:lnTo>
                <a:lnTo>
                  <a:pt x="65532" y="45720"/>
                </a:lnTo>
                <a:lnTo>
                  <a:pt x="66040" y="50927"/>
                </a:lnTo>
                <a:lnTo>
                  <a:pt x="68072" y="54991"/>
                </a:lnTo>
                <a:lnTo>
                  <a:pt x="75057" y="61341"/>
                </a:lnTo>
                <a:lnTo>
                  <a:pt x="79629" y="62865"/>
                </a:lnTo>
                <a:lnTo>
                  <a:pt x="91948" y="62865"/>
                </a:lnTo>
                <a:lnTo>
                  <a:pt x="97409" y="60325"/>
                </a:lnTo>
                <a:lnTo>
                  <a:pt x="100330" y="56642"/>
                </a:lnTo>
                <a:lnTo>
                  <a:pt x="104521" y="51308"/>
                </a:lnTo>
                <a:lnTo>
                  <a:pt x="106172" y="46482"/>
                </a:lnTo>
                <a:lnTo>
                  <a:pt x="106172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966720" y="7145019"/>
            <a:ext cx="200660" cy="62865"/>
          </a:xfrm>
          <a:custGeom>
            <a:avLst/>
            <a:gdLst/>
            <a:ahLst/>
            <a:cxnLst/>
            <a:rect l="l" t="t" r="r" b="b"/>
            <a:pathLst>
              <a:path w="200660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200660" h="62865">
                <a:moveTo>
                  <a:pt x="22491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91" y="61849"/>
                </a:lnTo>
                <a:lnTo>
                  <a:pt x="22491" y="13677"/>
                </a:lnTo>
                <a:close/>
              </a:path>
              <a:path w="200660" h="62865">
                <a:moveTo>
                  <a:pt x="54546" y="53251"/>
                </a:moveTo>
                <a:lnTo>
                  <a:pt x="45974" y="53251"/>
                </a:lnTo>
                <a:lnTo>
                  <a:pt x="45974" y="61849"/>
                </a:lnTo>
                <a:lnTo>
                  <a:pt x="54546" y="61849"/>
                </a:lnTo>
                <a:lnTo>
                  <a:pt x="54546" y="53251"/>
                </a:lnTo>
                <a:close/>
              </a:path>
              <a:path w="200660" h="62865">
                <a:moveTo>
                  <a:pt x="105029" y="54610"/>
                </a:moveTo>
                <a:lnTo>
                  <a:pt x="74930" y="54610"/>
                </a:lnTo>
                <a:lnTo>
                  <a:pt x="76835" y="51816"/>
                </a:lnTo>
                <a:lnTo>
                  <a:pt x="82296" y="46482"/>
                </a:lnTo>
                <a:lnTo>
                  <a:pt x="92202" y="38100"/>
                </a:lnTo>
                <a:lnTo>
                  <a:pt x="96139" y="34544"/>
                </a:lnTo>
                <a:lnTo>
                  <a:pt x="100711" y="29210"/>
                </a:lnTo>
                <a:lnTo>
                  <a:pt x="102362" y="26797"/>
                </a:lnTo>
                <a:lnTo>
                  <a:pt x="104394" y="21971"/>
                </a:lnTo>
                <a:lnTo>
                  <a:pt x="104902" y="19812"/>
                </a:lnTo>
                <a:lnTo>
                  <a:pt x="104775" y="12065"/>
                </a:lnTo>
                <a:lnTo>
                  <a:pt x="103251" y="8128"/>
                </a:lnTo>
                <a:lnTo>
                  <a:pt x="101219" y="6223"/>
                </a:lnTo>
                <a:lnTo>
                  <a:pt x="96393" y="1651"/>
                </a:lnTo>
                <a:lnTo>
                  <a:pt x="91694" y="0"/>
                </a:lnTo>
                <a:lnTo>
                  <a:pt x="80010" y="0"/>
                </a:lnTo>
                <a:lnTo>
                  <a:pt x="75438" y="1524"/>
                </a:lnTo>
                <a:lnTo>
                  <a:pt x="68453" y="7620"/>
                </a:lnTo>
                <a:lnTo>
                  <a:pt x="66548" y="12065"/>
                </a:lnTo>
                <a:lnTo>
                  <a:pt x="65913" y="17780"/>
                </a:lnTo>
                <a:lnTo>
                  <a:pt x="73660" y="18542"/>
                </a:lnTo>
                <a:lnTo>
                  <a:pt x="73660" y="14732"/>
                </a:lnTo>
                <a:lnTo>
                  <a:pt x="74803" y="11684"/>
                </a:lnTo>
                <a:lnTo>
                  <a:pt x="79121" y="7366"/>
                </a:lnTo>
                <a:lnTo>
                  <a:pt x="82042" y="6223"/>
                </a:lnTo>
                <a:lnTo>
                  <a:pt x="89027" y="6223"/>
                </a:lnTo>
                <a:lnTo>
                  <a:pt x="91821" y="7239"/>
                </a:lnTo>
                <a:lnTo>
                  <a:pt x="96139" y="11430"/>
                </a:lnTo>
                <a:lnTo>
                  <a:pt x="97155" y="13970"/>
                </a:lnTo>
                <a:lnTo>
                  <a:pt x="97155" y="19812"/>
                </a:lnTo>
                <a:lnTo>
                  <a:pt x="96012" y="22860"/>
                </a:lnTo>
                <a:lnTo>
                  <a:pt x="91313" y="29210"/>
                </a:lnTo>
                <a:lnTo>
                  <a:pt x="86868" y="33528"/>
                </a:lnTo>
                <a:lnTo>
                  <a:pt x="75946" y="42545"/>
                </a:lnTo>
                <a:lnTo>
                  <a:pt x="72644" y="45720"/>
                </a:lnTo>
                <a:lnTo>
                  <a:pt x="68072" y="51054"/>
                </a:lnTo>
                <a:lnTo>
                  <a:pt x="66421" y="53848"/>
                </a:lnTo>
                <a:lnTo>
                  <a:pt x="64770" y="58293"/>
                </a:lnTo>
                <a:lnTo>
                  <a:pt x="64516" y="59944"/>
                </a:lnTo>
                <a:lnTo>
                  <a:pt x="64516" y="61849"/>
                </a:lnTo>
                <a:lnTo>
                  <a:pt x="105029" y="61849"/>
                </a:lnTo>
                <a:lnTo>
                  <a:pt x="105029" y="54610"/>
                </a:lnTo>
                <a:close/>
              </a:path>
              <a:path w="200660" h="62865">
                <a:moveTo>
                  <a:pt x="152908" y="40132"/>
                </a:moveTo>
                <a:lnTo>
                  <a:pt x="144665" y="40132"/>
                </a:lnTo>
                <a:lnTo>
                  <a:pt x="144665" y="12395"/>
                </a:lnTo>
                <a:lnTo>
                  <a:pt x="144653" y="254"/>
                </a:lnTo>
                <a:lnTo>
                  <a:pt x="138557" y="254"/>
                </a:lnTo>
                <a:lnTo>
                  <a:pt x="137160" y="2247"/>
                </a:lnTo>
                <a:lnTo>
                  <a:pt x="137160" y="12446"/>
                </a:lnTo>
                <a:lnTo>
                  <a:pt x="137160" y="40132"/>
                </a:lnTo>
                <a:lnTo>
                  <a:pt x="117983" y="40132"/>
                </a:lnTo>
                <a:lnTo>
                  <a:pt x="137160" y="12446"/>
                </a:lnTo>
                <a:lnTo>
                  <a:pt x="137160" y="2247"/>
                </a:lnTo>
                <a:lnTo>
                  <a:pt x="110617" y="40132"/>
                </a:lnTo>
                <a:lnTo>
                  <a:pt x="110617" y="47117"/>
                </a:lnTo>
                <a:lnTo>
                  <a:pt x="137160" y="47117"/>
                </a:lnTo>
                <a:lnTo>
                  <a:pt x="137160" y="61849"/>
                </a:lnTo>
                <a:lnTo>
                  <a:pt x="144665" y="61849"/>
                </a:lnTo>
                <a:lnTo>
                  <a:pt x="144665" y="47117"/>
                </a:lnTo>
                <a:lnTo>
                  <a:pt x="152908" y="47117"/>
                </a:lnTo>
                <a:lnTo>
                  <a:pt x="152908" y="40132"/>
                </a:lnTo>
                <a:close/>
              </a:path>
              <a:path w="200660" h="62865">
                <a:moveTo>
                  <a:pt x="200406" y="24130"/>
                </a:moveTo>
                <a:lnTo>
                  <a:pt x="200025" y="20447"/>
                </a:lnTo>
                <a:lnTo>
                  <a:pt x="198120" y="13335"/>
                </a:lnTo>
                <a:lnTo>
                  <a:pt x="196850" y="10287"/>
                </a:lnTo>
                <a:lnTo>
                  <a:pt x="194310" y="6223"/>
                </a:lnTo>
                <a:lnTo>
                  <a:pt x="193675" y="5207"/>
                </a:lnTo>
                <a:lnTo>
                  <a:pt x="192786" y="4381"/>
                </a:lnTo>
                <a:lnTo>
                  <a:pt x="192786" y="21336"/>
                </a:lnTo>
                <a:lnTo>
                  <a:pt x="192786" y="41529"/>
                </a:lnTo>
                <a:lnTo>
                  <a:pt x="191516" y="48260"/>
                </a:lnTo>
                <a:lnTo>
                  <a:pt x="186817" y="54991"/>
                </a:lnTo>
                <a:lnTo>
                  <a:pt x="184023" y="56642"/>
                </a:lnTo>
                <a:lnTo>
                  <a:pt x="177038" y="56642"/>
                </a:lnTo>
                <a:lnTo>
                  <a:pt x="174244" y="54991"/>
                </a:lnTo>
                <a:lnTo>
                  <a:pt x="169418" y="48260"/>
                </a:lnTo>
                <a:lnTo>
                  <a:pt x="168275" y="41529"/>
                </a:lnTo>
                <a:lnTo>
                  <a:pt x="168275" y="21336"/>
                </a:lnTo>
                <a:lnTo>
                  <a:pt x="169545" y="14478"/>
                </a:lnTo>
                <a:lnTo>
                  <a:pt x="174244" y="7747"/>
                </a:lnTo>
                <a:lnTo>
                  <a:pt x="177038" y="6223"/>
                </a:lnTo>
                <a:lnTo>
                  <a:pt x="183896" y="6223"/>
                </a:lnTo>
                <a:lnTo>
                  <a:pt x="186817" y="7874"/>
                </a:lnTo>
                <a:lnTo>
                  <a:pt x="191516" y="14605"/>
                </a:lnTo>
                <a:lnTo>
                  <a:pt x="192786" y="21336"/>
                </a:lnTo>
                <a:lnTo>
                  <a:pt x="192786" y="4381"/>
                </a:lnTo>
                <a:lnTo>
                  <a:pt x="191643" y="3302"/>
                </a:lnTo>
                <a:lnTo>
                  <a:pt x="186690" y="635"/>
                </a:lnTo>
                <a:lnTo>
                  <a:pt x="183769" y="0"/>
                </a:lnTo>
                <a:lnTo>
                  <a:pt x="176022" y="0"/>
                </a:lnTo>
                <a:lnTo>
                  <a:pt x="160528" y="24130"/>
                </a:lnTo>
                <a:lnTo>
                  <a:pt x="160528" y="31496"/>
                </a:lnTo>
                <a:lnTo>
                  <a:pt x="174625" y="62865"/>
                </a:lnTo>
                <a:lnTo>
                  <a:pt x="185039" y="62865"/>
                </a:lnTo>
                <a:lnTo>
                  <a:pt x="200406" y="39497"/>
                </a:lnTo>
                <a:lnTo>
                  <a:pt x="20040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370580" y="7145019"/>
            <a:ext cx="200660" cy="62865"/>
          </a:xfrm>
          <a:custGeom>
            <a:avLst/>
            <a:gdLst/>
            <a:ahLst/>
            <a:cxnLst/>
            <a:rect l="l" t="t" r="r" b="b"/>
            <a:pathLst>
              <a:path w="200660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200660" h="62865">
                <a:moveTo>
                  <a:pt x="22491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91" y="61849"/>
                </a:lnTo>
                <a:lnTo>
                  <a:pt x="22491" y="13677"/>
                </a:lnTo>
                <a:close/>
              </a:path>
              <a:path w="200660" h="62865">
                <a:moveTo>
                  <a:pt x="54546" y="53251"/>
                </a:moveTo>
                <a:lnTo>
                  <a:pt x="45974" y="53251"/>
                </a:lnTo>
                <a:lnTo>
                  <a:pt x="45974" y="61849"/>
                </a:lnTo>
                <a:lnTo>
                  <a:pt x="54546" y="61849"/>
                </a:lnTo>
                <a:lnTo>
                  <a:pt x="54546" y="53251"/>
                </a:lnTo>
                <a:close/>
              </a:path>
              <a:path w="200660" h="62865">
                <a:moveTo>
                  <a:pt x="105029" y="54610"/>
                </a:moveTo>
                <a:lnTo>
                  <a:pt x="74930" y="54610"/>
                </a:lnTo>
                <a:lnTo>
                  <a:pt x="76835" y="51816"/>
                </a:lnTo>
                <a:lnTo>
                  <a:pt x="82296" y="46482"/>
                </a:lnTo>
                <a:lnTo>
                  <a:pt x="92202" y="38100"/>
                </a:lnTo>
                <a:lnTo>
                  <a:pt x="96139" y="34544"/>
                </a:lnTo>
                <a:lnTo>
                  <a:pt x="100711" y="29210"/>
                </a:lnTo>
                <a:lnTo>
                  <a:pt x="102362" y="26797"/>
                </a:lnTo>
                <a:lnTo>
                  <a:pt x="104394" y="21971"/>
                </a:lnTo>
                <a:lnTo>
                  <a:pt x="104902" y="19812"/>
                </a:lnTo>
                <a:lnTo>
                  <a:pt x="104775" y="12065"/>
                </a:lnTo>
                <a:lnTo>
                  <a:pt x="103251" y="8128"/>
                </a:lnTo>
                <a:lnTo>
                  <a:pt x="101219" y="6223"/>
                </a:lnTo>
                <a:lnTo>
                  <a:pt x="96393" y="1651"/>
                </a:lnTo>
                <a:lnTo>
                  <a:pt x="91694" y="0"/>
                </a:lnTo>
                <a:lnTo>
                  <a:pt x="80010" y="0"/>
                </a:lnTo>
                <a:lnTo>
                  <a:pt x="75438" y="1524"/>
                </a:lnTo>
                <a:lnTo>
                  <a:pt x="68453" y="7620"/>
                </a:lnTo>
                <a:lnTo>
                  <a:pt x="66548" y="12065"/>
                </a:lnTo>
                <a:lnTo>
                  <a:pt x="65913" y="17780"/>
                </a:lnTo>
                <a:lnTo>
                  <a:pt x="73660" y="18542"/>
                </a:lnTo>
                <a:lnTo>
                  <a:pt x="73660" y="14732"/>
                </a:lnTo>
                <a:lnTo>
                  <a:pt x="74803" y="11684"/>
                </a:lnTo>
                <a:lnTo>
                  <a:pt x="79121" y="7366"/>
                </a:lnTo>
                <a:lnTo>
                  <a:pt x="82042" y="6223"/>
                </a:lnTo>
                <a:lnTo>
                  <a:pt x="89027" y="6223"/>
                </a:lnTo>
                <a:lnTo>
                  <a:pt x="91821" y="7239"/>
                </a:lnTo>
                <a:lnTo>
                  <a:pt x="96139" y="11430"/>
                </a:lnTo>
                <a:lnTo>
                  <a:pt x="97155" y="13970"/>
                </a:lnTo>
                <a:lnTo>
                  <a:pt x="97155" y="19812"/>
                </a:lnTo>
                <a:lnTo>
                  <a:pt x="96012" y="22860"/>
                </a:lnTo>
                <a:lnTo>
                  <a:pt x="91313" y="29210"/>
                </a:lnTo>
                <a:lnTo>
                  <a:pt x="86868" y="33528"/>
                </a:lnTo>
                <a:lnTo>
                  <a:pt x="75946" y="42545"/>
                </a:lnTo>
                <a:lnTo>
                  <a:pt x="72644" y="45720"/>
                </a:lnTo>
                <a:lnTo>
                  <a:pt x="68072" y="51054"/>
                </a:lnTo>
                <a:lnTo>
                  <a:pt x="66421" y="53848"/>
                </a:lnTo>
                <a:lnTo>
                  <a:pt x="64770" y="58293"/>
                </a:lnTo>
                <a:lnTo>
                  <a:pt x="64516" y="59944"/>
                </a:lnTo>
                <a:lnTo>
                  <a:pt x="64516" y="61849"/>
                </a:lnTo>
                <a:lnTo>
                  <a:pt x="105029" y="61849"/>
                </a:lnTo>
                <a:lnTo>
                  <a:pt x="105029" y="54610"/>
                </a:lnTo>
                <a:close/>
              </a:path>
              <a:path w="200660" h="62865">
                <a:moveTo>
                  <a:pt x="153162" y="1016"/>
                </a:moveTo>
                <a:lnTo>
                  <a:pt x="113538" y="1016"/>
                </a:lnTo>
                <a:lnTo>
                  <a:pt x="113538" y="8255"/>
                </a:lnTo>
                <a:lnTo>
                  <a:pt x="143510" y="8255"/>
                </a:lnTo>
                <a:lnTo>
                  <a:pt x="139700" y="12700"/>
                </a:lnTo>
                <a:lnTo>
                  <a:pt x="123063" y="51181"/>
                </a:lnTo>
                <a:lnTo>
                  <a:pt x="122047" y="61849"/>
                </a:lnTo>
                <a:lnTo>
                  <a:pt x="129794" y="61849"/>
                </a:lnTo>
                <a:lnTo>
                  <a:pt x="130175" y="55753"/>
                </a:lnTo>
                <a:lnTo>
                  <a:pt x="131191" y="50038"/>
                </a:lnTo>
                <a:lnTo>
                  <a:pt x="132715" y="44958"/>
                </a:lnTo>
                <a:lnTo>
                  <a:pt x="134747" y="37592"/>
                </a:lnTo>
                <a:lnTo>
                  <a:pt x="137795" y="30480"/>
                </a:lnTo>
                <a:lnTo>
                  <a:pt x="145415" y="16637"/>
                </a:lnTo>
                <a:lnTo>
                  <a:pt x="149225" y="11176"/>
                </a:lnTo>
                <a:lnTo>
                  <a:pt x="153162" y="6985"/>
                </a:lnTo>
                <a:lnTo>
                  <a:pt x="153162" y="1016"/>
                </a:lnTo>
                <a:close/>
              </a:path>
              <a:path w="200660" h="62865">
                <a:moveTo>
                  <a:pt x="200406" y="24130"/>
                </a:moveTo>
                <a:lnTo>
                  <a:pt x="200025" y="20447"/>
                </a:lnTo>
                <a:lnTo>
                  <a:pt x="198120" y="13335"/>
                </a:lnTo>
                <a:lnTo>
                  <a:pt x="196850" y="10287"/>
                </a:lnTo>
                <a:lnTo>
                  <a:pt x="194310" y="6223"/>
                </a:lnTo>
                <a:lnTo>
                  <a:pt x="193675" y="5207"/>
                </a:lnTo>
                <a:lnTo>
                  <a:pt x="192786" y="4381"/>
                </a:lnTo>
                <a:lnTo>
                  <a:pt x="192786" y="21336"/>
                </a:lnTo>
                <a:lnTo>
                  <a:pt x="192786" y="41529"/>
                </a:lnTo>
                <a:lnTo>
                  <a:pt x="191516" y="48260"/>
                </a:lnTo>
                <a:lnTo>
                  <a:pt x="186817" y="54991"/>
                </a:lnTo>
                <a:lnTo>
                  <a:pt x="184023" y="56642"/>
                </a:lnTo>
                <a:lnTo>
                  <a:pt x="177038" y="56642"/>
                </a:lnTo>
                <a:lnTo>
                  <a:pt x="174244" y="54991"/>
                </a:lnTo>
                <a:lnTo>
                  <a:pt x="169418" y="48260"/>
                </a:lnTo>
                <a:lnTo>
                  <a:pt x="168275" y="41529"/>
                </a:lnTo>
                <a:lnTo>
                  <a:pt x="168275" y="21336"/>
                </a:lnTo>
                <a:lnTo>
                  <a:pt x="169545" y="14478"/>
                </a:lnTo>
                <a:lnTo>
                  <a:pt x="174244" y="7747"/>
                </a:lnTo>
                <a:lnTo>
                  <a:pt x="177038" y="6223"/>
                </a:lnTo>
                <a:lnTo>
                  <a:pt x="183896" y="6223"/>
                </a:lnTo>
                <a:lnTo>
                  <a:pt x="186817" y="7874"/>
                </a:lnTo>
                <a:lnTo>
                  <a:pt x="191516" y="14605"/>
                </a:lnTo>
                <a:lnTo>
                  <a:pt x="192786" y="21336"/>
                </a:lnTo>
                <a:lnTo>
                  <a:pt x="192786" y="4381"/>
                </a:lnTo>
                <a:lnTo>
                  <a:pt x="191643" y="3302"/>
                </a:lnTo>
                <a:lnTo>
                  <a:pt x="186690" y="635"/>
                </a:lnTo>
                <a:lnTo>
                  <a:pt x="183769" y="0"/>
                </a:lnTo>
                <a:lnTo>
                  <a:pt x="176022" y="0"/>
                </a:lnTo>
                <a:lnTo>
                  <a:pt x="160528" y="24130"/>
                </a:lnTo>
                <a:lnTo>
                  <a:pt x="160528" y="31496"/>
                </a:lnTo>
                <a:lnTo>
                  <a:pt x="174625" y="62865"/>
                </a:lnTo>
                <a:lnTo>
                  <a:pt x="185039" y="62865"/>
                </a:lnTo>
                <a:lnTo>
                  <a:pt x="200406" y="39497"/>
                </a:lnTo>
                <a:lnTo>
                  <a:pt x="20040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34060" y="750061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59" h="62865">
                <a:moveTo>
                  <a:pt x="40767" y="54610"/>
                </a:moveTo>
                <a:lnTo>
                  <a:pt x="10553" y="54610"/>
                </a:lnTo>
                <a:lnTo>
                  <a:pt x="11404" y="53213"/>
                </a:lnTo>
                <a:lnTo>
                  <a:pt x="12484" y="51816"/>
                </a:lnTo>
                <a:lnTo>
                  <a:pt x="15062" y="49149"/>
                </a:lnTo>
                <a:lnTo>
                  <a:pt x="17970" y="46482"/>
                </a:lnTo>
                <a:lnTo>
                  <a:pt x="27940" y="38100"/>
                </a:lnTo>
                <a:lnTo>
                  <a:pt x="31813" y="34544"/>
                </a:lnTo>
                <a:lnTo>
                  <a:pt x="36487" y="29210"/>
                </a:lnTo>
                <a:lnTo>
                  <a:pt x="38150" y="26797"/>
                </a:lnTo>
                <a:lnTo>
                  <a:pt x="40170" y="21971"/>
                </a:lnTo>
                <a:lnTo>
                  <a:pt x="40640" y="19812"/>
                </a:lnTo>
                <a:lnTo>
                  <a:pt x="40589" y="12065"/>
                </a:lnTo>
                <a:lnTo>
                  <a:pt x="38963" y="8128"/>
                </a:lnTo>
                <a:lnTo>
                  <a:pt x="36944" y="6223"/>
                </a:lnTo>
                <a:lnTo>
                  <a:pt x="32080" y="1651"/>
                </a:lnTo>
                <a:lnTo>
                  <a:pt x="27406" y="0"/>
                </a:lnTo>
                <a:lnTo>
                  <a:pt x="15621" y="0"/>
                </a:lnTo>
                <a:lnTo>
                  <a:pt x="10972" y="1524"/>
                </a:lnTo>
                <a:lnTo>
                  <a:pt x="4025" y="7620"/>
                </a:lnTo>
                <a:lnTo>
                  <a:pt x="2019" y="12065"/>
                </a:lnTo>
                <a:lnTo>
                  <a:pt x="1485" y="17780"/>
                </a:lnTo>
                <a:lnTo>
                  <a:pt x="9258" y="18542"/>
                </a:lnTo>
                <a:lnTo>
                  <a:pt x="9283" y="14732"/>
                </a:lnTo>
                <a:lnTo>
                  <a:pt x="10414" y="11684"/>
                </a:lnTo>
                <a:lnTo>
                  <a:pt x="14744" y="7366"/>
                </a:lnTo>
                <a:lnTo>
                  <a:pt x="17678" y="6223"/>
                </a:lnTo>
                <a:lnTo>
                  <a:pt x="24739" y="6223"/>
                </a:lnTo>
                <a:lnTo>
                  <a:pt x="27546" y="7239"/>
                </a:lnTo>
                <a:lnTo>
                  <a:pt x="31838" y="11430"/>
                </a:lnTo>
                <a:lnTo>
                  <a:pt x="32918" y="13970"/>
                </a:lnTo>
                <a:lnTo>
                  <a:pt x="32918" y="19812"/>
                </a:lnTo>
                <a:lnTo>
                  <a:pt x="31737" y="22860"/>
                </a:lnTo>
                <a:lnTo>
                  <a:pt x="26987" y="29210"/>
                </a:lnTo>
                <a:lnTo>
                  <a:pt x="22504" y="33528"/>
                </a:lnTo>
                <a:lnTo>
                  <a:pt x="11506" y="42545"/>
                </a:lnTo>
                <a:lnTo>
                  <a:pt x="8191" y="45720"/>
                </a:lnTo>
                <a:lnTo>
                  <a:pt x="3657" y="51054"/>
                </a:lnTo>
                <a:lnTo>
                  <a:pt x="1993" y="53848"/>
                </a:lnTo>
                <a:lnTo>
                  <a:pt x="292" y="58293"/>
                </a:lnTo>
                <a:lnTo>
                  <a:pt x="0" y="59944"/>
                </a:lnTo>
                <a:lnTo>
                  <a:pt x="76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59" h="62865">
                <a:moveTo>
                  <a:pt x="88900" y="24130"/>
                </a:moveTo>
                <a:lnTo>
                  <a:pt x="81241" y="4343"/>
                </a:lnTo>
                <a:lnTo>
                  <a:pt x="81241" y="21336"/>
                </a:lnTo>
                <a:lnTo>
                  <a:pt x="81241" y="41529"/>
                </a:lnTo>
                <a:lnTo>
                  <a:pt x="80035" y="48260"/>
                </a:lnTo>
                <a:lnTo>
                  <a:pt x="75336" y="54991"/>
                </a:lnTo>
                <a:lnTo>
                  <a:pt x="72402" y="56642"/>
                </a:lnTo>
                <a:lnTo>
                  <a:pt x="65455" y="56642"/>
                </a:lnTo>
                <a:lnTo>
                  <a:pt x="62560" y="54991"/>
                </a:lnTo>
                <a:lnTo>
                  <a:pt x="57823" y="48260"/>
                </a:lnTo>
                <a:lnTo>
                  <a:pt x="56629" y="41529"/>
                </a:lnTo>
                <a:lnTo>
                  <a:pt x="56642" y="21336"/>
                </a:lnTo>
                <a:lnTo>
                  <a:pt x="57924" y="14478"/>
                </a:lnTo>
                <a:lnTo>
                  <a:pt x="62598" y="7747"/>
                </a:lnTo>
                <a:lnTo>
                  <a:pt x="65379" y="6223"/>
                </a:lnTo>
                <a:lnTo>
                  <a:pt x="72377" y="6223"/>
                </a:lnTo>
                <a:lnTo>
                  <a:pt x="75336" y="7874"/>
                </a:lnTo>
                <a:lnTo>
                  <a:pt x="80060" y="14605"/>
                </a:lnTo>
                <a:lnTo>
                  <a:pt x="81241" y="21336"/>
                </a:lnTo>
                <a:lnTo>
                  <a:pt x="81241" y="4343"/>
                </a:lnTo>
                <a:lnTo>
                  <a:pt x="80137" y="3302"/>
                </a:lnTo>
                <a:lnTo>
                  <a:pt x="75133" y="635"/>
                </a:lnTo>
                <a:lnTo>
                  <a:pt x="72237" y="0"/>
                </a:lnTo>
                <a:lnTo>
                  <a:pt x="64452" y="0"/>
                </a:lnTo>
                <a:lnTo>
                  <a:pt x="48856" y="24130"/>
                </a:lnTo>
                <a:lnTo>
                  <a:pt x="48856" y="31496"/>
                </a:lnTo>
                <a:lnTo>
                  <a:pt x="63017" y="62865"/>
                </a:lnTo>
                <a:lnTo>
                  <a:pt x="73456" y="62865"/>
                </a:lnTo>
                <a:lnTo>
                  <a:pt x="88900" y="39497"/>
                </a:lnTo>
                <a:lnTo>
                  <a:pt x="88900" y="24130"/>
                </a:lnTo>
                <a:close/>
              </a:path>
              <a:path w="137159" h="62865">
                <a:moveTo>
                  <a:pt x="136740" y="39497"/>
                </a:moveTo>
                <a:lnTo>
                  <a:pt x="129095" y="4356"/>
                </a:lnTo>
                <a:lnTo>
                  <a:pt x="129095" y="21336"/>
                </a:lnTo>
                <a:lnTo>
                  <a:pt x="129082" y="41529"/>
                </a:lnTo>
                <a:lnTo>
                  <a:pt x="127876" y="48260"/>
                </a:lnTo>
                <a:lnTo>
                  <a:pt x="123164" y="54991"/>
                </a:lnTo>
                <a:lnTo>
                  <a:pt x="120243" y="56642"/>
                </a:lnTo>
                <a:lnTo>
                  <a:pt x="113284" y="56642"/>
                </a:lnTo>
                <a:lnTo>
                  <a:pt x="110388" y="54991"/>
                </a:lnTo>
                <a:lnTo>
                  <a:pt x="105651" y="48260"/>
                </a:lnTo>
                <a:lnTo>
                  <a:pt x="104470" y="41529"/>
                </a:lnTo>
                <a:lnTo>
                  <a:pt x="104470" y="21336"/>
                </a:lnTo>
                <a:lnTo>
                  <a:pt x="105752" y="14478"/>
                </a:lnTo>
                <a:lnTo>
                  <a:pt x="110439" y="7747"/>
                </a:lnTo>
                <a:lnTo>
                  <a:pt x="113220" y="6223"/>
                </a:lnTo>
                <a:lnTo>
                  <a:pt x="120218" y="6223"/>
                </a:lnTo>
                <a:lnTo>
                  <a:pt x="123164" y="7874"/>
                </a:lnTo>
                <a:lnTo>
                  <a:pt x="127889" y="14605"/>
                </a:lnTo>
                <a:lnTo>
                  <a:pt x="129095" y="21336"/>
                </a:lnTo>
                <a:lnTo>
                  <a:pt x="129095" y="4356"/>
                </a:lnTo>
                <a:lnTo>
                  <a:pt x="127965" y="3302"/>
                </a:lnTo>
                <a:lnTo>
                  <a:pt x="122974" y="635"/>
                </a:lnTo>
                <a:lnTo>
                  <a:pt x="120065" y="0"/>
                </a:lnTo>
                <a:lnTo>
                  <a:pt x="112293" y="0"/>
                </a:lnTo>
                <a:lnTo>
                  <a:pt x="96685" y="24130"/>
                </a:lnTo>
                <a:lnTo>
                  <a:pt x="96685" y="31496"/>
                </a:lnTo>
                <a:lnTo>
                  <a:pt x="110845" y="62865"/>
                </a:lnTo>
                <a:lnTo>
                  <a:pt x="121285" y="62865"/>
                </a:lnTo>
                <a:lnTo>
                  <a:pt x="125018" y="61595"/>
                </a:lnTo>
                <a:lnTo>
                  <a:pt x="131025" y="56642"/>
                </a:lnTo>
                <a:lnTo>
                  <a:pt x="133134" y="53340"/>
                </a:lnTo>
                <a:lnTo>
                  <a:pt x="136105" y="44577"/>
                </a:lnTo>
                <a:lnTo>
                  <a:pt x="136740" y="39497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107440" y="750061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59" h="62865">
                <a:moveTo>
                  <a:pt x="40576" y="54610"/>
                </a:moveTo>
                <a:lnTo>
                  <a:pt x="10502" y="54610"/>
                </a:lnTo>
                <a:lnTo>
                  <a:pt x="11353" y="53213"/>
                </a:lnTo>
                <a:lnTo>
                  <a:pt x="12420" y="51816"/>
                </a:lnTo>
                <a:lnTo>
                  <a:pt x="14998" y="49149"/>
                </a:lnTo>
                <a:lnTo>
                  <a:pt x="17881" y="46482"/>
                </a:lnTo>
                <a:lnTo>
                  <a:pt x="27813" y="38100"/>
                </a:lnTo>
                <a:lnTo>
                  <a:pt x="31661" y="34544"/>
                </a:lnTo>
                <a:lnTo>
                  <a:pt x="36322" y="29210"/>
                </a:lnTo>
                <a:lnTo>
                  <a:pt x="37973" y="26797"/>
                </a:lnTo>
                <a:lnTo>
                  <a:pt x="39992" y="21971"/>
                </a:lnTo>
                <a:lnTo>
                  <a:pt x="40449" y="19812"/>
                </a:lnTo>
                <a:lnTo>
                  <a:pt x="40411" y="12065"/>
                </a:lnTo>
                <a:lnTo>
                  <a:pt x="38773" y="8128"/>
                </a:lnTo>
                <a:lnTo>
                  <a:pt x="36766" y="6223"/>
                </a:lnTo>
                <a:lnTo>
                  <a:pt x="31940" y="1651"/>
                </a:lnTo>
                <a:lnTo>
                  <a:pt x="27279" y="0"/>
                </a:lnTo>
                <a:lnTo>
                  <a:pt x="15557" y="0"/>
                </a:lnTo>
                <a:lnTo>
                  <a:pt x="10922" y="1524"/>
                </a:lnTo>
                <a:lnTo>
                  <a:pt x="4000" y="7620"/>
                </a:lnTo>
                <a:lnTo>
                  <a:pt x="2019" y="12065"/>
                </a:lnTo>
                <a:lnTo>
                  <a:pt x="1485" y="17780"/>
                </a:lnTo>
                <a:lnTo>
                  <a:pt x="9220" y="18542"/>
                </a:lnTo>
                <a:lnTo>
                  <a:pt x="9245" y="14732"/>
                </a:lnTo>
                <a:lnTo>
                  <a:pt x="10363" y="11684"/>
                </a:lnTo>
                <a:lnTo>
                  <a:pt x="14681" y="7366"/>
                </a:lnTo>
                <a:lnTo>
                  <a:pt x="17589" y="6223"/>
                </a:lnTo>
                <a:lnTo>
                  <a:pt x="24625" y="6223"/>
                </a:lnTo>
                <a:lnTo>
                  <a:pt x="27419" y="7239"/>
                </a:lnTo>
                <a:lnTo>
                  <a:pt x="31686" y="11430"/>
                </a:lnTo>
                <a:lnTo>
                  <a:pt x="32766" y="13970"/>
                </a:lnTo>
                <a:lnTo>
                  <a:pt x="32766" y="19812"/>
                </a:lnTo>
                <a:lnTo>
                  <a:pt x="31597" y="22860"/>
                </a:lnTo>
                <a:lnTo>
                  <a:pt x="26860" y="29210"/>
                </a:lnTo>
                <a:lnTo>
                  <a:pt x="22402" y="33528"/>
                </a:lnTo>
                <a:lnTo>
                  <a:pt x="11455" y="42545"/>
                </a:lnTo>
                <a:lnTo>
                  <a:pt x="8153" y="45720"/>
                </a:lnTo>
                <a:lnTo>
                  <a:pt x="3632" y="51054"/>
                </a:lnTo>
                <a:lnTo>
                  <a:pt x="1993" y="53848"/>
                </a:lnTo>
                <a:lnTo>
                  <a:pt x="292" y="58293"/>
                </a:lnTo>
                <a:lnTo>
                  <a:pt x="0" y="59944"/>
                </a:lnTo>
                <a:lnTo>
                  <a:pt x="76" y="61849"/>
                </a:lnTo>
                <a:lnTo>
                  <a:pt x="40576" y="61849"/>
                </a:lnTo>
                <a:lnTo>
                  <a:pt x="40576" y="54610"/>
                </a:lnTo>
                <a:close/>
              </a:path>
              <a:path w="137159" h="62865">
                <a:moveTo>
                  <a:pt x="88493" y="39497"/>
                </a:moveTo>
                <a:lnTo>
                  <a:pt x="80886" y="4356"/>
                </a:lnTo>
                <a:lnTo>
                  <a:pt x="80886" y="21336"/>
                </a:lnTo>
                <a:lnTo>
                  <a:pt x="80873" y="41529"/>
                </a:lnTo>
                <a:lnTo>
                  <a:pt x="79679" y="48260"/>
                </a:lnTo>
                <a:lnTo>
                  <a:pt x="74980" y="54991"/>
                </a:lnTo>
                <a:lnTo>
                  <a:pt x="72072" y="56642"/>
                </a:lnTo>
                <a:lnTo>
                  <a:pt x="65151" y="56642"/>
                </a:lnTo>
                <a:lnTo>
                  <a:pt x="62268" y="54991"/>
                </a:lnTo>
                <a:lnTo>
                  <a:pt x="57556" y="48260"/>
                </a:lnTo>
                <a:lnTo>
                  <a:pt x="56375" y="41529"/>
                </a:lnTo>
                <a:lnTo>
                  <a:pt x="56375" y="21336"/>
                </a:lnTo>
                <a:lnTo>
                  <a:pt x="57658" y="14478"/>
                </a:lnTo>
                <a:lnTo>
                  <a:pt x="62318" y="7747"/>
                </a:lnTo>
                <a:lnTo>
                  <a:pt x="65087" y="6223"/>
                </a:lnTo>
                <a:lnTo>
                  <a:pt x="72047" y="6223"/>
                </a:lnTo>
                <a:lnTo>
                  <a:pt x="74980" y="7874"/>
                </a:lnTo>
                <a:lnTo>
                  <a:pt x="79692" y="14605"/>
                </a:lnTo>
                <a:lnTo>
                  <a:pt x="80886" y="21336"/>
                </a:lnTo>
                <a:lnTo>
                  <a:pt x="80886" y="4356"/>
                </a:lnTo>
                <a:lnTo>
                  <a:pt x="79768" y="3302"/>
                </a:lnTo>
                <a:lnTo>
                  <a:pt x="74790" y="635"/>
                </a:lnTo>
                <a:lnTo>
                  <a:pt x="71907" y="0"/>
                </a:lnTo>
                <a:lnTo>
                  <a:pt x="64160" y="0"/>
                </a:lnTo>
                <a:lnTo>
                  <a:pt x="48628" y="24130"/>
                </a:lnTo>
                <a:lnTo>
                  <a:pt x="48628" y="31496"/>
                </a:lnTo>
                <a:lnTo>
                  <a:pt x="62725" y="62865"/>
                </a:lnTo>
                <a:lnTo>
                  <a:pt x="73113" y="62865"/>
                </a:lnTo>
                <a:lnTo>
                  <a:pt x="76835" y="61595"/>
                </a:lnTo>
                <a:lnTo>
                  <a:pt x="82816" y="56642"/>
                </a:lnTo>
                <a:lnTo>
                  <a:pt x="84912" y="53340"/>
                </a:lnTo>
                <a:lnTo>
                  <a:pt x="87871" y="44577"/>
                </a:lnTo>
                <a:lnTo>
                  <a:pt x="88493" y="39497"/>
                </a:lnTo>
                <a:close/>
              </a:path>
              <a:path w="137159" h="62865">
                <a:moveTo>
                  <a:pt x="129781" y="56769"/>
                </a:moveTo>
                <a:lnTo>
                  <a:pt x="104609" y="46863"/>
                </a:lnTo>
                <a:lnTo>
                  <a:pt x="97383" y="47625"/>
                </a:lnTo>
                <a:lnTo>
                  <a:pt x="97993" y="52451"/>
                </a:lnTo>
                <a:lnTo>
                  <a:pt x="99834" y="56134"/>
                </a:lnTo>
                <a:lnTo>
                  <a:pt x="105905" y="61595"/>
                </a:lnTo>
                <a:lnTo>
                  <a:pt x="109804" y="62865"/>
                </a:lnTo>
                <a:lnTo>
                  <a:pt x="119126" y="62865"/>
                </a:lnTo>
                <a:lnTo>
                  <a:pt x="123050" y="61595"/>
                </a:lnTo>
                <a:lnTo>
                  <a:pt x="129781" y="56769"/>
                </a:lnTo>
                <a:close/>
              </a:path>
              <a:path w="137159" h="62865">
                <a:moveTo>
                  <a:pt x="136550" y="22225"/>
                </a:moveTo>
                <a:lnTo>
                  <a:pt x="128181" y="4406"/>
                </a:lnTo>
                <a:lnTo>
                  <a:pt x="128181" y="16129"/>
                </a:lnTo>
                <a:lnTo>
                  <a:pt x="128117" y="25019"/>
                </a:lnTo>
                <a:lnTo>
                  <a:pt x="127063" y="28194"/>
                </a:lnTo>
                <a:lnTo>
                  <a:pt x="122567" y="33020"/>
                </a:lnTo>
                <a:lnTo>
                  <a:pt x="119710" y="34290"/>
                </a:lnTo>
                <a:lnTo>
                  <a:pt x="112763" y="34290"/>
                </a:lnTo>
                <a:lnTo>
                  <a:pt x="109880" y="33020"/>
                </a:lnTo>
                <a:lnTo>
                  <a:pt x="105168" y="28194"/>
                </a:lnTo>
                <a:lnTo>
                  <a:pt x="103987" y="25019"/>
                </a:lnTo>
                <a:lnTo>
                  <a:pt x="104063" y="16510"/>
                </a:lnTo>
                <a:lnTo>
                  <a:pt x="105219" y="13081"/>
                </a:lnTo>
                <a:lnTo>
                  <a:pt x="110197" y="7620"/>
                </a:lnTo>
                <a:lnTo>
                  <a:pt x="113106" y="6223"/>
                </a:lnTo>
                <a:lnTo>
                  <a:pt x="119659" y="6223"/>
                </a:lnTo>
                <a:lnTo>
                  <a:pt x="122428" y="7493"/>
                </a:lnTo>
                <a:lnTo>
                  <a:pt x="127038" y="12700"/>
                </a:lnTo>
                <a:lnTo>
                  <a:pt x="128181" y="16129"/>
                </a:lnTo>
                <a:lnTo>
                  <a:pt x="128181" y="4406"/>
                </a:lnTo>
                <a:lnTo>
                  <a:pt x="123151" y="1016"/>
                </a:lnTo>
                <a:lnTo>
                  <a:pt x="119519" y="0"/>
                </a:lnTo>
                <a:lnTo>
                  <a:pt x="110007" y="0"/>
                </a:lnTo>
                <a:lnTo>
                  <a:pt x="105410" y="1905"/>
                </a:lnTo>
                <a:lnTo>
                  <a:pt x="98082" y="9525"/>
                </a:lnTo>
                <a:lnTo>
                  <a:pt x="96240" y="14605"/>
                </a:lnTo>
                <a:lnTo>
                  <a:pt x="96240" y="26797"/>
                </a:lnTo>
                <a:lnTo>
                  <a:pt x="97993" y="31750"/>
                </a:lnTo>
                <a:lnTo>
                  <a:pt x="105029" y="39116"/>
                </a:lnTo>
                <a:lnTo>
                  <a:pt x="109321" y="40894"/>
                </a:lnTo>
                <a:lnTo>
                  <a:pt x="117424" y="40894"/>
                </a:lnTo>
                <a:lnTo>
                  <a:pt x="120269" y="40259"/>
                </a:lnTo>
                <a:lnTo>
                  <a:pt x="125463" y="37211"/>
                </a:lnTo>
                <a:lnTo>
                  <a:pt x="127520" y="35306"/>
                </a:lnTo>
                <a:lnTo>
                  <a:pt x="128130" y="34290"/>
                </a:lnTo>
                <a:lnTo>
                  <a:pt x="129019" y="32893"/>
                </a:lnTo>
                <a:lnTo>
                  <a:pt x="129057" y="37719"/>
                </a:lnTo>
                <a:lnTo>
                  <a:pt x="128714" y="40513"/>
                </a:lnTo>
                <a:lnTo>
                  <a:pt x="117094" y="56642"/>
                </a:lnTo>
                <a:lnTo>
                  <a:pt x="129870" y="56642"/>
                </a:lnTo>
                <a:lnTo>
                  <a:pt x="132308" y="53213"/>
                </a:lnTo>
                <a:lnTo>
                  <a:pt x="135699" y="43942"/>
                </a:lnTo>
                <a:lnTo>
                  <a:pt x="136550" y="37719"/>
                </a:lnTo>
                <a:lnTo>
                  <a:pt x="136550" y="32893"/>
                </a:lnTo>
                <a:lnTo>
                  <a:pt x="136550" y="22225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463040" y="75006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716"/>
                </a:lnTo>
                <a:lnTo>
                  <a:pt x="22606" y="0"/>
                </a:lnTo>
                <a:close/>
              </a:path>
              <a:path w="129540" h="62865">
                <a:moveTo>
                  <a:pt x="81915" y="35941"/>
                </a:moveTo>
                <a:lnTo>
                  <a:pt x="80137" y="31115"/>
                </a:lnTo>
                <a:lnTo>
                  <a:pt x="77724" y="28575"/>
                </a:lnTo>
                <a:lnTo>
                  <a:pt x="74168" y="24828"/>
                </a:lnTo>
                <a:lnTo>
                  <a:pt x="74168" y="37973"/>
                </a:lnTo>
                <a:lnTo>
                  <a:pt x="74168" y="46990"/>
                </a:lnTo>
                <a:lnTo>
                  <a:pt x="73152" y="50165"/>
                </a:lnTo>
                <a:lnTo>
                  <a:pt x="68580" y="55372"/>
                </a:lnTo>
                <a:lnTo>
                  <a:pt x="65786" y="56642"/>
                </a:lnTo>
                <a:lnTo>
                  <a:pt x="60452" y="56642"/>
                </a:lnTo>
                <a:lnTo>
                  <a:pt x="50165" y="44450"/>
                </a:lnTo>
                <a:lnTo>
                  <a:pt x="50165" y="37973"/>
                </a:lnTo>
                <a:lnTo>
                  <a:pt x="51308" y="34671"/>
                </a:lnTo>
                <a:lnTo>
                  <a:pt x="55753" y="30099"/>
                </a:lnTo>
                <a:lnTo>
                  <a:pt x="56007" y="29845"/>
                </a:lnTo>
                <a:lnTo>
                  <a:pt x="58928" y="28575"/>
                </a:lnTo>
                <a:lnTo>
                  <a:pt x="65786" y="28575"/>
                </a:lnTo>
                <a:lnTo>
                  <a:pt x="68580" y="29845"/>
                </a:lnTo>
                <a:lnTo>
                  <a:pt x="73152" y="34671"/>
                </a:lnTo>
                <a:lnTo>
                  <a:pt x="74168" y="37973"/>
                </a:lnTo>
                <a:lnTo>
                  <a:pt x="74168" y="24828"/>
                </a:lnTo>
                <a:lnTo>
                  <a:pt x="73152" y="23749"/>
                </a:lnTo>
                <a:lnTo>
                  <a:pt x="68834" y="21844"/>
                </a:lnTo>
                <a:lnTo>
                  <a:pt x="60960" y="21844"/>
                </a:lnTo>
                <a:lnTo>
                  <a:pt x="58293" y="22606"/>
                </a:lnTo>
                <a:lnTo>
                  <a:pt x="52959" y="25273"/>
                </a:lnTo>
                <a:lnTo>
                  <a:pt x="50800" y="27305"/>
                </a:lnTo>
                <a:lnTo>
                  <a:pt x="49022" y="30099"/>
                </a:lnTo>
                <a:lnTo>
                  <a:pt x="60579" y="6223"/>
                </a:lnTo>
                <a:lnTo>
                  <a:pt x="66040" y="6223"/>
                </a:lnTo>
                <a:lnTo>
                  <a:pt x="68453" y="7239"/>
                </a:lnTo>
                <a:lnTo>
                  <a:pt x="71755" y="10795"/>
                </a:lnTo>
                <a:lnTo>
                  <a:pt x="72771" y="12954"/>
                </a:lnTo>
                <a:lnTo>
                  <a:pt x="73406" y="15875"/>
                </a:lnTo>
                <a:lnTo>
                  <a:pt x="80899" y="15367"/>
                </a:lnTo>
                <a:lnTo>
                  <a:pt x="68326" y="0"/>
                </a:lnTo>
                <a:lnTo>
                  <a:pt x="57023" y="0"/>
                </a:lnTo>
                <a:lnTo>
                  <a:pt x="51816" y="2413"/>
                </a:lnTo>
                <a:lnTo>
                  <a:pt x="41529" y="43688"/>
                </a:lnTo>
                <a:lnTo>
                  <a:pt x="43434" y="51308"/>
                </a:lnTo>
                <a:lnTo>
                  <a:pt x="51435" y="60579"/>
                </a:lnTo>
                <a:lnTo>
                  <a:pt x="56515" y="62865"/>
                </a:lnTo>
                <a:lnTo>
                  <a:pt x="66421" y="62865"/>
                </a:lnTo>
                <a:lnTo>
                  <a:pt x="69723" y="61976"/>
                </a:lnTo>
                <a:lnTo>
                  <a:pt x="75565" y="58420"/>
                </a:lnTo>
                <a:lnTo>
                  <a:pt x="77089" y="56642"/>
                </a:lnTo>
                <a:lnTo>
                  <a:pt x="77851" y="55880"/>
                </a:lnTo>
                <a:lnTo>
                  <a:pt x="81153" y="49276"/>
                </a:lnTo>
                <a:lnTo>
                  <a:pt x="81915" y="45720"/>
                </a:lnTo>
                <a:lnTo>
                  <a:pt x="81915" y="35941"/>
                </a:lnTo>
                <a:close/>
              </a:path>
              <a:path w="129540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396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811020" y="7500619"/>
            <a:ext cx="128905" cy="62865"/>
          </a:xfrm>
          <a:custGeom>
            <a:avLst/>
            <a:gdLst/>
            <a:ahLst/>
            <a:cxnLst/>
            <a:rect l="l" t="t" r="r" b="b"/>
            <a:pathLst>
              <a:path w="128905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716"/>
                </a:lnTo>
                <a:lnTo>
                  <a:pt x="22479" y="0"/>
                </a:lnTo>
                <a:close/>
              </a:path>
              <a:path w="128905" h="62865">
                <a:moveTo>
                  <a:pt x="81026" y="54610"/>
                </a:moveTo>
                <a:lnTo>
                  <a:pt x="51054" y="54610"/>
                </a:lnTo>
                <a:lnTo>
                  <a:pt x="52959" y="51816"/>
                </a:lnTo>
                <a:lnTo>
                  <a:pt x="55499" y="49149"/>
                </a:lnTo>
                <a:lnTo>
                  <a:pt x="58420" y="46482"/>
                </a:lnTo>
                <a:lnTo>
                  <a:pt x="68326" y="38100"/>
                </a:lnTo>
                <a:lnTo>
                  <a:pt x="72136" y="34544"/>
                </a:lnTo>
                <a:lnTo>
                  <a:pt x="76708" y="29210"/>
                </a:lnTo>
                <a:lnTo>
                  <a:pt x="78359" y="26797"/>
                </a:lnTo>
                <a:lnTo>
                  <a:pt x="80391" y="21971"/>
                </a:lnTo>
                <a:lnTo>
                  <a:pt x="80899" y="19812"/>
                </a:lnTo>
                <a:lnTo>
                  <a:pt x="80772" y="12065"/>
                </a:lnTo>
                <a:lnTo>
                  <a:pt x="79248" y="8128"/>
                </a:lnTo>
                <a:lnTo>
                  <a:pt x="77216" y="6223"/>
                </a:lnTo>
                <a:lnTo>
                  <a:pt x="72390" y="1651"/>
                </a:lnTo>
                <a:lnTo>
                  <a:pt x="67691" y="0"/>
                </a:lnTo>
                <a:lnTo>
                  <a:pt x="56134" y="0"/>
                </a:lnTo>
                <a:lnTo>
                  <a:pt x="51435" y="1524"/>
                </a:lnTo>
                <a:lnTo>
                  <a:pt x="44577" y="7620"/>
                </a:lnTo>
                <a:lnTo>
                  <a:pt x="42672" y="12065"/>
                </a:lnTo>
                <a:lnTo>
                  <a:pt x="42037" y="17780"/>
                </a:lnTo>
                <a:lnTo>
                  <a:pt x="49784" y="18542"/>
                </a:lnTo>
                <a:lnTo>
                  <a:pt x="49784" y="14732"/>
                </a:lnTo>
                <a:lnTo>
                  <a:pt x="50927" y="11684"/>
                </a:lnTo>
                <a:lnTo>
                  <a:pt x="55245" y="7366"/>
                </a:lnTo>
                <a:lnTo>
                  <a:pt x="58166" y="6223"/>
                </a:lnTo>
                <a:lnTo>
                  <a:pt x="65151" y="6223"/>
                </a:lnTo>
                <a:lnTo>
                  <a:pt x="67945" y="7239"/>
                </a:lnTo>
                <a:lnTo>
                  <a:pt x="72136" y="11430"/>
                </a:lnTo>
                <a:lnTo>
                  <a:pt x="73152" y="13970"/>
                </a:lnTo>
                <a:lnTo>
                  <a:pt x="73152" y="19812"/>
                </a:lnTo>
                <a:lnTo>
                  <a:pt x="72009" y="22860"/>
                </a:lnTo>
                <a:lnTo>
                  <a:pt x="67310" y="29210"/>
                </a:lnTo>
                <a:lnTo>
                  <a:pt x="62865" y="33528"/>
                </a:lnTo>
                <a:lnTo>
                  <a:pt x="51943" y="42545"/>
                </a:lnTo>
                <a:lnTo>
                  <a:pt x="48768" y="45720"/>
                </a:lnTo>
                <a:lnTo>
                  <a:pt x="44196" y="51054"/>
                </a:lnTo>
                <a:lnTo>
                  <a:pt x="42545" y="53848"/>
                </a:lnTo>
                <a:lnTo>
                  <a:pt x="40894" y="58293"/>
                </a:lnTo>
                <a:lnTo>
                  <a:pt x="40640" y="59944"/>
                </a:lnTo>
                <a:lnTo>
                  <a:pt x="40640" y="61849"/>
                </a:lnTo>
                <a:lnTo>
                  <a:pt x="81026" y="61849"/>
                </a:lnTo>
                <a:lnTo>
                  <a:pt x="81026" y="54610"/>
                </a:lnTo>
                <a:close/>
              </a:path>
              <a:path w="128905" h="62865">
                <a:moveTo>
                  <a:pt x="128905" y="35941"/>
                </a:moveTo>
                <a:lnTo>
                  <a:pt x="127127" y="31115"/>
                </a:lnTo>
                <a:lnTo>
                  <a:pt x="124714" y="28575"/>
                </a:lnTo>
                <a:lnTo>
                  <a:pt x="121285" y="24955"/>
                </a:lnTo>
                <a:lnTo>
                  <a:pt x="121285" y="37973"/>
                </a:lnTo>
                <a:lnTo>
                  <a:pt x="121158" y="46990"/>
                </a:lnTo>
                <a:lnTo>
                  <a:pt x="120142" y="50165"/>
                </a:lnTo>
                <a:lnTo>
                  <a:pt x="115570" y="55372"/>
                </a:lnTo>
                <a:lnTo>
                  <a:pt x="112903" y="56642"/>
                </a:lnTo>
                <a:lnTo>
                  <a:pt x="107569" y="56642"/>
                </a:lnTo>
                <a:lnTo>
                  <a:pt x="97282" y="44450"/>
                </a:lnTo>
                <a:lnTo>
                  <a:pt x="97282" y="37973"/>
                </a:lnTo>
                <a:lnTo>
                  <a:pt x="121285" y="37973"/>
                </a:lnTo>
                <a:lnTo>
                  <a:pt x="121285" y="24955"/>
                </a:lnTo>
                <a:lnTo>
                  <a:pt x="120142" y="23749"/>
                </a:lnTo>
                <a:lnTo>
                  <a:pt x="115951" y="21844"/>
                </a:lnTo>
                <a:lnTo>
                  <a:pt x="108077" y="21844"/>
                </a:lnTo>
                <a:lnTo>
                  <a:pt x="105283" y="22606"/>
                </a:lnTo>
                <a:lnTo>
                  <a:pt x="100076" y="25273"/>
                </a:lnTo>
                <a:lnTo>
                  <a:pt x="97917" y="27305"/>
                </a:lnTo>
                <a:lnTo>
                  <a:pt x="96139" y="30099"/>
                </a:lnTo>
                <a:lnTo>
                  <a:pt x="107696" y="6223"/>
                </a:lnTo>
                <a:lnTo>
                  <a:pt x="113030" y="6223"/>
                </a:lnTo>
                <a:lnTo>
                  <a:pt x="115570" y="7239"/>
                </a:lnTo>
                <a:lnTo>
                  <a:pt x="118745" y="10795"/>
                </a:lnTo>
                <a:lnTo>
                  <a:pt x="119761" y="12954"/>
                </a:lnTo>
                <a:lnTo>
                  <a:pt x="120396" y="15875"/>
                </a:lnTo>
                <a:lnTo>
                  <a:pt x="127889" y="15367"/>
                </a:lnTo>
                <a:lnTo>
                  <a:pt x="115316" y="0"/>
                </a:lnTo>
                <a:lnTo>
                  <a:pt x="104140" y="0"/>
                </a:lnTo>
                <a:lnTo>
                  <a:pt x="98933" y="2413"/>
                </a:lnTo>
                <a:lnTo>
                  <a:pt x="88646" y="43688"/>
                </a:lnTo>
                <a:lnTo>
                  <a:pt x="90678" y="51308"/>
                </a:lnTo>
                <a:lnTo>
                  <a:pt x="98552" y="60579"/>
                </a:lnTo>
                <a:lnTo>
                  <a:pt x="103632" y="62865"/>
                </a:lnTo>
                <a:lnTo>
                  <a:pt x="113538" y="62865"/>
                </a:lnTo>
                <a:lnTo>
                  <a:pt x="116840" y="61976"/>
                </a:lnTo>
                <a:lnTo>
                  <a:pt x="122555" y="58420"/>
                </a:lnTo>
                <a:lnTo>
                  <a:pt x="124079" y="56642"/>
                </a:lnTo>
                <a:lnTo>
                  <a:pt x="124841" y="55880"/>
                </a:lnTo>
                <a:lnTo>
                  <a:pt x="128143" y="49276"/>
                </a:lnTo>
                <a:lnTo>
                  <a:pt x="128905" y="45720"/>
                </a:lnTo>
                <a:lnTo>
                  <a:pt x="128905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159000" y="75006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716"/>
                </a:lnTo>
                <a:lnTo>
                  <a:pt x="22606" y="0"/>
                </a:lnTo>
                <a:close/>
              </a:path>
              <a:path w="129539" h="62865">
                <a:moveTo>
                  <a:pt x="82042" y="39624"/>
                </a:moveTo>
                <a:lnTo>
                  <a:pt x="70612" y="28448"/>
                </a:lnTo>
                <a:lnTo>
                  <a:pt x="73279" y="27178"/>
                </a:lnTo>
                <a:lnTo>
                  <a:pt x="74549" y="26162"/>
                </a:lnTo>
                <a:lnTo>
                  <a:pt x="75438" y="25400"/>
                </a:lnTo>
                <a:lnTo>
                  <a:pt x="78232" y="21082"/>
                </a:lnTo>
                <a:lnTo>
                  <a:pt x="78994" y="18669"/>
                </a:lnTo>
                <a:lnTo>
                  <a:pt x="78994" y="13081"/>
                </a:lnTo>
                <a:lnTo>
                  <a:pt x="64389" y="0"/>
                </a:lnTo>
                <a:lnTo>
                  <a:pt x="56261" y="0"/>
                </a:lnTo>
                <a:lnTo>
                  <a:pt x="52197" y="1397"/>
                </a:lnTo>
                <a:lnTo>
                  <a:pt x="45593" y="6985"/>
                </a:lnTo>
                <a:lnTo>
                  <a:pt x="43561" y="10922"/>
                </a:lnTo>
                <a:lnTo>
                  <a:pt x="42672" y="16002"/>
                </a:lnTo>
                <a:lnTo>
                  <a:pt x="50165" y="17272"/>
                </a:lnTo>
                <a:lnTo>
                  <a:pt x="50673" y="13589"/>
                </a:lnTo>
                <a:lnTo>
                  <a:pt x="51943" y="10922"/>
                </a:lnTo>
                <a:lnTo>
                  <a:pt x="55880" y="7112"/>
                </a:lnTo>
                <a:lnTo>
                  <a:pt x="58293" y="6223"/>
                </a:lnTo>
                <a:lnTo>
                  <a:pt x="64135" y="6223"/>
                </a:lnTo>
                <a:lnTo>
                  <a:pt x="66548" y="7112"/>
                </a:lnTo>
                <a:lnTo>
                  <a:pt x="70358" y="10795"/>
                </a:lnTo>
                <a:lnTo>
                  <a:pt x="71247" y="13081"/>
                </a:lnTo>
                <a:lnTo>
                  <a:pt x="71247" y="19304"/>
                </a:lnTo>
                <a:lnTo>
                  <a:pt x="69977" y="21971"/>
                </a:lnTo>
                <a:lnTo>
                  <a:pt x="64897" y="25273"/>
                </a:lnTo>
                <a:lnTo>
                  <a:pt x="61976" y="26162"/>
                </a:lnTo>
                <a:lnTo>
                  <a:pt x="58039" y="26162"/>
                </a:lnTo>
                <a:lnTo>
                  <a:pt x="57531" y="26035"/>
                </a:lnTo>
                <a:lnTo>
                  <a:pt x="56769" y="32639"/>
                </a:lnTo>
                <a:lnTo>
                  <a:pt x="58801" y="32131"/>
                </a:lnTo>
                <a:lnTo>
                  <a:pt x="60579" y="31877"/>
                </a:lnTo>
                <a:lnTo>
                  <a:pt x="65532" y="31877"/>
                </a:lnTo>
                <a:lnTo>
                  <a:pt x="68326" y="33020"/>
                </a:lnTo>
                <a:lnTo>
                  <a:pt x="72898" y="37465"/>
                </a:lnTo>
                <a:lnTo>
                  <a:pt x="74041" y="40386"/>
                </a:lnTo>
                <a:lnTo>
                  <a:pt x="74041" y="47498"/>
                </a:lnTo>
                <a:lnTo>
                  <a:pt x="72771" y="50546"/>
                </a:lnTo>
                <a:lnTo>
                  <a:pt x="67945" y="55372"/>
                </a:lnTo>
                <a:lnTo>
                  <a:pt x="64897" y="56642"/>
                </a:lnTo>
                <a:lnTo>
                  <a:pt x="58420" y="56642"/>
                </a:lnTo>
                <a:lnTo>
                  <a:pt x="55880" y="55753"/>
                </a:lnTo>
                <a:lnTo>
                  <a:pt x="51689" y="51943"/>
                </a:lnTo>
                <a:lnTo>
                  <a:pt x="50292" y="48895"/>
                </a:lnTo>
                <a:lnTo>
                  <a:pt x="49403" y="44577"/>
                </a:lnTo>
                <a:lnTo>
                  <a:pt x="41910" y="45593"/>
                </a:lnTo>
                <a:lnTo>
                  <a:pt x="42418" y="50673"/>
                </a:lnTo>
                <a:lnTo>
                  <a:pt x="44450" y="54864"/>
                </a:lnTo>
                <a:lnTo>
                  <a:pt x="51562" y="61341"/>
                </a:lnTo>
                <a:lnTo>
                  <a:pt x="56007" y="62865"/>
                </a:lnTo>
                <a:lnTo>
                  <a:pt x="67310" y="62865"/>
                </a:lnTo>
                <a:lnTo>
                  <a:pt x="72263" y="61087"/>
                </a:lnTo>
                <a:lnTo>
                  <a:pt x="76835" y="56642"/>
                </a:lnTo>
                <a:lnTo>
                  <a:pt x="80010" y="53594"/>
                </a:lnTo>
                <a:lnTo>
                  <a:pt x="82042" y="49022"/>
                </a:lnTo>
                <a:lnTo>
                  <a:pt x="82042" y="39624"/>
                </a:lnTo>
                <a:close/>
              </a:path>
              <a:path w="129539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583180" y="7500619"/>
            <a:ext cx="106680" cy="62865"/>
          </a:xfrm>
          <a:custGeom>
            <a:avLst/>
            <a:gdLst/>
            <a:ahLst/>
            <a:cxnLst/>
            <a:rect l="l" t="t" r="r" b="b"/>
            <a:pathLst>
              <a:path w="106680" h="62865">
                <a:moveTo>
                  <a:pt x="22491" y="13677"/>
                </a:moveTo>
                <a:lnTo>
                  <a:pt x="22479" y="0"/>
                </a:lnTo>
                <a:lnTo>
                  <a:pt x="17653" y="0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491" y="61849"/>
                </a:lnTo>
                <a:lnTo>
                  <a:pt x="22491" y="13677"/>
                </a:lnTo>
                <a:close/>
              </a:path>
              <a:path w="106680" h="62865">
                <a:moveTo>
                  <a:pt x="54546" y="53251"/>
                </a:moveTo>
                <a:lnTo>
                  <a:pt x="45974" y="53251"/>
                </a:lnTo>
                <a:lnTo>
                  <a:pt x="45974" y="61849"/>
                </a:lnTo>
                <a:lnTo>
                  <a:pt x="54546" y="61849"/>
                </a:lnTo>
                <a:lnTo>
                  <a:pt x="54546" y="53251"/>
                </a:lnTo>
                <a:close/>
              </a:path>
              <a:path w="106680" h="62865">
                <a:moveTo>
                  <a:pt x="106172" y="35052"/>
                </a:moveTo>
                <a:lnTo>
                  <a:pt x="104267" y="30353"/>
                </a:lnTo>
                <a:lnTo>
                  <a:pt x="101727" y="27686"/>
                </a:lnTo>
                <a:lnTo>
                  <a:pt x="98933" y="24892"/>
                </a:lnTo>
                <a:lnTo>
                  <a:pt x="96901" y="22860"/>
                </a:lnTo>
                <a:lnTo>
                  <a:pt x="92456" y="20955"/>
                </a:lnTo>
                <a:lnTo>
                  <a:pt x="83058" y="20955"/>
                </a:lnTo>
                <a:lnTo>
                  <a:pt x="79121" y="22352"/>
                </a:lnTo>
                <a:lnTo>
                  <a:pt x="75565" y="24892"/>
                </a:lnTo>
                <a:lnTo>
                  <a:pt x="78867" y="8255"/>
                </a:lnTo>
                <a:lnTo>
                  <a:pt x="103251" y="8255"/>
                </a:lnTo>
                <a:lnTo>
                  <a:pt x="103251" y="1143"/>
                </a:lnTo>
                <a:lnTo>
                  <a:pt x="72771" y="1143"/>
                </a:lnTo>
                <a:lnTo>
                  <a:pt x="66929" y="32766"/>
                </a:lnTo>
                <a:lnTo>
                  <a:pt x="73914" y="33655"/>
                </a:lnTo>
                <a:lnTo>
                  <a:pt x="75057" y="31877"/>
                </a:lnTo>
                <a:lnTo>
                  <a:pt x="76581" y="30480"/>
                </a:lnTo>
                <a:lnTo>
                  <a:pt x="80518" y="28194"/>
                </a:lnTo>
                <a:lnTo>
                  <a:pt x="82677" y="27686"/>
                </a:lnTo>
                <a:lnTo>
                  <a:pt x="89027" y="27686"/>
                </a:lnTo>
                <a:lnTo>
                  <a:pt x="92202" y="28956"/>
                </a:lnTo>
                <a:lnTo>
                  <a:pt x="96901" y="33909"/>
                </a:lnTo>
                <a:lnTo>
                  <a:pt x="98171" y="37338"/>
                </a:lnTo>
                <a:lnTo>
                  <a:pt x="98044" y="46482"/>
                </a:lnTo>
                <a:lnTo>
                  <a:pt x="96901" y="49784"/>
                </a:lnTo>
                <a:lnTo>
                  <a:pt x="91948" y="55245"/>
                </a:lnTo>
                <a:lnTo>
                  <a:pt x="88773" y="56642"/>
                </a:lnTo>
                <a:lnTo>
                  <a:pt x="82169" y="56642"/>
                </a:lnTo>
                <a:lnTo>
                  <a:pt x="79629" y="55626"/>
                </a:lnTo>
                <a:lnTo>
                  <a:pt x="75311" y="51816"/>
                </a:lnTo>
                <a:lnTo>
                  <a:pt x="74041" y="48895"/>
                </a:lnTo>
                <a:lnTo>
                  <a:pt x="73406" y="45085"/>
                </a:lnTo>
                <a:lnTo>
                  <a:pt x="65532" y="45720"/>
                </a:lnTo>
                <a:lnTo>
                  <a:pt x="66040" y="50927"/>
                </a:lnTo>
                <a:lnTo>
                  <a:pt x="68072" y="54991"/>
                </a:lnTo>
                <a:lnTo>
                  <a:pt x="75057" y="61341"/>
                </a:lnTo>
                <a:lnTo>
                  <a:pt x="79629" y="62865"/>
                </a:lnTo>
                <a:lnTo>
                  <a:pt x="91948" y="62865"/>
                </a:lnTo>
                <a:lnTo>
                  <a:pt x="97409" y="60452"/>
                </a:lnTo>
                <a:lnTo>
                  <a:pt x="100330" y="56642"/>
                </a:lnTo>
                <a:lnTo>
                  <a:pt x="104521" y="51308"/>
                </a:lnTo>
                <a:lnTo>
                  <a:pt x="106172" y="46482"/>
                </a:lnTo>
                <a:lnTo>
                  <a:pt x="106172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966720" y="7500619"/>
            <a:ext cx="200660" cy="62865"/>
          </a:xfrm>
          <a:custGeom>
            <a:avLst/>
            <a:gdLst/>
            <a:ahLst/>
            <a:cxnLst/>
            <a:rect l="l" t="t" r="r" b="b"/>
            <a:pathLst>
              <a:path w="200660" h="62865">
                <a:moveTo>
                  <a:pt x="22491" y="13677"/>
                </a:moveTo>
                <a:lnTo>
                  <a:pt x="22479" y="0"/>
                </a:lnTo>
                <a:lnTo>
                  <a:pt x="17653" y="0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491" y="61849"/>
                </a:lnTo>
                <a:lnTo>
                  <a:pt x="22491" y="13677"/>
                </a:lnTo>
                <a:close/>
              </a:path>
              <a:path w="200660" h="62865">
                <a:moveTo>
                  <a:pt x="54546" y="53251"/>
                </a:moveTo>
                <a:lnTo>
                  <a:pt x="45974" y="53251"/>
                </a:lnTo>
                <a:lnTo>
                  <a:pt x="45974" y="61849"/>
                </a:lnTo>
                <a:lnTo>
                  <a:pt x="54546" y="61849"/>
                </a:lnTo>
                <a:lnTo>
                  <a:pt x="54546" y="53251"/>
                </a:lnTo>
                <a:close/>
              </a:path>
              <a:path w="200660" h="62865">
                <a:moveTo>
                  <a:pt x="106045" y="35052"/>
                </a:moveTo>
                <a:lnTo>
                  <a:pt x="104267" y="30353"/>
                </a:lnTo>
                <a:lnTo>
                  <a:pt x="101600" y="27686"/>
                </a:lnTo>
                <a:lnTo>
                  <a:pt x="98806" y="24892"/>
                </a:lnTo>
                <a:lnTo>
                  <a:pt x="96901" y="22860"/>
                </a:lnTo>
                <a:lnTo>
                  <a:pt x="92456" y="20955"/>
                </a:lnTo>
                <a:lnTo>
                  <a:pt x="83058" y="20955"/>
                </a:lnTo>
                <a:lnTo>
                  <a:pt x="79121" y="22352"/>
                </a:lnTo>
                <a:lnTo>
                  <a:pt x="75438" y="24892"/>
                </a:lnTo>
                <a:lnTo>
                  <a:pt x="78740" y="8255"/>
                </a:lnTo>
                <a:lnTo>
                  <a:pt x="103251" y="8255"/>
                </a:lnTo>
                <a:lnTo>
                  <a:pt x="103251" y="1143"/>
                </a:lnTo>
                <a:lnTo>
                  <a:pt x="72771" y="1143"/>
                </a:lnTo>
                <a:lnTo>
                  <a:pt x="66802" y="32766"/>
                </a:lnTo>
                <a:lnTo>
                  <a:pt x="73914" y="33655"/>
                </a:lnTo>
                <a:lnTo>
                  <a:pt x="75057" y="31877"/>
                </a:lnTo>
                <a:lnTo>
                  <a:pt x="76581" y="30480"/>
                </a:lnTo>
                <a:lnTo>
                  <a:pt x="80391" y="28194"/>
                </a:lnTo>
                <a:lnTo>
                  <a:pt x="82677" y="27686"/>
                </a:lnTo>
                <a:lnTo>
                  <a:pt x="88900" y="27686"/>
                </a:lnTo>
                <a:lnTo>
                  <a:pt x="92075" y="28956"/>
                </a:lnTo>
                <a:lnTo>
                  <a:pt x="96901" y="33909"/>
                </a:lnTo>
                <a:lnTo>
                  <a:pt x="98171" y="37338"/>
                </a:lnTo>
                <a:lnTo>
                  <a:pt x="98044" y="46482"/>
                </a:lnTo>
                <a:lnTo>
                  <a:pt x="96901" y="49784"/>
                </a:lnTo>
                <a:lnTo>
                  <a:pt x="91821" y="55245"/>
                </a:lnTo>
                <a:lnTo>
                  <a:pt x="88773" y="56642"/>
                </a:lnTo>
                <a:lnTo>
                  <a:pt x="82169" y="56642"/>
                </a:lnTo>
                <a:lnTo>
                  <a:pt x="79629" y="55626"/>
                </a:lnTo>
                <a:lnTo>
                  <a:pt x="75311" y="51816"/>
                </a:lnTo>
                <a:lnTo>
                  <a:pt x="74041" y="48895"/>
                </a:lnTo>
                <a:lnTo>
                  <a:pt x="73406" y="45085"/>
                </a:lnTo>
                <a:lnTo>
                  <a:pt x="65532" y="45720"/>
                </a:lnTo>
                <a:lnTo>
                  <a:pt x="66040" y="50927"/>
                </a:lnTo>
                <a:lnTo>
                  <a:pt x="68072" y="54991"/>
                </a:lnTo>
                <a:lnTo>
                  <a:pt x="75057" y="61341"/>
                </a:lnTo>
                <a:lnTo>
                  <a:pt x="79629" y="62865"/>
                </a:lnTo>
                <a:lnTo>
                  <a:pt x="91948" y="62865"/>
                </a:lnTo>
                <a:lnTo>
                  <a:pt x="97282" y="60452"/>
                </a:lnTo>
                <a:lnTo>
                  <a:pt x="100203" y="56642"/>
                </a:lnTo>
                <a:lnTo>
                  <a:pt x="104521" y="51308"/>
                </a:lnTo>
                <a:lnTo>
                  <a:pt x="106045" y="46482"/>
                </a:lnTo>
                <a:lnTo>
                  <a:pt x="106045" y="35052"/>
                </a:lnTo>
                <a:close/>
              </a:path>
              <a:path w="200660" h="62865">
                <a:moveTo>
                  <a:pt x="153670" y="35052"/>
                </a:moveTo>
                <a:lnTo>
                  <a:pt x="151765" y="30353"/>
                </a:lnTo>
                <a:lnTo>
                  <a:pt x="149225" y="27686"/>
                </a:lnTo>
                <a:lnTo>
                  <a:pt x="146431" y="24892"/>
                </a:lnTo>
                <a:lnTo>
                  <a:pt x="144399" y="22860"/>
                </a:lnTo>
                <a:lnTo>
                  <a:pt x="139954" y="20955"/>
                </a:lnTo>
                <a:lnTo>
                  <a:pt x="130556" y="20955"/>
                </a:lnTo>
                <a:lnTo>
                  <a:pt x="126619" y="22352"/>
                </a:lnTo>
                <a:lnTo>
                  <a:pt x="123063" y="24892"/>
                </a:lnTo>
                <a:lnTo>
                  <a:pt x="126365" y="8255"/>
                </a:lnTo>
                <a:lnTo>
                  <a:pt x="150749" y="8255"/>
                </a:lnTo>
                <a:lnTo>
                  <a:pt x="150749" y="1143"/>
                </a:lnTo>
                <a:lnTo>
                  <a:pt x="120269" y="1143"/>
                </a:lnTo>
                <a:lnTo>
                  <a:pt x="114427" y="32766"/>
                </a:lnTo>
                <a:lnTo>
                  <a:pt x="121412" y="33655"/>
                </a:lnTo>
                <a:lnTo>
                  <a:pt x="122555" y="31877"/>
                </a:lnTo>
                <a:lnTo>
                  <a:pt x="124079" y="30480"/>
                </a:lnTo>
                <a:lnTo>
                  <a:pt x="128016" y="28194"/>
                </a:lnTo>
                <a:lnTo>
                  <a:pt x="130175" y="27686"/>
                </a:lnTo>
                <a:lnTo>
                  <a:pt x="136525" y="27686"/>
                </a:lnTo>
                <a:lnTo>
                  <a:pt x="139573" y="28956"/>
                </a:lnTo>
                <a:lnTo>
                  <a:pt x="144399" y="33909"/>
                </a:lnTo>
                <a:lnTo>
                  <a:pt x="145669" y="37338"/>
                </a:lnTo>
                <a:lnTo>
                  <a:pt x="145542" y="46482"/>
                </a:lnTo>
                <a:lnTo>
                  <a:pt x="144399" y="49784"/>
                </a:lnTo>
                <a:lnTo>
                  <a:pt x="139446" y="55245"/>
                </a:lnTo>
                <a:lnTo>
                  <a:pt x="136271" y="56642"/>
                </a:lnTo>
                <a:lnTo>
                  <a:pt x="129667" y="56642"/>
                </a:lnTo>
                <a:lnTo>
                  <a:pt x="127127" y="55626"/>
                </a:lnTo>
                <a:lnTo>
                  <a:pt x="122809" y="51816"/>
                </a:lnTo>
                <a:lnTo>
                  <a:pt x="121539" y="48895"/>
                </a:lnTo>
                <a:lnTo>
                  <a:pt x="120904" y="45085"/>
                </a:lnTo>
                <a:lnTo>
                  <a:pt x="113030" y="45720"/>
                </a:lnTo>
                <a:lnTo>
                  <a:pt x="113538" y="50927"/>
                </a:lnTo>
                <a:lnTo>
                  <a:pt x="115570" y="54991"/>
                </a:lnTo>
                <a:lnTo>
                  <a:pt x="122555" y="61341"/>
                </a:lnTo>
                <a:lnTo>
                  <a:pt x="127127" y="62865"/>
                </a:lnTo>
                <a:lnTo>
                  <a:pt x="139446" y="62865"/>
                </a:lnTo>
                <a:lnTo>
                  <a:pt x="144780" y="60452"/>
                </a:lnTo>
                <a:lnTo>
                  <a:pt x="147828" y="56642"/>
                </a:lnTo>
                <a:lnTo>
                  <a:pt x="152019" y="51308"/>
                </a:lnTo>
                <a:lnTo>
                  <a:pt x="153670" y="46482"/>
                </a:lnTo>
                <a:lnTo>
                  <a:pt x="153670" y="35052"/>
                </a:lnTo>
                <a:close/>
              </a:path>
              <a:path w="200660" h="62865">
                <a:moveTo>
                  <a:pt x="200406" y="24130"/>
                </a:moveTo>
                <a:lnTo>
                  <a:pt x="200025" y="20447"/>
                </a:lnTo>
                <a:lnTo>
                  <a:pt x="198120" y="13335"/>
                </a:lnTo>
                <a:lnTo>
                  <a:pt x="196850" y="10287"/>
                </a:lnTo>
                <a:lnTo>
                  <a:pt x="194310" y="6223"/>
                </a:lnTo>
                <a:lnTo>
                  <a:pt x="193675" y="5207"/>
                </a:lnTo>
                <a:lnTo>
                  <a:pt x="192786" y="4381"/>
                </a:lnTo>
                <a:lnTo>
                  <a:pt x="192786" y="21336"/>
                </a:lnTo>
                <a:lnTo>
                  <a:pt x="192786" y="41529"/>
                </a:lnTo>
                <a:lnTo>
                  <a:pt x="191516" y="48260"/>
                </a:lnTo>
                <a:lnTo>
                  <a:pt x="186817" y="54991"/>
                </a:lnTo>
                <a:lnTo>
                  <a:pt x="184023" y="56642"/>
                </a:lnTo>
                <a:lnTo>
                  <a:pt x="177038" y="56642"/>
                </a:lnTo>
                <a:lnTo>
                  <a:pt x="174244" y="54991"/>
                </a:lnTo>
                <a:lnTo>
                  <a:pt x="169418" y="48260"/>
                </a:lnTo>
                <a:lnTo>
                  <a:pt x="168275" y="41529"/>
                </a:lnTo>
                <a:lnTo>
                  <a:pt x="168275" y="21336"/>
                </a:lnTo>
                <a:lnTo>
                  <a:pt x="169545" y="14478"/>
                </a:lnTo>
                <a:lnTo>
                  <a:pt x="174244" y="7747"/>
                </a:lnTo>
                <a:lnTo>
                  <a:pt x="177038" y="6223"/>
                </a:lnTo>
                <a:lnTo>
                  <a:pt x="183896" y="6223"/>
                </a:lnTo>
                <a:lnTo>
                  <a:pt x="186817" y="7874"/>
                </a:lnTo>
                <a:lnTo>
                  <a:pt x="191516" y="14605"/>
                </a:lnTo>
                <a:lnTo>
                  <a:pt x="192786" y="21336"/>
                </a:lnTo>
                <a:lnTo>
                  <a:pt x="192786" y="4381"/>
                </a:lnTo>
                <a:lnTo>
                  <a:pt x="191643" y="3302"/>
                </a:lnTo>
                <a:lnTo>
                  <a:pt x="186690" y="635"/>
                </a:lnTo>
                <a:lnTo>
                  <a:pt x="183769" y="0"/>
                </a:lnTo>
                <a:lnTo>
                  <a:pt x="176022" y="0"/>
                </a:lnTo>
                <a:lnTo>
                  <a:pt x="160528" y="24130"/>
                </a:lnTo>
                <a:lnTo>
                  <a:pt x="160528" y="31496"/>
                </a:lnTo>
                <a:lnTo>
                  <a:pt x="174625" y="62865"/>
                </a:lnTo>
                <a:lnTo>
                  <a:pt x="185039" y="62865"/>
                </a:lnTo>
                <a:lnTo>
                  <a:pt x="200406" y="39497"/>
                </a:lnTo>
                <a:lnTo>
                  <a:pt x="20040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370580" y="7500619"/>
            <a:ext cx="200660" cy="62865"/>
          </a:xfrm>
          <a:custGeom>
            <a:avLst/>
            <a:gdLst/>
            <a:ahLst/>
            <a:cxnLst/>
            <a:rect l="l" t="t" r="r" b="b"/>
            <a:pathLst>
              <a:path w="200660" h="62865">
                <a:moveTo>
                  <a:pt x="22491" y="13677"/>
                </a:moveTo>
                <a:lnTo>
                  <a:pt x="22479" y="0"/>
                </a:lnTo>
                <a:lnTo>
                  <a:pt x="17653" y="0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491" y="61849"/>
                </a:lnTo>
                <a:lnTo>
                  <a:pt x="22491" y="13677"/>
                </a:lnTo>
                <a:close/>
              </a:path>
              <a:path w="200660" h="62865">
                <a:moveTo>
                  <a:pt x="54546" y="53251"/>
                </a:moveTo>
                <a:lnTo>
                  <a:pt x="45974" y="53251"/>
                </a:lnTo>
                <a:lnTo>
                  <a:pt x="45974" y="61849"/>
                </a:lnTo>
                <a:lnTo>
                  <a:pt x="54546" y="61849"/>
                </a:lnTo>
                <a:lnTo>
                  <a:pt x="54546" y="53251"/>
                </a:lnTo>
                <a:close/>
              </a:path>
              <a:path w="200660" h="62865">
                <a:moveTo>
                  <a:pt x="105664" y="1016"/>
                </a:moveTo>
                <a:lnTo>
                  <a:pt x="66040" y="1016"/>
                </a:lnTo>
                <a:lnTo>
                  <a:pt x="66040" y="8255"/>
                </a:lnTo>
                <a:lnTo>
                  <a:pt x="96012" y="8255"/>
                </a:lnTo>
                <a:lnTo>
                  <a:pt x="92202" y="12700"/>
                </a:lnTo>
                <a:lnTo>
                  <a:pt x="75565" y="51181"/>
                </a:lnTo>
                <a:lnTo>
                  <a:pt x="74549" y="61849"/>
                </a:lnTo>
                <a:lnTo>
                  <a:pt x="82296" y="61849"/>
                </a:lnTo>
                <a:lnTo>
                  <a:pt x="82677" y="55753"/>
                </a:lnTo>
                <a:lnTo>
                  <a:pt x="83693" y="50038"/>
                </a:lnTo>
                <a:lnTo>
                  <a:pt x="85217" y="44958"/>
                </a:lnTo>
                <a:lnTo>
                  <a:pt x="87249" y="37592"/>
                </a:lnTo>
                <a:lnTo>
                  <a:pt x="90170" y="30480"/>
                </a:lnTo>
                <a:lnTo>
                  <a:pt x="97917" y="16637"/>
                </a:lnTo>
                <a:lnTo>
                  <a:pt x="101727" y="11176"/>
                </a:lnTo>
                <a:lnTo>
                  <a:pt x="105664" y="6985"/>
                </a:lnTo>
                <a:lnTo>
                  <a:pt x="105664" y="1016"/>
                </a:lnTo>
                <a:close/>
              </a:path>
              <a:path w="200660" h="62865">
                <a:moveTo>
                  <a:pt x="153162" y="39624"/>
                </a:moveTo>
                <a:lnTo>
                  <a:pt x="141732" y="28448"/>
                </a:lnTo>
                <a:lnTo>
                  <a:pt x="144526" y="27178"/>
                </a:lnTo>
                <a:lnTo>
                  <a:pt x="145796" y="26162"/>
                </a:lnTo>
                <a:lnTo>
                  <a:pt x="146558" y="25400"/>
                </a:lnTo>
                <a:lnTo>
                  <a:pt x="149479" y="21082"/>
                </a:lnTo>
                <a:lnTo>
                  <a:pt x="150114" y="18669"/>
                </a:lnTo>
                <a:lnTo>
                  <a:pt x="150114" y="13081"/>
                </a:lnTo>
                <a:lnTo>
                  <a:pt x="135509" y="0"/>
                </a:lnTo>
                <a:lnTo>
                  <a:pt x="127381" y="0"/>
                </a:lnTo>
                <a:lnTo>
                  <a:pt x="123317" y="1397"/>
                </a:lnTo>
                <a:lnTo>
                  <a:pt x="116840" y="6985"/>
                </a:lnTo>
                <a:lnTo>
                  <a:pt x="114808" y="10922"/>
                </a:lnTo>
                <a:lnTo>
                  <a:pt x="113792" y="16002"/>
                </a:lnTo>
                <a:lnTo>
                  <a:pt x="121285" y="17272"/>
                </a:lnTo>
                <a:lnTo>
                  <a:pt x="121920" y="13589"/>
                </a:lnTo>
                <a:lnTo>
                  <a:pt x="123190" y="10922"/>
                </a:lnTo>
                <a:lnTo>
                  <a:pt x="127127" y="7112"/>
                </a:lnTo>
                <a:lnTo>
                  <a:pt x="129540" y="6223"/>
                </a:lnTo>
                <a:lnTo>
                  <a:pt x="135382" y="6223"/>
                </a:lnTo>
                <a:lnTo>
                  <a:pt x="137795" y="7112"/>
                </a:lnTo>
                <a:lnTo>
                  <a:pt x="141478" y="10795"/>
                </a:lnTo>
                <a:lnTo>
                  <a:pt x="142367" y="13081"/>
                </a:lnTo>
                <a:lnTo>
                  <a:pt x="142367" y="19304"/>
                </a:lnTo>
                <a:lnTo>
                  <a:pt x="141097" y="21971"/>
                </a:lnTo>
                <a:lnTo>
                  <a:pt x="136017" y="25273"/>
                </a:lnTo>
                <a:lnTo>
                  <a:pt x="133096" y="26162"/>
                </a:lnTo>
                <a:lnTo>
                  <a:pt x="129286" y="26162"/>
                </a:lnTo>
                <a:lnTo>
                  <a:pt x="128778" y="26035"/>
                </a:lnTo>
                <a:lnTo>
                  <a:pt x="127889" y="32639"/>
                </a:lnTo>
                <a:lnTo>
                  <a:pt x="130048" y="32131"/>
                </a:lnTo>
                <a:lnTo>
                  <a:pt x="131826" y="31877"/>
                </a:lnTo>
                <a:lnTo>
                  <a:pt x="136652" y="31877"/>
                </a:lnTo>
                <a:lnTo>
                  <a:pt x="139573" y="33020"/>
                </a:lnTo>
                <a:lnTo>
                  <a:pt x="144018" y="37465"/>
                </a:lnTo>
                <a:lnTo>
                  <a:pt x="145161" y="40386"/>
                </a:lnTo>
                <a:lnTo>
                  <a:pt x="145161" y="47498"/>
                </a:lnTo>
                <a:lnTo>
                  <a:pt x="144018" y="50546"/>
                </a:lnTo>
                <a:lnTo>
                  <a:pt x="139065" y="55372"/>
                </a:lnTo>
                <a:lnTo>
                  <a:pt x="136144" y="56642"/>
                </a:lnTo>
                <a:lnTo>
                  <a:pt x="129667" y="56642"/>
                </a:lnTo>
                <a:lnTo>
                  <a:pt x="127127" y="55753"/>
                </a:lnTo>
                <a:lnTo>
                  <a:pt x="122936" y="51943"/>
                </a:lnTo>
                <a:lnTo>
                  <a:pt x="121412" y="48895"/>
                </a:lnTo>
                <a:lnTo>
                  <a:pt x="120650" y="44577"/>
                </a:lnTo>
                <a:lnTo>
                  <a:pt x="113030" y="45593"/>
                </a:lnTo>
                <a:lnTo>
                  <a:pt x="113538" y="50673"/>
                </a:lnTo>
                <a:lnTo>
                  <a:pt x="115570" y="54864"/>
                </a:lnTo>
                <a:lnTo>
                  <a:pt x="122682" y="61341"/>
                </a:lnTo>
                <a:lnTo>
                  <a:pt x="127127" y="62865"/>
                </a:lnTo>
                <a:lnTo>
                  <a:pt x="138430" y="62865"/>
                </a:lnTo>
                <a:lnTo>
                  <a:pt x="143383" y="61087"/>
                </a:lnTo>
                <a:lnTo>
                  <a:pt x="147955" y="56642"/>
                </a:lnTo>
                <a:lnTo>
                  <a:pt x="151257" y="53594"/>
                </a:lnTo>
                <a:lnTo>
                  <a:pt x="153162" y="49022"/>
                </a:lnTo>
                <a:lnTo>
                  <a:pt x="153162" y="39624"/>
                </a:lnTo>
                <a:close/>
              </a:path>
              <a:path w="200660" h="62865">
                <a:moveTo>
                  <a:pt x="200406" y="24130"/>
                </a:moveTo>
                <a:lnTo>
                  <a:pt x="200025" y="20447"/>
                </a:lnTo>
                <a:lnTo>
                  <a:pt x="198120" y="13335"/>
                </a:lnTo>
                <a:lnTo>
                  <a:pt x="196850" y="10287"/>
                </a:lnTo>
                <a:lnTo>
                  <a:pt x="194310" y="6223"/>
                </a:lnTo>
                <a:lnTo>
                  <a:pt x="193675" y="5207"/>
                </a:lnTo>
                <a:lnTo>
                  <a:pt x="192786" y="4381"/>
                </a:lnTo>
                <a:lnTo>
                  <a:pt x="192786" y="21336"/>
                </a:lnTo>
                <a:lnTo>
                  <a:pt x="192786" y="41529"/>
                </a:lnTo>
                <a:lnTo>
                  <a:pt x="191516" y="48260"/>
                </a:lnTo>
                <a:lnTo>
                  <a:pt x="186817" y="54991"/>
                </a:lnTo>
                <a:lnTo>
                  <a:pt x="184023" y="56642"/>
                </a:lnTo>
                <a:lnTo>
                  <a:pt x="177038" y="56642"/>
                </a:lnTo>
                <a:lnTo>
                  <a:pt x="174244" y="54991"/>
                </a:lnTo>
                <a:lnTo>
                  <a:pt x="169418" y="48260"/>
                </a:lnTo>
                <a:lnTo>
                  <a:pt x="168275" y="41529"/>
                </a:lnTo>
                <a:lnTo>
                  <a:pt x="168275" y="21336"/>
                </a:lnTo>
                <a:lnTo>
                  <a:pt x="169545" y="14478"/>
                </a:lnTo>
                <a:lnTo>
                  <a:pt x="174244" y="7747"/>
                </a:lnTo>
                <a:lnTo>
                  <a:pt x="177038" y="6223"/>
                </a:lnTo>
                <a:lnTo>
                  <a:pt x="183896" y="6223"/>
                </a:lnTo>
                <a:lnTo>
                  <a:pt x="186817" y="7874"/>
                </a:lnTo>
                <a:lnTo>
                  <a:pt x="191516" y="14605"/>
                </a:lnTo>
                <a:lnTo>
                  <a:pt x="192786" y="21336"/>
                </a:lnTo>
                <a:lnTo>
                  <a:pt x="192786" y="4381"/>
                </a:lnTo>
                <a:lnTo>
                  <a:pt x="191643" y="3302"/>
                </a:lnTo>
                <a:lnTo>
                  <a:pt x="186690" y="635"/>
                </a:lnTo>
                <a:lnTo>
                  <a:pt x="183769" y="0"/>
                </a:lnTo>
                <a:lnTo>
                  <a:pt x="176022" y="0"/>
                </a:lnTo>
                <a:lnTo>
                  <a:pt x="160528" y="24130"/>
                </a:lnTo>
                <a:lnTo>
                  <a:pt x="160528" y="31496"/>
                </a:lnTo>
                <a:lnTo>
                  <a:pt x="174625" y="62865"/>
                </a:lnTo>
                <a:lnTo>
                  <a:pt x="185039" y="62865"/>
                </a:lnTo>
                <a:lnTo>
                  <a:pt x="200406" y="39497"/>
                </a:lnTo>
                <a:lnTo>
                  <a:pt x="20040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34060" y="7856219"/>
            <a:ext cx="139700" cy="62865"/>
          </a:xfrm>
          <a:custGeom>
            <a:avLst/>
            <a:gdLst/>
            <a:ahLst/>
            <a:cxnLst/>
            <a:rect l="l" t="t" r="r" b="b"/>
            <a:pathLst>
              <a:path w="139700" h="62865">
                <a:moveTo>
                  <a:pt x="41325" y="54610"/>
                </a:moveTo>
                <a:lnTo>
                  <a:pt x="10706" y="54610"/>
                </a:lnTo>
                <a:lnTo>
                  <a:pt x="11569" y="53213"/>
                </a:lnTo>
                <a:lnTo>
                  <a:pt x="12649" y="51816"/>
                </a:lnTo>
                <a:lnTo>
                  <a:pt x="15278" y="49149"/>
                </a:lnTo>
                <a:lnTo>
                  <a:pt x="18211" y="46482"/>
                </a:lnTo>
                <a:lnTo>
                  <a:pt x="28321" y="38100"/>
                </a:lnTo>
                <a:lnTo>
                  <a:pt x="32258" y="34544"/>
                </a:lnTo>
                <a:lnTo>
                  <a:pt x="36995" y="29210"/>
                </a:lnTo>
                <a:lnTo>
                  <a:pt x="38684" y="26797"/>
                </a:lnTo>
                <a:lnTo>
                  <a:pt x="40728" y="21971"/>
                </a:lnTo>
                <a:lnTo>
                  <a:pt x="41198" y="19812"/>
                </a:lnTo>
                <a:lnTo>
                  <a:pt x="41148" y="12065"/>
                </a:lnTo>
                <a:lnTo>
                  <a:pt x="39497" y="8255"/>
                </a:lnTo>
                <a:lnTo>
                  <a:pt x="37452" y="6223"/>
                </a:lnTo>
                <a:lnTo>
                  <a:pt x="32524" y="1651"/>
                </a:lnTo>
                <a:lnTo>
                  <a:pt x="27774" y="0"/>
                </a:lnTo>
                <a:lnTo>
                  <a:pt x="15836" y="0"/>
                </a:lnTo>
                <a:lnTo>
                  <a:pt x="11125" y="1524"/>
                </a:lnTo>
                <a:lnTo>
                  <a:pt x="4076" y="7620"/>
                </a:lnTo>
                <a:lnTo>
                  <a:pt x="2044" y="12065"/>
                </a:lnTo>
                <a:lnTo>
                  <a:pt x="1511" y="17780"/>
                </a:lnTo>
                <a:lnTo>
                  <a:pt x="9385" y="18542"/>
                </a:lnTo>
                <a:lnTo>
                  <a:pt x="9410" y="14732"/>
                </a:lnTo>
                <a:lnTo>
                  <a:pt x="10553" y="11684"/>
                </a:lnTo>
                <a:lnTo>
                  <a:pt x="14947" y="7366"/>
                </a:lnTo>
                <a:lnTo>
                  <a:pt x="17919" y="6223"/>
                </a:lnTo>
                <a:lnTo>
                  <a:pt x="25082" y="6223"/>
                </a:lnTo>
                <a:lnTo>
                  <a:pt x="27927" y="7239"/>
                </a:lnTo>
                <a:lnTo>
                  <a:pt x="32283" y="11430"/>
                </a:lnTo>
                <a:lnTo>
                  <a:pt x="33362" y="13970"/>
                </a:lnTo>
                <a:lnTo>
                  <a:pt x="33362" y="19812"/>
                </a:lnTo>
                <a:lnTo>
                  <a:pt x="32181" y="22860"/>
                </a:lnTo>
                <a:lnTo>
                  <a:pt x="27355" y="29210"/>
                </a:lnTo>
                <a:lnTo>
                  <a:pt x="22809" y="33528"/>
                </a:lnTo>
                <a:lnTo>
                  <a:pt x="11671" y="42545"/>
                </a:lnTo>
                <a:lnTo>
                  <a:pt x="8305" y="45720"/>
                </a:lnTo>
                <a:lnTo>
                  <a:pt x="3708" y="51054"/>
                </a:lnTo>
                <a:lnTo>
                  <a:pt x="2019" y="53848"/>
                </a:lnTo>
                <a:lnTo>
                  <a:pt x="292" y="58293"/>
                </a:lnTo>
                <a:lnTo>
                  <a:pt x="0" y="59944"/>
                </a:lnTo>
                <a:lnTo>
                  <a:pt x="76" y="61849"/>
                </a:lnTo>
                <a:lnTo>
                  <a:pt x="41325" y="61849"/>
                </a:lnTo>
                <a:lnTo>
                  <a:pt x="41325" y="54610"/>
                </a:lnTo>
                <a:close/>
              </a:path>
              <a:path w="139700" h="62865">
                <a:moveTo>
                  <a:pt x="89814" y="54610"/>
                </a:moveTo>
                <a:lnTo>
                  <a:pt x="59194" y="54610"/>
                </a:lnTo>
                <a:lnTo>
                  <a:pt x="60058" y="53213"/>
                </a:lnTo>
                <a:lnTo>
                  <a:pt x="61150" y="51816"/>
                </a:lnTo>
                <a:lnTo>
                  <a:pt x="63766" y="49149"/>
                </a:lnTo>
                <a:lnTo>
                  <a:pt x="66713" y="46482"/>
                </a:lnTo>
                <a:lnTo>
                  <a:pt x="76822" y="38100"/>
                </a:lnTo>
                <a:lnTo>
                  <a:pt x="80746" y="34544"/>
                </a:lnTo>
                <a:lnTo>
                  <a:pt x="85483" y="29210"/>
                </a:lnTo>
                <a:lnTo>
                  <a:pt x="87172" y="26797"/>
                </a:lnTo>
                <a:lnTo>
                  <a:pt x="89217" y="21971"/>
                </a:lnTo>
                <a:lnTo>
                  <a:pt x="89674" y="19812"/>
                </a:lnTo>
                <a:lnTo>
                  <a:pt x="89636" y="12065"/>
                </a:lnTo>
                <a:lnTo>
                  <a:pt x="87972" y="8255"/>
                </a:lnTo>
                <a:lnTo>
                  <a:pt x="85928" y="6223"/>
                </a:lnTo>
                <a:lnTo>
                  <a:pt x="81013" y="1651"/>
                </a:lnTo>
                <a:lnTo>
                  <a:pt x="76276" y="0"/>
                </a:lnTo>
                <a:lnTo>
                  <a:pt x="64338" y="0"/>
                </a:lnTo>
                <a:lnTo>
                  <a:pt x="59613" y="1524"/>
                </a:lnTo>
                <a:lnTo>
                  <a:pt x="52565" y="7620"/>
                </a:lnTo>
                <a:lnTo>
                  <a:pt x="50546" y="12065"/>
                </a:lnTo>
                <a:lnTo>
                  <a:pt x="49999" y="17780"/>
                </a:lnTo>
                <a:lnTo>
                  <a:pt x="57886" y="18542"/>
                </a:lnTo>
                <a:lnTo>
                  <a:pt x="57912" y="14732"/>
                </a:lnTo>
                <a:lnTo>
                  <a:pt x="59042" y="11684"/>
                </a:lnTo>
                <a:lnTo>
                  <a:pt x="63449" y="7366"/>
                </a:lnTo>
                <a:lnTo>
                  <a:pt x="66408" y="6223"/>
                </a:lnTo>
                <a:lnTo>
                  <a:pt x="73583" y="6223"/>
                </a:lnTo>
                <a:lnTo>
                  <a:pt x="76428" y="7239"/>
                </a:lnTo>
                <a:lnTo>
                  <a:pt x="80772" y="11430"/>
                </a:lnTo>
                <a:lnTo>
                  <a:pt x="81851" y="13970"/>
                </a:lnTo>
                <a:lnTo>
                  <a:pt x="81851" y="19812"/>
                </a:lnTo>
                <a:lnTo>
                  <a:pt x="80670" y="22860"/>
                </a:lnTo>
                <a:lnTo>
                  <a:pt x="75857" y="29210"/>
                </a:lnTo>
                <a:lnTo>
                  <a:pt x="71310" y="33528"/>
                </a:lnTo>
                <a:lnTo>
                  <a:pt x="60159" y="42545"/>
                </a:lnTo>
                <a:lnTo>
                  <a:pt x="56794" y="45720"/>
                </a:lnTo>
                <a:lnTo>
                  <a:pt x="52197" y="51054"/>
                </a:lnTo>
                <a:lnTo>
                  <a:pt x="50520" y="53848"/>
                </a:lnTo>
                <a:lnTo>
                  <a:pt x="48793" y="58293"/>
                </a:lnTo>
                <a:lnTo>
                  <a:pt x="48488" y="59944"/>
                </a:lnTo>
                <a:lnTo>
                  <a:pt x="48564" y="61849"/>
                </a:lnTo>
                <a:lnTo>
                  <a:pt x="89814" y="61849"/>
                </a:lnTo>
                <a:lnTo>
                  <a:pt x="89814" y="54610"/>
                </a:lnTo>
                <a:close/>
              </a:path>
              <a:path w="139700" h="62865">
                <a:moveTo>
                  <a:pt x="139420" y="35052"/>
                </a:moveTo>
                <a:lnTo>
                  <a:pt x="137541" y="30353"/>
                </a:lnTo>
                <a:lnTo>
                  <a:pt x="134899" y="27686"/>
                </a:lnTo>
                <a:lnTo>
                  <a:pt x="132067" y="24892"/>
                </a:lnTo>
                <a:lnTo>
                  <a:pt x="130060" y="22860"/>
                </a:lnTo>
                <a:lnTo>
                  <a:pt x="125463" y="20955"/>
                </a:lnTo>
                <a:lnTo>
                  <a:pt x="115874" y="20955"/>
                </a:lnTo>
                <a:lnTo>
                  <a:pt x="111937" y="22352"/>
                </a:lnTo>
                <a:lnTo>
                  <a:pt x="108204" y="24892"/>
                </a:lnTo>
                <a:lnTo>
                  <a:pt x="111569" y="8255"/>
                </a:lnTo>
                <a:lnTo>
                  <a:pt x="136486" y="8255"/>
                </a:lnTo>
                <a:lnTo>
                  <a:pt x="136486" y="1143"/>
                </a:lnTo>
                <a:lnTo>
                  <a:pt x="105435" y="1143"/>
                </a:lnTo>
                <a:lnTo>
                  <a:pt x="99402" y="32766"/>
                </a:lnTo>
                <a:lnTo>
                  <a:pt x="106603" y="33655"/>
                </a:lnTo>
                <a:lnTo>
                  <a:pt x="107734" y="31877"/>
                </a:lnTo>
                <a:lnTo>
                  <a:pt x="109296" y="30480"/>
                </a:lnTo>
                <a:lnTo>
                  <a:pt x="113271" y="28194"/>
                </a:lnTo>
                <a:lnTo>
                  <a:pt x="115493" y="27686"/>
                </a:lnTo>
                <a:lnTo>
                  <a:pt x="121945" y="27686"/>
                </a:lnTo>
                <a:lnTo>
                  <a:pt x="125158" y="28956"/>
                </a:lnTo>
                <a:lnTo>
                  <a:pt x="130060" y="33909"/>
                </a:lnTo>
                <a:lnTo>
                  <a:pt x="131292" y="37338"/>
                </a:lnTo>
                <a:lnTo>
                  <a:pt x="131292" y="46228"/>
                </a:lnTo>
                <a:lnTo>
                  <a:pt x="130009" y="49784"/>
                </a:lnTo>
                <a:lnTo>
                  <a:pt x="124917" y="55245"/>
                </a:lnTo>
                <a:lnTo>
                  <a:pt x="121780" y="56642"/>
                </a:lnTo>
                <a:lnTo>
                  <a:pt x="115023" y="56642"/>
                </a:lnTo>
                <a:lnTo>
                  <a:pt x="112407" y="55626"/>
                </a:lnTo>
                <a:lnTo>
                  <a:pt x="108064" y="51816"/>
                </a:lnTo>
                <a:lnTo>
                  <a:pt x="106680" y="48895"/>
                </a:lnTo>
                <a:lnTo>
                  <a:pt x="106083" y="45085"/>
                </a:lnTo>
                <a:lnTo>
                  <a:pt x="98018" y="45720"/>
                </a:lnTo>
                <a:lnTo>
                  <a:pt x="98539" y="50927"/>
                </a:lnTo>
                <a:lnTo>
                  <a:pt x="100596" y="54991"/>
                </a:lnTo>
                <a:lnTo>
                  <a:pt x="107759" y="61341"/>
                </a:lnTo>
                <a:lnTo>
                  <a:pt x="112407" y="62865"/>
                </a:lnTo>
                <a:lnTo>
                  <a:pt x="125006" y="62865"/>
                </a:lnTo>
                <a:lnTo>
                  <a:pt x="130479" y="60325"/>
                </a:lnTo>
                <a:lnTo>
                  <a:pt x="133464" y="56642"/>
                </a:lnTo>
                <a:lnTo>
                  <a:pt x="137769" y="51308"/>
                </a:lnTo>
                <a:lnTo>
                  <a:pt x="139420" y="46482"/>
                </a:lnTo>
                <a:lnTo>
                  <a:pt x="139420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1107440" y="785621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59" h="62865">
                <a:moveTo>
                  <a:pt x="40576" y="54610"/>
                </a:moveTo>
                <a:lnTo>
                  <a:pt x="10502" y="54610"/>
                </a:lnTo>
                <a:lnTo>
                  <a:pt x="11353" y="53213"/>
                </a:lnTo>
                <a:lnTo>
                  <a:pt x="12420" y="51816"/>
                </a:lnTo>
                <a:lnTo>
                  <a:pt x="14998" y="49149"/>
                </a:lnTo>
                <a:lnTo>
                  <a:pt x="17881" y="46482"/>
                </a:lnTo>
                <a:lnTo>
                  <a:pt x="27813" y="38100"/>
                </a:lnTo>
                <a:lnTo>
                  <a:pt x="31661" y="34544"/>
                </a:lnTo>
                <a:lnTo>
                  <a:pt x="36309" y="29210"/>
                </a:lnTo>
                <a:lnTo>
                  <a:pt x="37973" y="26797"/>
                </a:lnTo>
                <a:lnTo>
                  <a:pt x="39992" y="21971"/>
                </a:lnTo>
                <a:lnTo>
                  <a:pt x="40449" y="19812"/>
                </a:lnTo>
                <a:lnTo>
                  <a:pt x="40411" y="12065"/>
                </a:lnTo>
                <a:lnTo>
                  <a:pt x="38773" y="8255"/>
                </a:lnTo>
                <a:lnTo>
                  <a:pt x="36766" y="6223"/>
                </a:lnTo>
                <a:lnTo>
                  <a:pt x="31927" y="1651"/>
                </a:lnTo>
                <a:lnTo>
                  <a:pt x="27279" y="0"/>
                </a:lnTo>
                <a:lnTo>
                  <a:pt x="15557" y="0"/>
                </a:lnTo>
                <a:lnTo>
                  <a:pt x="10922" y="1524"/>
                </a:lnTo>
                <a:lnTo>
                  <a:pt x="4000" y="7620"/>
                </a:lnTo>
                <a:lnTo>
                  <a:pt x="2019" y="12065"/>
                </a:lnTo>
                <a:lnTo>
                  <a:pt x="1485" y="17780"/>
                </a:lnTo>
                <a:lnTo>
                  <a:pt x="9220" y="18542"/>
                </a:lnTo>
                <a:lnTo>
                  <a:pt x="9245" y="14732"/>
                </a:lnTo>
                <a:lnTo>
                  <a:pt x="10363" y="11684"/>
                </a:lnTo>
                <a:lnTo>
                  <a:pt x="14681" y="7366"/>
                </a:lnTo>
                <a:lnTo>
                  <a:pt x="17589" y="6223"/>
                </a:lnTo>
                <a:lnTo>
                  <a:pt x="24625" y="6223"/>
                </a:lnTo>
                <a:lnTo>
                  <a:pt x="27419" y="7239"/>
                </a:lnTo>
                <a:lnTo>
                  <a:pt x="31686" y="11430"/>
                </a:lnTo>
                <a:lnTo>
                  <a:pt x="32766" y="13970"/>
                </a:lnTo>
                <a:lnTo>
                  <a:pt x="32766" y="19812"/>
                </a:lnTo>
                <a:lnTo>
                  <a:pt x="31597" y="22860"/>
                </a:lnTo>
                <a:lnTo>
                  <a:pt x="26860" y="29210"/>
                </a:lnTo>
                <a:lnTo>
                  <a:pt x="22402" y="33528"/>
                </a:lnTo>
                <a:lnTo>
                  <a:pt x="11455" y="42545"/>
                </a:lnTo>
                <a:lnTo>
                  <a:pt x="8153" y="45720"/>
                </a:lnTo>
                <a:lnTo>
                  <a:pt x="3632" y="51054"/>
                </a:lnTo>
                <a:lnTo>
                  <a:pt x="1993" y="53848"/>
                </a:lnTo>
                <a:lnTo>
                  <a:pt x="292" y="58293"/>
                </a:lnTo>
                <a:lnTo>
                  <a:pt x="0" y="59944"/>
                </a:lnTo>
                <a:lnTo>
                  <a:pt x="76" y="61849"/>
                </a:lnTo>
                <a:lnTo>
                  <a:pt x="40576" y="61849"/>
                </a:lnTo>
                <a:lnTo>
                  <a:pt x="40576" y="54610"/>
                </a:lnTo>
                <a:close/>
              </a:path>
              <a:path w="137159" h="62865">
                <a:moveTo>
                  <a:pt x="88811" y="39624"/>
                </a:moveTo>
                <a:lnTo>
                  <a:pt x="87820" y="36322"/>
                </a:lnTo>
                <a:lnTo>
                  <a:pt x="84378" y="31877"/>
                </a:lnTo>
                <a:lnTo>
                  <a:pt x="83794" y="31115"/>
                </a:lnTo>
                <a:lnTo>
                  <a:pt x="80975" y="29337"/>
                </a:lnTo>
                <a:lnTo>
                  <a:pt x="77368" y="28448"/>
                </a:lnTo>
                <a:lnTo>
                  <a:pt x="80149" y="27178"/>
                </a:lnTo>
                <a:lnTo>
                  <a:pt x="81419" y="26162"/>
                </a:lnTo>
                <a:lnTo>
                  <a:pt x="82245" y="25400"/>
                </a:lnTo>
                <a:lnTo>
                  <a:pt x="85102" y="21082"/>
                </a:lnTo>
                <a:lnTo>
                  <a:pt x="85801" y="18669"/>
                </a:lnTo>
                <a:lnTo>
                  <a:pt x="85763" y="13081"/>
                </a:lnTo>
                <a:lnTo>
                  <a:pt x="85051" y="10541"/>
                </a:lnTo>
                <a:lnTo>
                  <a:pt x="82448" y="6223"/>
                </a:lnTo>
                <a:lnTo>
                  <a:pt x="82067" y="5588"/>
                </a:lnTo>
                <a:lnTo>
                  <a:pt x="79908" y="3556"/>
                </a:lnTo>
                <a:lnTo>
                  <a:pt x="74282" y="762"/>
                </a:lnTo>
                <a:lnTo>
                  <a:pt x="71196" y="0"/>
                </a:lnTo>
                <a:lnTo>
                  <a:pt x="63017" y="0"/>
                </a:lnTo>
                <a:lnTo>
                  <a:pt x="58966" y="1397"/>
                </a:lnTo>
                <a:lnTo>
                  <a:pt x="52438" y="6985"/>
                </a:lnTo>
                <a:lnTo>
                  <a:pt x="50355" y="10922"/>
                </a:lnTo>
                <a:lnTo>
                  <a:pt x="49428" y="16002"/>
                </a:lnTo>
                <a:lnTo>
                  <a:pt x="56946" y="17272"/>
                </a:lnTo>
                <a:lnTo>
                  <a:pt x="57505" y="13589"/>
                </a:lnTo>
                <a:lnTo>
                  <a:pt x="58750" y="10922"/>
                </a:lnTo>
                <a:lnTo>
                  <a:pt x="62687" y="7112"/>
                </a:lnTo>
                <a:lnTo>
                  <a:pt x="65112" y="6223"/>
                </a:lnTo>
                <a:lnTo>
                  <a:pt x="70980" y="6223"/>
                </a:lnTo>
                <a:lnTo>
                  <a:pt x="73431" y="7112"/>
                </a:lnTo>
                <a:lnTo>
                  <a:pt x="77139" y="10795"/>
                </a:lnTo>
                <a:lnTo>
                  <a:pt x="78066" y="13081"/>
                </a:lnTo>
                <a:lnTo>
                  <a:pt x="78066" y="19304"/>
                </a:lnTo>
                <a:lnTo>
                  <a:pt x="76784" y="21971"/>
                </a:lnTo>
                <a:lnTo>
                  <a:pt x="71653" y="25273"/>
                </a:lnTo>
                <a:lnTo>
                  <a:pt x="68770" y="26162"/>
                </a:lnTo>
                <a:lnTo>
                  <a:pt x="64858" y="26162"/>
                </a:lnTo>
                <a:lnTo>
                  <a:pt x="64350" y="26035"/>
                </a:lnTo>
                <a:lnTo>
                  <a:pt x="63525" y="32639"/>
                </a:lnTo>
                <a:lnTo>
                  <a:pt x="65646" y="32131"/>
                </a:lnTo>
                <a:lnTo>
                  <a:pt x="67411" y="31877"/>
                </a:lnTo>
                <a:lnTo>
                  <a:pt x="72313" y="31877"/>
                </a:lnTo>
                <a:lnTo>
                  <a:pt x="75196" y="33020"/>
                </a:lnTo>
                <a:lnTo>
                  <a:pt x="79717" y="37465"/>
                </a:lnTo>
                <a:lnTo>
                  <a:pt x="80835" y="40386"/>
                </a:lnTo>
                <a:lnTo>
                  <a:pt x="80835" y="47498"/>
                </a:lnTo>
                <a:lnTo>
                  <a:pt x="79616" y="50546"/>
                </a:lnTo>
                <a:lnTo>
                  <a:pt x="74714" y="55372"/>
                </a:lnTo>
                <a:lnTo>
                  <a:pt x="71729" y="56642"/>
                </a:lnTo>
                <a:lnTo>
                  <a:pt x="65227" y="56642"/>
                </a:lnTo>
                <a:lnTo>
                  <a:pt x="62687" y="55753"/>
                </a:lnTo>
                <a:lnTo>
                  <a:pt x="58559" y="51943"/>
                </a:lnTo>
                <a:lnTo>
                  <a:pt x="57073" y="48895"/>
                </a:lnTo>
                <a:lnTo>
                  <a:pt x="56197" y="44577"/>
                </a:lnTo>
                <a:lnTo>
                  <a:pt x="48679" y="45593"/>
                </a:lnTo>
                <a:lnTo>
                  <a:pt x="49187" y="50673"/>
                </a:lnTo>
                <a:lnTo>
                  <a:pt x="51206" y="54864"/>
                </a:lnTo>
                <a:lnTo>
                  <a:pt x="58318" y="61341"/>
                </a:lnTo>
                <a:lnTo>
                  <a:pt x="62776" y="62865"/>
                </a:lnTo>
                <a:lnTo>
                  <a:pt x="74104" y="62865"/>
                </a:lnTo>
                <a:lnTo>
                  <a:pt x="79057" y="61087"/>
                </a:lnTo>
                <a:lnTo>
                  <a:pt x="83654" y="56642"/>
                </a:lnTo>
                <a:lnTo>
                  <a:pt x="86868" y="53594"/>
                </a:lnTo>
                <a:lnTo>
                  <a:pt x="88811" y="49022"/>
                </a:lnTo>
                <a:lnTo>
                  <a:pt x="88811" y="39624"/>
                </a:lnTo>
                <a:close/>
              </a:path>
              <a:path w="137159" h="62865">
                <a:moveTo>
                  <a:pt x="136893" y="35052"/>
                </a:moveTo>
                <a:lnTo>
                  <a:pt x="135051" y="30353"/>
                </a:lnTo>
                <a:lnTo>
                  <a:pt x="132448" y="27686"/>
                </a:lnTo>
                <a:lnTo>
                  <a:pt x="129667" y="24892"/>
                </a:lnTo>
                <a:lnTo>
                  <a:pt x="127685" y="22860"/>
                </a:lnTo>
                <a:lnTo>
                  <a:pt x="123177" y="20955"/>
                </a:lnTo>
                <a:lnTo>
                  <a:pt x="113766" y="20955"/>
                </a:lnTo>
                <a:lnTo>
                  <a:pt x="109905" y="22352"/>
                </a:lnTo>
                <a:lnTo>
                  <a:pt x="106235" y="24892"/>
                </a:lnTo>
                <a:lnTo>
                  <a:pt x="109537" y="8255"/>
                </a:lnTo>
                <a:lnTo>
                  <a:pt x="133997" y="8255"/>
                </a:lnTo>
                <a:lnTo>
                  <a:pt x="133997" y="1143"/>
                </a:lnTo>
                <a:lnTo>
                  <a:pt x="103517" y="1143"/>
                </a:lnTo>
                <a:lnTo>
                  <a:pt x="97599" y="32766"/>
                </a:lnTo>
                <a:lnTo>
                  <a:pt x="104660" y="33655"/>
                </a:lnTo>
                <a:lnTo>
                  <a:pt x="105778" y="31877"/>
                </a:lnTo>
                <a:lnTo>
                  <a:pt x="107302" y="30480"/>
                </a:lnTo>
                <a:lnTo>
                  <a:pt x="111213" y="28194"/>
                </a:lnTo>
                <a:lnTo>
                  <a:pt x="113398" y="27686"/>
                </a:lnTo>
                <a:lnTo>
                  <a:pt x="119735" y="27686"/>
                </a:lnTo>
                <a:lnTo>
                  <a:pt x="122885" y="28956"/>
                </a:lnTo>
                <a:lnTo>
                  <a:pt x="127685" y="33909"/>
                </a:lnTo>
                <a:lnTo>
                  <a:pt x="128905" y="37338"/>
                </a:lnTo>
                <a:lnTo>
                  <a:pt x="128905" y="46228"/>
                </a:lnTo>
                <a:lnTo>
                  <a:pt x="127647" y="49784"/>
                </a:lnTo>
                <a:lnTo>
                  <a:pt x="122643" y="55245"/>
                </a:lnTo>
                <a:lnTo>
                  <a:pt x="119557" y="56642"/>
                </a:lnTo>
                <a:lnTo>
                  <a:pt x="112941" y="56642"/>
                </a:lnTo>
                <a:lnTo>
                  <a:pt x="110363" y="55626"/>
                </a:lnTo>
                <a:lnTo>
                  <a:pt x="106095" y="51816"/>
                </a:lnTo>
                <a:lnTo>
                  <a:pt x="104736" y="48895"/>
                </a:lnTo>
                <a:lnTo>
                  <a:pt x="104152" y="45085"/>
                </a:lnTo>
                <a:lnTo>
                  <a:pt x="96240" y="45720"/>
                </a:lnTo>
                <a:lnTo>
                  <a:pt x="96748" y="50927"/>
                </a:lnTo>
                <a:lnTo>
                  <a:pt x="98767" y="54991"/>
                </a:lnTo>
                <a:lnTo>
                  <a:pt x="105803" y="61341"/>
                </a:lnTo>
                <a:lnTo>
                  <a:pt x="110363" y="62865"/>
                </a:lnTo>
                <a:lnTo>
                  <a:pt x="122745" y="62865"/>
                </a:lnTo>
                <a:lnTo>
                  <a:pt x="128104" y="60325"/>
                </a:lnTo>
                <a:lnTo>
                  <a:pt x="131038" y="56642"/>
                </a:lnTo>
                <a:lnTo>
                  <a:pt x="135267" y="51308"/>
                </a:lnTo>
                <a:lnTo>
                  <a:pt x="136893" y="46482"/>
                </a:lnTo>
                <a:lnTo>
                  <a:pt x="136893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463040" y="7856219"/>
            <a:ext cx="128905" cy="62865"/>
          </a:xfrm>
          <a:custGeom>
            <a:avLst/>
            <a:gdLst/>
            <a:ahLst/>
            <a:cxnLst/>
            <a:rect l="l" t="t" r="r" b="b"/>
            <a:pathLst>
              <a:path w="128905" h="62865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8905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8905" h="62865">
                <a:moveTo>
                  <a:pt x="81534" y="35941"/>
                </a:moveTo>
                <a:lnTo>
                  <a:pt x="79756" y="31115"/>
                </a:lnTo>
                <a:lnTo>
                  <a:pt x="77343" y="28575"/>
                </a:lnTo>
                <a:lnTo>
                  <a:pt x="73914" y="24955"/>
                </a:lnTo>
                <a:lnTo>
                  <a:pt x="73914" y="37973"/>
                </a:lnTo>
                <a:lnTo>
                  <a:pt x="73787" y="46990"/>
                </a:lnTo>
                <a:lnTo>
                  <a:pt x="72771" y="50165"/>
                </a:lnTo>
                <a:lnTo>
                  <a:pt x="68199" y="55372"/>
                </a:lnTo>
                <a:lnTo>
                  <a:pt x="65532" y="56642"/>
                </a:lnTo>
                <a:lnTo>
                  <a:pt x="60198" y="56642"/>
                </a:lnTo>
                <a:lnTo>
                  <a:pt x="49911" y="44450"/>
                </a:lnTo>
                <a:lnTo>
                  <a:pt x="49911" y="37973"/>
                </a:lnTo>
                <a:lnTo>
                  <a:pt x="73914" y="37973"/>
                </a:lnTo>
                <a:lnTo>
                  <a:pt x="73914" y="24955"/>
                </a:lnTo>
                <a:lnTo>
                  <a:pt x="72771" y="23749"/>
                </a:lnTo>
                <a:lnTo>
                  <a:pt x="68580" y="21844"/>
                </a:lnTo>
                <a:lnTo>
                  <a:pt x="60706" y="21844"/>
                </a:lnTo>
                <a:lnTo>
                  <a:pt x="57912" y="22606"/>
                </a:lnTo>
                <a:lnTo>
                  <a:pt x="52705" y="25273"/>
                </a:lnTo>
                <a:lnTo>
                  <a:pt x="50546" y="27305"/>
                </a:lnTo>
                <a:lnTo>
                  <a:pt x="48768" y="30099"/>
                </a:lnTo>
                <a:lnTo>
                  <a:pt x="60325" y="6223"/>
                </a:lnTo>
                <a:lnTo>
                  <a:pt x="65659" y="6223"/>
                </a:lnTo>
                <a:lnTo>
                  <a:pt x="68199" y="7239"/>
                </a:lnTo>
                <a:lnTo>
                  <a:pt x="71374" y="10795"/>
                </a:lnTo>
                <a:lnTo>
                  <a:pt x="72390" y="12954"/>
                </a:lnTo>
                <a:lnTo>
                  <a:pt x="73025" y="15875"/>
                </a:lnTo>
                <a:lnTo>
                  <a:pt x="80518" y="15367"/>
                </a:lnTo>
                <a:lnTo>
                  <a:pt x="67945" y="0"/>
                </a:lnTo>
                <a:lnTo>
                  <a:pt x="56769" y="0"/>
                </a:lnTo>
                <a:lnTo>
                  <a:pt x="51562" y="2413"/>
                </a:lnTo>
                <a:lnTo>
                  <a:pt x="41275" y="43688"/>
                </a:lnTo>
                <a:lnTo>
                  <a:pt x="43307" y="51308"/>
                </a:lnTo>
                <a:lnTo>
                  <a:pt x="51181" y="60579"/>
                </a:lnTo>
                <a:lnTo>
                  <a:pt x="56261" y="62865"/>
                </a:lnTo>
                <a:lnTo>
                  <a:pt x="66167" y="62865"/>
                </a:lnTo>
                <a:lnTo>
                  <a:pt x="69469" y="61976"/>
                </a:lnTo>
                <a:lnTo>
                  <a:pt x="75184" y="58420"/>
                </a:lnTo>
                <a:lnTo>
                  <a:pt x="76708" y="56642"/>
                </a:lnTo>
                <a:lnTo>
                  <a:pt x="77470" y="55880"/>
                </a:lnTo>
                <a:lnTo>
                  <a:pt x="80772" y="49276"/>
                </a:lnTo>
                <a:lnTo>
                  <a:pt x="81534" y="45720"/>
                </a:lnTo>
                <a:lnTo>
                  <a:pt x="81534" y="35941"/>
                </a:lnTo>
                <a:close/>
              </a:path>
              <a:path w="128905" h="62865">
                <a:moveTo>
                  <a:pt x="128905" y="35941"/>
                </a:moveTo>
                <a:lnTo>
                  <a:pt x="127127" y="31115"/>
                </a:lnTo>
                <a:lnTo>
                  <a:pt x="124714" y="28575"/>
                </a:lnTo>
                <a:lnTo>
                  <a:pt x="121285" y="24955"/>
                </a:lnTo>
                <a:lnTo>
                  <a:pt x="121285" y="37973"/>
                </a:lnTo>
                <a:lnTo>
                  <a:pt x="121158" y="46990"/>
                </a:lnTo>
                <a:lnTo>
                  <a:pt x="120142" y="50165"/>
                </a:lnTo>
                <a:lnTo>
                  <a:pt x="115570" y="55372"/>
                </a:lnTo>
                <a:lnTo>
                  <a:pt x="112903" y="56642"/>
                </a:lnTo>
                <a:lnTo>
                  <a:pt x="107569" y="56642"/>
                </a:lnTo>
                <a:lnTo>
                  <a:pt x="97282" y="44450"/>
                </a:lnTo>
                <a:lnTo>
                  <a:pt x="97282" y="37973"/>
                </a:lnTo>
                <a:lnTo>
                  <a:pt x="121285" y="37973"/>
                </a:lnTo>
                <a:lnTo>
                  <a:pt x="121285" y="24955"/>
                </a:lnTo>
                <a:lnTo>
                  <a:pt x="120142" y="23749"/>
                </a:lnTo>
                <a:lnTo>
                  <a:pt x="115951" y="21844"/>
                </a:lnTo>
                <a:lnTo>
                  <a:pt x="108077" y="21844"/>
                </a:lnTo>
                <a:lnTo>
                  <a:pt x="105283" y="22606"/>
                </a:lnTo>
                <a:lnTo>
                  <a:pt x="100076" y="25273"/>
                </a:lnTo>
                <a:lnTo>
                  <a:pt x="97917" y="27305"/>
                </a:lnTo>
                <a:lnTo>
                  <a:pt x="96139" y="30099"/>
                </a:lnTo>
                <a:lnTo>
                  <a:pt x="107696" y="6223"/>
                </a:lnTo>
                <a:lnTo>
                  <a:pt x="113030" y="6223"/>
                </a:lnTo>
                <a:lnTo>
                  <a:pt x="115570" y="7239"/>
                </a:lnTo>
                <a:lnTo>
                  <a:pt x="118745" y="10795"/>
                </a:lnTo>
                <a:lnTo>
                  <a:pt x="119761" y="12954"/>
                </a:lnTo>
                <a:lnTo>
                  <a:pt x="120396" y="15875"/>
                </a:lnTo>
                <a:lnTo>
                  <a:pt x="127889" y="15367"/>
                </a:lnTo>
                <a:lnTo>
                  <a:pt x="115316" y="0"/>
                </a:lnTo>
                <a:lnTo>
                  <a:pt x="104140" y="0"/>
                </a:lnTo>
                <a:lnTo>
                  <a:pt x="98933" y="2413"/>
                </a:lnTo>
                <a:lnTo>
                  <a:pt x="88646" y="43688"/>
                </a:lnTo>
                <a:lnTo>
                  <a:pt x="90678" y="51308"/>
                </a:lnTo>
                <a:lnTo>
                  <a:pt x="98552" y="60579"/>
                </a:lnTo>
                <a:lnTo>
                  <a:pt x="103632" y="62865"/>
                </a:lnTo>
                <a:lnTo>
                  <a:pt x="113538" y="62865"/>
                </a:lnTo>
                <a:lnTo>
                  <a:pt x="116840" y="61976"/>
                </a:lnTo>
                <a:lnTo>
                  <a:pt x="122555" y="58420"/>
                </a:lnTo>
                <a:lnTo>
                  <a:pt x="124079" y="56642"/>
                </a:lnTo>
                <a:lnTo>
                  <a:pt x="124841" y="55880"/>
                </a:lnTo>
                <a:lnTo>
                  <a:pt x="128143" y="49276"/>
                </a:lnTo>
                <a:lnTo>
                  <a:pt x="128905" y="45720"/>
                </a:lnTo>
                <a:lnTo>
                  <a:pt x="128905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811020" y="78562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9539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9539" h="62865">
                <a:moveTo>
                  <a:pt x="81661" y="39624"/>
                </a:moveTo>
                <a:lnTo>
                  <a:pt x="70231" y="28448"/>
                </a:lnTo>
                <a:lnTo>
                  <a:pt x="73025" y="27178"/>
                </a:lnTo>
                <a:lnTo>
                  <a:pt x="74295" y="26162"/>
                </a:lnTo>
                <a:lnTo>
                  <a:pt x="75057" y="25400"/>
                </a:lnTo>
                <a:lnTo>
                  <a:pt x="77851" y="21082"/>
                </a:lnTo>
                <a:lnTo>
                  <a:pt x="78613" y="18669"/>
                </a:lnTo>
                <a:lnTo>
                  <a:pt x="78613" y="13081"/>
                </a:lnTo>
                <a:lnTo>
                  <a:pt x="64135" y="0"/>
                </a:lnTo>
                <a:lnTo>
                  <a:pt x="55880" y="0"/>
                </a:lnTo>
                <a:lnTo>
                  <a:pt x="51943" y="1397"/>
                </a:lnTo>
                <a:lnTo>
                  <a:pt x="45466" y="6985"/>
                </a:lnTo>
                <a:lnTo>
                  <a:pt x="43307" y="10922"/>
                </a:lnTo>
                <a:lnTo>
                  <a:pt x="42418" y="16002"/>
                </a:lnTo>
                <a:lnTo>
                  <a:pt x="49911" y="17272"/>
                </a:lnTo>
                <a:lnTo>
                  <a:pt x="50419" y="13589"/>
                </a:lnTo>
                <a:lnTo>
                  <a:pt x="51689" y="10922"/>
                </a:lnTo>
                <a:lnTo>
                  <a:pt x="55626" y="7112"/>
                </a:lnTo>
                <a:lnTo>
                  <a:pt x="58039" y="6223"/>
                </a:lnTo>
                <a:lnTo>
                  <a:pt x="63881" y="6223"/>
                </a:lnTo>
                <a:lnTo>
                  <a:pt x="66294" y="7112"/>
                </a:lnTo>
                <a:lnTo>
                  <a:pt x="69977" y="10795"/>
                </a:lnTo>
                <a:lnTo>
                  <a:pt x="70866" y="13081"/>
                </a:lnTo>
                <a:lnTo>
                  <a:pt x="70866" y="19304"/>
                </a:lnTo>
                <a:lnTo>
                  <a:pt x="69596" y="21971"/>
                </a:lnTo>
                <a:lnTo>
                  <a:pt x="64516" y="25273"/>
                </a:lnTo>
                <a:lnTo>
                  <a:pt x="61595" y="26162"/>
                </a:lnTo>
                <a:lnTo>
                  <a:pt x="57785" y="26162"/>
                </a:lnTo>
                <a:lnTo>
                  <a:pt x="57277" y="26035"/>
                </a:lnTo>
                <a:lnTo>
                  <a:pt x="56388" y="32639"/>
                </a:lnTo>
                <a:lnTo>
                  <a:pt x="58547" y="32131"/>
                </a:lnTo>
                <a:lnTo>
                  <a:pt x="60325" y="31877"/>
                </a:lnTo>
                <a:lnTo>
                  <a:pt x="65151" y="31877"/>
                </a:lnTo>
                <a:lnTo>
                  <a:pt x="68072" y="33020"/>
                </a:lnTo>
                <a:lnTo>
                  <a:pt x="72517" y="37465"/>
                </a:lnTo>
                <a:lnTo>
                  <a:pt x="73660" y="40386"/>
                </a:lnTo>
                <a:lnTo>
                  <a:pt x="73660" y="47498"/>
                </a:lnTo>
                <a:lnTo>
                  <a:pt x="72390" y="50546"/>
                </a:lnTo>
                <a:lnTo>
                  <a:pt x="67564" y="55372"/>
                </a:lnTo>
                <a:lnTo>
                  <a:pt x="64643" y="56642"/>
                </a:lnTo>
                <a:lnTo>
                  <a:pt x="58166" y="56642"/>
                </a:lnTo>
                <a:lnTo>
                  <a:pt x="55626" y="55753"/>
                </a:lnTo>
                <a:lnTo>
                  <a:pt x="51435" y="51943"/>
                </a:lnTo>
                <a:lnTo>
                  <a:pt x="50038" y="48895"/>
                </a:lnTo>
                <a:lnTo>
                  <a:pt x="49149" y="44577"/>
                </a:lnTo>
                <a:lnTo>
                  <a:pt x="41656" y="45593"/>
                </a:lnTo>
                <a:lnTo>
                  <a:pt x="42164" y="50673"/>
                </a:lnTo>
                <a:lnTo>
                  <a:pt x="44196" y="54864"/>
                </a:lnTo>
                <a:lnTo>
                  <a:pt x="51308" y="61341"/>
                </a:lnTo>
                <a:lnTo>
                  <a:pt x="55753" y="62865"/>
                </a:lnTo>
                <a:lnTo>
                  <a:pt x="66929" y="62865"/>
                </a:lnTo>
                <a:lnTo>
                  <a:pt x="71882" y="61087"/>
                </a:lnTo>
                <a:lnTo>
                  <a:pt x="76454" y="56642"/>
                </a:lnTo>
                <a:lnTo>
                  <a:pt x="79629" y="53594"/>
                </a:lnTo>
                <a:lnTo>
                  <a:pt x="81661" y="49022"/>
                </a:lnTo>
                <a:lnTo>
                  <a:pt x="81661" y="39624"/>
                </a:lnTo>
                <a:close/>
              </a:path>
              <a:path w="129539" h="62865">
                <a:moveTo>
                  <a:pt x="129032" y="39624"/>
                </a:moveTo>
                <a:lnTo>
                  <a:pt x="117602" y="28448"/>
                </a:lnTo>
                <a:lnTo>
                  <a:pt x="120396" y="27178"/>
                </a:lnTo>
                <a:lnTo>
                  <a:pt x="121666" y="26162"/>
                </a:lnTo>
                <a:lnTo>
                  <a:pt x="122428" y="25400"/>
                </a:lnTo>
                <a:lnTo>
                  <a:pt x="125222" y="21082"/>
                </a:lnTo>
                <a:lnTo>
                  <a:pt x="125984" y="18669"/>
                </a:lnTo>
                <a:lnTo>
                  <a:pt x="125984" y="13081"/>
                </a:lnTo>
                <a:lnTo>
                  <a:pt x="111379" y="0"/>
                </a:lnTo>
                <a:lnTo>
                  <a:pt x="103251" y="0"/>
                </a:lnTo>
                <a:lnTo>
                  <a:pt x="99314" y="1397"/>
                </a:lnTo>
                <a:lnTo>
                  <a:pt x="92837" y="6985"/>
                </a:lnTo>
                <a:lnTo>
                  <a:pt x="90678" y="10922"/>
                </a:lnTo>
                <a:lnTo>
                  <a:pt x="89789" y="16002"/>
                </a:lnTo>
                <a:lnTo>
                  <a:pt x="97282" y="17272"/>
                </a:lnTo>
                <a:lnTo>
                  <a:pt x="97790" y="13589"/>
                </a:lnTo>
                <a:lnTo>
                  <a:pt x="99060" y="10922"/>
                </a:lnTo>
                <a:lnTo>
                  <a:pt x="102997" y="7112"/>
                </a:lnTo>
                <a:lnTo>
                  <a:pt x="105410" y="6223"/>
                </a:lnTo>
                <a:lnTo>
                  <a:pt x="111252" y="6223"/>
                </a:lnTo>
                <a:lnTo>
                  <a:pt x="113665" y="7112"/>
                </a:lnTo>
                <a:lnTo>
                  <a:pt x="117348" y="10795"/>
                </a:lnTo>
                <a:lnTo>
                  <a:pt x="118237" y="13081"/>
                </a:lnTo>
                <a:lnTo>
                  <a:pt x="118237" y="19304"/>
                </a:lnTo>
                <a:lnTo>
                  <a:pt x="116967" y="21971"/>
                </a:lnTo>
                <a:lnTo>
                  <a:pt x="111887" y="25273"/>
                </a:lnTo>
                <a:lnTo>
                  <a:pt x="108966" y="26162"/>
                </a:lnTo>
                <a:lnTo>
                  <a:pt x="105156" y="26162"/>
                </a:lnTo>
                <a:lnTo>
                  <a:pt x="104648" y="26035"/>
                </a:lnTo>
                <a:lnTo>
                  <a:pt x="103759" y="32639"/>
                </a:lnTo>
                <a:lnTo>
                  <a:pt x="105918" y="32131"/>
                </a:lnTo>
                <a:lnTo>
                  <a:pt x="107696" y="31877"/>
                </a:lnTo>
                <a:lnTo>
                  <a:pt x="112522" y="31877"/>
                </a:lnTo>
                <a:lnTo>
                  <a:pt x="115443" y="33020"/>
                </a:lnTo>
                <a:lnTo>
                  <a:pt x="119888" y="37465"/>
                </a:lnTo>
                <a:lnTo>
                  <a:pt x="121031" y="40386"/>
                </a:lnTo>
                <a:lnTo>
                  <a:pt x="121031" y="47498"/>
                </a:lnTo>
                <a:lnTo>
                  <a:pt x="119761" y="50546"/>
                </a:lnTo>
                <a:lnTo>
                  <a:pt x="114935" y="55372"/>
                </a:lnTo>
                <a:lnTo>
                  <a:pt x="112014" y="56642"/>
                </a:lnTo>
                <a:lnTo>
                  <a:pt x="105537" y="56642"/>
                </a:lnTo>
                <a:lnTo>
                  <a:pt x="102997" y="55753"/>
                </a:lnTo>
                <a:lnTo>
                  <a:pt x="98806" y="51943"/>
                </a:lnTo>
                <a:lnTo>
                  <a:pt x="97409" y="48895"/>
                </a:lnTo>
                <a:lnTo>
                  <a:pt x="96520" y="44577"/>
                </a:lnTo>
                <a:lnTo>
                  <a:pt x="89027" y="45593"/>
                </a:lnTo>
                <a:lnTo>
                  <a:pt x="89535" y="50673"/>
                </a:lnTo>
                <a:lnTo>
                  <a:pt x="91567" y="54864"/>
                </a:lnTo>
                <a:lnTo>
                  <a:pt x="98679" y="61341"/>
                </a:lnTo>
                <a:lnTo>
                  <a:pt x="103124" y="62865"/>
                </a:lnTo>
                <a:lnTo>
                  <a:pt x="114300" y="62865"/>
                </a:lnTo>
                <a:lnTo>
                  <a:pt x="119253" y="61087"/>
                </a:lnTo>
                <a:lnTo>
                  <a:pt x="123825" y="56642"/>
                </a:lnTo>
                <a:lnTo>
                  <a:pt x="127000" y="53594"/>
                </a:lnTo>
                <a:lnTo>
                  <a:pt x="129032" y="49022"/>
                </a:lnTo>
                <a:lnTo>
                  <a:pt x="129032" y="39624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159000" y="78562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504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677"/>
                </a:lnTo>
                <a:close/>
              </a:path>
              <a:path w="129539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606" y="13589"/>
                </a:lnTo>
                <a:lnTo>
                  <a:pt x="22606" y="0"/>
                </a:lnTo>
                <a:close/>
              </a:path>
              <a:path w="129539" h="62865">
                <a:moveTo>
                  <a:pt x="81788" y="40132"/>
                </a:moveTo>
                <a:lnTo>
                  <a:pt x="73431" y="40132"/>
                </a:lnTo>
                <a:lnTo>
                  <a:pt x="73431" y="12395"/>
                </a:lnTo>
                <a:lnTo>
                  <a:pt x="73406" y="254"/>
                </a:lnTo>
                <a:lnTo>
                  <a:pt x="67310" y="254"/>
                </a:lnTo>
                <a:lnTo>
                  <a:pt x="65913" y="2247"/>
                </a:lnTo>
                <a:lnTo>
                  <a:pt x="65913" y="12446"/>
                </a:lnTo>
                <a:lnTo>
                  <a:pt x="65913" y="40132"/>
                </a:lnTo>
                <a:lnTo>
                  <a:pt x="46736" y="40132"/>
                </a:lnTo>
                <a:lnTo>
                  <a:pt x="65913" y="12446"/>
                </a:lnTo>
                <a:lnTo>
                  <a:pt x="65913" y="2247"/>
                </a:lnTo>
                <a:lnTo>
                  <a:pt x="39370" y="40132"/>
                </a:lnTo>
                <a:lnTo>
                  <a:pt x="39370" y="47117"/>
                </a:lnTo>
                <a:lnTo>
                  <a:pt x="65913" y="47117"/>
                </a:lnTo>
                <a:lnTo>
                  <a:pt x="65913" y="61849"/>
                </a:lnTo>
                <a:lnTo>
                  <a:pt x="73431" y="61849"/>
                </a:lnTo>
                <a:lnTo>
                  <a:pt x="73431" y="47117"/>
                </a:lnTo>
                <a:lnTo>
                  <a:pt x="81788" y="47117"/>
                </a:lnTo>
                <a:lnTo>
                  <a:pt x="81788" y="40132"/>
                </a:lnTo>
                <a:close/>
              </a:path>
              <a:path w="129539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583180" y="7856219"/>
            <a:ext cx="106680" cy="62865"/>
          </a:xfrm>
          <a:custGeom>
            <a:avLst/>
            <a:gdLst/>
            <a:ahLst/>
            <a:cxnLst/>
            <a:rect l="l" t="t" r="r" b="b"/>
            <a:pathLst>
              <a:path w="106680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06680" h="62865">
                <a:moveTo>
                  <a:pt x="22491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91" y="61849"/>
                </a:lnTo>
                <a:lnTo>
                  <a:pt x="22491" y="13677"/>
                </a:lnTo>
                <a:close/>
              </a:path>
              <a:path w="106680" h="62865">
                <a:moveTo>
                  <a:pt x="54546" y="53251"/>
                </a:moveTo>
                <a:lnTo>
                  <a:pt x="45974" y="53251"/>
                </a:lnTo>
                <a:lnTo>
                  <a:pt x="45974" y="61849"/>
                </a:lnTo>
                <a:lnTo>
                  <a:pt x="54546" y="61849"/>
                </a:lnTo>
                <a:lnTo>
                  <a:pt x="54546" y="53251"/>
                </a:lnTo>
                <a:close/>
              </a:path>
              <a:path w="106680" h="62865">
                <a:moveTo>
                  <a:pt x="106172" y="35052"/>
                </a:moveTo>
                <a:lnTo>
                  <a:pt x="104267" y="30353"/>
                </a:lnTo>
                <a:lnTo>
                  <a:pt x="101727" y="27686"/>
                </a:lnTo>
                <a:lnTo>
                  <a:pt x="98933" y="24892"/>
                </a:lnTo>
                <a:lnTo>
                  <a:pt x="96901" y="22860"/>
                </a:lnTo>
                <a:lnTo>
                  <a:pt x="92456" y="20955"/>
                </a:lnTo>
                <a:lnTo>
                  <a:pt x="83058" y="20955"/>
                </a:lnTo>
                <a:lnTo>
                  <a:pt x="79121" y="22352"/>
                </a:lnTo>
                <a:lnTo>
                  <a:pt x="75565" y="24892"/>
                </a:lnTo>
                <a:lnTo>
                  <a:pt x="78867" y="8255"/>
                </a:lnTo>
                <a:lnTo>
                  <a:pt x="103251" y="8255"/>
                </a:lnTo>
                <a:lnTo>
                  <a:pt x="103251" y="1143"/>
                </a:lnTo>
                <a:lnTo>
                  <a:pt x="72771" y="1143"/>
                </a:lnTo>
                <a:lnTo>
                  <a:pt x="66929" y="32766"/>
                </a:lnTo>
                <a:lnTo>
                  <a:pt x="73914" y="33655"/>
                </a:lnTo>
                <a:lnTo>
                  <a:pt x="75057" y="31877"/>
                </a:lnTo>
                <a:lnTo>
                  <a:pt x="76581" y="30480"/>
                </a:lnTo>
                <a:lnTo>
                  <a:pt x="80518" y="28194"/>
                </a:lnTo>
                <a:lnTo>
                  <a:pt x="82677" y="27686"/>
                </a:lnTo>
                <a:lnTo>
                  <a:pt x="89027" y="27686"/>
                </a:lnTo>
                <a:lnTo>
                  <a:pt x="92202" y="28956"/>
                </a:lnTo>
                <a:lnTo>
                  <a:pt x="96901" y="33909"/>
                </a:lnTo>
                <a:lnTo>
                  <a:pt x="98171" y="37338"/>
                </a:lnTo>
                <a:lnTo>
                  <a:pt x="98171" y="46228"/>
                </a:lnTo>
                <a:lnTo>
                  <a:pt x="96901" y="49784"/>
                </a:lnTo>
                <a:lnTo>
                  <a:pt x="91948" y="55245"/>
                </a:lnTo>
                <a:lnTo>
                  <a:pt x="88773" y="56642"/>
                </a:lnTo>
                <a:lnTo>
                  <a:pt x="82169" y="56642"/>
                </a:lnTo>
                <a:lnTo>
                  <a:pt x="79629" y="55626"/>
                </a:lnTo>
                <a:lnTo>
                  <a:pt x="75311" y="51816"/>
                </a:lnTo>
                <a:lnTo>
                  <a:pt x="74041" y="48895"/>
                </a:lnTo>
                <a:lnTo>
                  <a:pt x="73406" y="45085"/>
                </a:lnTo>
                <a:lnTo>
                  <a:pt x="65532" y="45720"/>
                </a:lnTo>
                <a:lnTo>
                  <a:pt x="66040" y="50927"/>
                </a:lnTo>
                <a:lnTo>
                  <a:pt x="68072" y="54991"/>
                </a:lnTo>
                <a:lnTo>
                  <a:pt x="75057" y="61341"/>
                </a:lnTo>
                <a:lnTo>
                  <a:pt x="79629" y="62865"/>
                </a:lnTo>
                <a:lnTo>
                  <a:pt x="91948" y="62865"/>
                </a:lnTo>
                <a:lnTo>
                  <a:pt x="97409" y="60325"/>
                </a:lnTo>
                <a:lnTo>
                  <a:pt x="100330" y="56642"/>
                </a:lnTo>
                <a:lnTo>
                  <a:pt x="104521" y="51308"/>
                </a:lnTo>
                <a:lnTo>
                  <a:pt x="106172" y="46482"/>
                </a:lnTo>
                <a:lnTo>
                  <a:pt x="106172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959100" y="7856219"/>
            <a:ext cx="210820" cy="62865"/>
          </a:xfrm>
          <a:custGeom>
            <a:avLst/>
            <a:gdLst/>
            <a:ahLst/>
            <a:cxnLst/>
            <a:rect l="l" t="t" r="r" b="b"/>
            <a:pathLst>
              <a:path w="210819" h="62865">
                <a:moveTo>
                  <a:pt x="41021" y="54610"/>
                </a:moveTo>
                <a:lnTo>
                  <a:pt x="10668" y="54610"/>
                </a:lnTo>
                <a:lnTo>
                  <a:pt x="11430" y="53213"/>
                </a:lnTo>
                <a:lnTo>
                  <a:pt x="12573" y="51816"/>
                </a:lnTo>
                <a:lnTo>
                  <a:pt x="15113" y="49149"/>
                </a:lnTo>
                <a:lnTo>
                  <a:pt x="18034" y="46482"/>
                </a:lnTo>
                <a:lnTo>
                  <a:pt x="28067" y="38100"/>
                </a:lnTo>
                <a:lnTo>
                  <a:pt x="32004" y="34544"/>
                </a:lnTo>
                <a:lnTo>
                  <a:pt x="36703" y="29210"/>
                </a:lnTo>
                <a:lnTo>
                  <a:pt x="38354" y="26797"/>
                </a:lnTo>
                <a:lnTo>
                  <a:pt x="40386" y="21971"/>
                </a:lnTo>
                <a:lnTo>
                  <a:pt x="40894" y="19812"/>
                </a:lnTo>
                <a:lnTo>
                  <a:pt x="40894" y="12065"/>
                </a:lnTo>
                <a:lnTo>
                  <a:pt x="39243" y="8255"/>
                </a:lnTo>
                <a:lnTo>
                  <a:pt x="37211" y="6223"/>
                </a:lnTo>
                <a:lnTo>
                  <a:pt x="32258" y="1651"/>
                </a:lnTo>
                <a:lnTo>
                  <a:pt x="27559" y="0"/>
                </a:lnTo>
                <a:lnTo>
                  <a:pt x="15748" y="0"/>
                </a:lnTo>
                <a:lnTo>
                  <a:pt x="11049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398" y="14732"/>
                </a:lnTo>
                <a:lnTo>
                  <a:pt x="10414" y="11684"/>
                </a:lnTo>
                <a:lnTo>
                  <a:pt x="14859" y="7366"/>
                </a:lnTo>
                <a:lnTo>
                  <a:pt x="17780" y="6223"/>
                </a:lnTo>
                <a:lnTo>
                  <a:pt x="24892" y="6223"/>
                </a:lnTo>
                <a:lnTo>
                  <a:pt x="27686" y="7239"/>
                </a:lnTo>
                <a:lnTo>
                  <a:pt x="32004" y="11430"/>
                </a:lnTo>
                <a:lnTo>
                  <a:pt x="33147" y="13970"/>
                </a:lnTo>
                <a:lnTo>
                  <a:pt x="33147" y="19812"/>
                </a:lnTo>
                <a:lnTo>
                  <a:pt x="31877" y="22860"/>
                </a:lnTo>
                <a:lnTo>
                  <a:pt x="27178" y="29210"/>
                </a:lnTo>
                <a:lnTo>
                  <a:pt x="22606" y="33528"/>
                </a:lnTo>
                <a:lnTo>
                  <a:pt x="11557" y="42545"/>
                </a:lnTo>
                <a:lnTo>
                  <a:pt x="8255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1016" y="56642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1021" y="61849"/>
                </a:lnTo>
                <a:lnTo>
                  <a:pt x="41021" y="54610"/>
                </a:lnTo>
                <a:close/>
              </a:path>
              <a:path w="210819" h="62865">
                <a:moveTo>
                  <a:pt x="62141" y="53251"/>
                </a:moveTo>
                <a:lnTo>
                  <a:pt x="53467" y="53251"/>
                </a:lnTo>
                <a:lnTo>
                  <a:pt x="53467" y="61849"/>
                </a:lnTo>
                <a:lnTo>
                  <a:pt x="62141" y="61849"/>
                </a:lnTo>
                <a:lnTo>
                  <a:pt x="62141" y="53251"/>
                </a:lnTo>
                <a:close/>
              </a:path>
              <a:path w="210819" h="62865">
                <a:moveTo>
                  <a:pt x="113792" y="39624"/>
                </a:moveTo>
                <a:lnTo>
                  <a:pt x="102235" y="28448"/>
                </a:lnTo>
                <a:lnTo>
                  <a:pt x="105029" y="27178"/>
                </a:lnTo>
                <a:lnTo>
                  <a:pt x="106299" y="26162"/>
                </a:lnTo>
                <a:lnTo>
                  <a:pt x="107188" y="25400"/>
                </a:lnTo>
                <a:lnTo>
                  <a:pt x="110109" y="21082"/>
                </a:lnTo>
                <a:lnTo>
                  <a:pt x="110744" y="18669"/>
                </a:lnTo>
                <a:lnTo>
                  <a:pt x="110744" y="13081"/>
                </a:lnTo>
                <a:lnTo>
                  <a:pt x="109982" y="10541"/>
                </a:lnTo>
                <a:lnTo>
                  <a:pt x="107315" y="6223"/>
                </a:lnTo>
                <a:lnTo>
                  <a:pt x="106934" y="5588"/>
                </a:lnTo>
                <a:lnTo>
                  <a:pt x="104775" y="3556"/>
                </a:lnTo>
                <a:lnTo>
                  <a:pt x="99060" y="762"/>
                </a:lnTo>
                <a:lnTo>
                  <a:pt x="96012" y="0"/>
                </a:lnTo>
                <a:lnTo>
                  <a:pt x="87757" y="0"/>
                </a:lnTo>
                <a:lnTo>
                  <a:pt x="83693" y="1397"/>
                </a:lnTo>
                <a:lnTo>
                  <a:pt x="77089" y="6985"/>
                </a:lnTo>
                <a:lnTo>
                  <a:pt x="74930" y="10922"/>
                </a:lnTo>
                <a:lnTo>
                  <a:pt x="74041" y="16002"/>
                </a:lnTo>
                <a:lnTo>
                  <a:pt x="81661" y="17272"/>
                </a:lnTo>
                <a:lnTo>
                  <a:pt x="82169" y="13589"/>
                </a:lnTo>
                <a:lnTo>
                  <a:pt x="83439" y="10922"/>
                </a:lnTo>
                <a:lnTo>
                  <a:pt x="87376" y="7112"/>
                </a:lnTo>
                <a:lnTo>
                  <a:pt x="89789" y="6223"/>
                </a:lnTo>
                <a:lnTo>
                  <a:pt x="95758" y="6223"/>
                </a:lnTo>
                <a:lnTo>
                  <a:pt x="98298" y="7112"/>
                </a:lnTo>
                <a:lnTo>
                  <a:pt x="101981" y="10795"/>
                </a:lnTo>
                <a:lnTo>
                  <a:pt x="102997" y="13081"/>
                </a:lnTo>
                <a:lnTo>
                  <a:pt x="102997" y="19304"/>
                </a:lnTo>
                <a:lnTo>
                  <a:pt x="101600" y="21971"/>
                </a:lnTo>
                <a:lnTo>
                  <a:pt x="96520" y="25273"/>
                </a:lnTo>
                <a:lnTo>
                  <a:pt x="93599" y="26162"/>
                </a:lnTo>
                <a:lnTo>
                  <a:pt x="89535" y="26162"/>
                </a:lnTo>
                <a:lnTo>
                  <a:pt x="89027" y="26035"/>
                </a:lnTo>
                <a:lnTo>
                  <a:pt x="88265" y="32639"/>
                </a:lnTo>
                <a:lnTo>
                  <a:pt x="90424" y="32131"/>
                </a:lnTo>
                <a:lnTo>
                  <a:pt x="92202" y="31877"/>
                </a:lnTo>
                <a:lnTo>
                  <a:pt x="97155" y="31877"/>
                </a:lnTo>
                <a:lnTo>
                  <a:pt x="100076" y="33020"/>
                </a:lnTo>
                <a:lnTo>
                  <a:pt x="104648" y="37465"/>
                </a:lnTo>
                <a:lnTo>
                  <a:pt x="105791" y="40386"/>
                </a:lnTo>
                <a:lnTo>
                  <a:pt x="105791" y="47498"/>
                </a:lnTo>
                <a:lnTo>
                  <a:pt x="104521" y="50546"/>
                </a:lnTo>
                <a:lnTo>
                  <a:pt x="99568" y="55372"/>
                </a:lnTo>
                <a:lnTo>
                  <a:pt x="96520" y="56642"/>
                </a:lnTo>
                <a:lnTo>
                  <a:pt x="89916" y="56642"/>
                </a:lnTo>
                <a:lnTo>
                  <a:pt x="87376" y="55753"/>
                </a:lnTo>
                <a:lnTo>
                  <a:pt x="83185" y="51943"/>
                </a:lnTo>
                <a:lnTo>
                  <a:pt x="81661" y="48895"/>
                </a:lnTo>
                <a:lnTo>
                  <a:pt x="80899" y="44577"/>
                </a:lnTo>
                <a:lnTo>
                  <a:pt x="73279" y="45593"/>
                </a:lnTo>
                <a:lnTo>
                  <a:pt x="73787" y="50673"/>
                </a:lnTo>
                <a:lnTo>
                  <a:pt x="75819" y="54864"/>
                </a:lnTo>
                <a:lnTo>
                  <a:pt x="82931" y="61341"/>
                </a:lnTo>
                <a:lnTo>
                  <a:pt x="87503" y="62865"/>
                </a:lnTo>
                <a:lnTo>
                  <a:pt x="98933" y="62865"/>
                </a:lnTo>
                <a:lnTo>
                  <a:pt x="103886" y="61087"/>
                </a:lnTo>
                <a:lnTo>
                  <a:pt x="108585" y="56642"/>
                </a:lnTo>
                <a:lnTo>
                  <a:pt x="111887" y="53594"/>
                </a:lnTo>
                <a:lnTo>
                  <a:pt x="113792" y="49022"/>
                </a:lnTo>
                <a:lnTo>
                  <a:pt x="113792" y="39624"/>
                </a:lnTo>
                <a:close/>
              </a:path>
              <a:path w="210819" h="62865">
                <a:moveTo>
                  <a:pt x="149961" y="13677"/>
                </a:moveTo>
                <a:lnTo>
                  <a:pt x="142367" y="13677"/>
                </a:lnTo>
                <a:lnTo>
                  <a:pt x="142367" y="61849"/>
                </a:lnTo>
                <a:lnTo>
                  <a:pt x="149961" y="61849"/>
                </a:lnTo>
                <a:lnTo>
                  <a:pt x="149961" y="13677"/>
                </a:lnTo>
                <a:close/>
              </a:path>
              <a:path w="210819" h="62865">
                <a:moveTo>
                  <a:pt x="149987" y="0"/>
                </a:moveTo>
                <a:lnTo>
                  <a:pt x="145034" y="0"/>
                </a:lnTo>
                <a:lnTo>
                  <a:pt x="143764" y="2667"/>
                </a:lnTo>
                <a:lnTo>
                  <a:pt x="141478" y="5461"/>
                </a:lnTo>
                <a:lnTo>
                  <a:pt x="135128" y="11049"/>
                </a:lnTo>
                <a:lnTo>
                  <a:pt x="131445" y="13462"/>
                </a:lnTo>
                <a:lnTo>
                  <a:pt x="127127" y="15494"/>
                </a:lnTo>
                <a:lnTo>
                  <a:pt x="127127" y="22733"/>
                </a:lnTo>
                <a:lnTo>
                  <a:pt x="142367" y="13589"/>
                </a:lnTo>
                <a:lnTo>
                  <a:pt x="149987" y="13589"/>
                </a:lnTo>
                <a:lnTo>
                  <a:pt x="149987" y="0"/>
                </a:lnTo>
                <a:close/>
              </a:path>
              <a:path w="210819" h="62865">
                <a:moveTo>
                  <a:pt x="210566" y="35052"/>
                </a:moveTo>
                <a:lnTo>
                  <a:pt x="208661" y="30353"/>
                </a:lnTo>
                <a:lnTo>
                  <a:pt x="205994" y="27686"/>
                </a:lnTo>
                <a:lnTo>
                  <a:pt x="203200" y="24892"/>
                </a:lnTo>
                <a:lnTo>
                  <a:pt x="201168" y="22860"/>
                </a:lnTo>
                <a:lnTo>
                  <a:pt x="196596" y="20955"/>
                </a:lnTo>
                <a:lnTo>
                  <a:pt x="187198" y="20955"/>
                </a:lnTo>
                <a:lnTo>
                  <a:pt x="183261" y="22352"/>
                </a:lnTo>
                <a:lnTo>
                  <a:pt x="179578" y="24892"/>
                </a:lnTo>
                <a:lnTo>
                  <a:pt x="182880" y="8255"/>
                </a:lnTo>
                <a:lnTo>
                  <a:pt x="207645" y="8255"/>
                </a:lnTo>
                <a:lnTo>
                  <a:pt x="207645" y="1143"/>
                </a:lnTo>
                <a:lnTo>
                  <a:pt x="176784" y="1143"/>
                </a:lnTo>
                <a:lnTo>
                  <a:pt x="170815" y="32766"/>
                </a:lnTo>
                <a:lnTo>
                  <a:pt x="177927" y="33655"/>
                </a:lnTo>
                <a:lnTo>
                  <a:pt x="179070" y="31877"/>
                </a:lnTo>
                <a:lnTo>
                  <a:pt x="180594" y="30480"/>
                </a:lnTo>
                <a:lnTo>
                  <a:pt x="184531" y="28194"/>
                </a:lnTo>
                <a:lnTo>
                  <a:pt x="186817" y="27686"/>
                </a:lnTo>
                <a:lnTo>
                  <a:pt x="193167" y="27686"/>
                </a:lnTo>
                <a:lnTo>
                  <a:pt x="196342" y="28956"/>
                </a:lnTo>
                <a:lnTo>
                  <a:pt x="201168" y="33909"/>
                </a:lnTo>
                <a:lnTo>
                  <a:pt x="202438" y="37338"/>
                </a:lnTo>
                <a:lnTo>
                  <a:pt x="202438" y="46228"/>
                </a:lnTo>
                <a:lnTo>
                  <a:pt x="201168" y="49784"/>
                </a:lnTo>
                <a:lnTo>
                  <a:pt x="196088" y="55245"/>
                </a:lnTo>
                <a:lnTo>
                  <a:pt x="193040" y="56642"/>
                </a:lnTo>
                <a:lnTo>
                  <a:pt x="186309" y="56642"/>
                </a:lnTo>
                <a:lnTo>
                  <a:pt x="183769" y="55626"/>
                </a:lnTo>
                <a:lnTo>
                  <a:pt x="179451" y="51816"/>
                </a:lnTo>
                <a:lnTo>
                  <a:pt x="178054" y="48895"/>
                </a:lnTo>
                <a:lnTo>
                  <a:pt x="177419" y="45085"/>
                </a:lnTo>
                <a:lnTo>
                  <a:pt x="169418" y="45720"/>
                </a:lnTo>
                <a:lnTo>
                  <a:pt x="169926" y="50927"/>
                </a:lnTo>
                <a:lnTo>
                  <a:pt x="171958" y="54991"/>
                </a:lnTo>
                <a:lnTo>
                  <a:pt x="179070" y="61341"/>
                </a:lnTo>
                <a:lnTo>
                  <a:pt x="183769" y="62865"/>
                </a:lnTo>
                <a:lnTo>
                  <a:pt x="196215" y="62865"/>
                </a:lnTo>
                <a:lnTo>
                  <a:pt x="201676" y="60325"/>
                </a:lnTo>
                <a:lnTo>
                  <a:pt x="204597" y="56642"/>
                </a:lnTo>
                <a:lnTo>
                  <a:pt x="208915" y="51308"/>
                </a:lnTo>
                <a:lnTo>
                  <a:pt x="210566" y="46482"/>
                </a:lnTo>
                <a:lnTo>
                  <a:pt x="210566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362960" y="785621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79" h="62865">
                <a:moveTo>
                  <a:pt x="40513" y="54610"/>
                </a:moveTo>
                <a:lnTo>
                  <a:pt x="10541" y="54610"/>
                </a:lnTo>
                <a:lnTo>
                  <a:pt x="11303" y="53213"/>
                </a:lnTo>
                <a:lnTo>
                  <a:pt x="12446" y="51816"/>
                </a:lnTo>
                <a:lnTo>
                  <a:pt x="14986" y="49149"/>
                </a:lnTo>
                <a:lnTo>
                  <a:pt x="17907" y="46482"/>
                </a:lnTo>
                <a:lnTo>
                  <a:pt x="27813" y="38100"/>
                </a:lnTo>
                <a:lnTo>
                  <a:pt x="31623" y="34544"/>
                </a:lnTo>
                <a:lnTo>
                  <a:pt x="36322" y="29210"/>
                </a:lnTo>
                <a:lnTo>
                  <a:pt x="37973" y="26797"/>
                </a:lnTo>
                <a:lnTo>
                  <a:pt x="39878" y="21971"/>
                </a:lnTo>
                <a:lnTo>
                  <a:pt x="40386" y="19812"/>
                </a:lnTo>
                <a:lnTo>
                  <a:pt x="40386" y="12065"/>
                </a:lnTo>
                <a:lnTo>
                  <a:pt x="38735" y="8255"/>
                </a:lnTo>
                <a:lnTo>
                  <a:pt x="36703" y="6223"/>
                </a:lnTo>
                <a:lnTo>
                  <a:pt x="31877" y="1651"/>
                </a:lnTo>
                <a:lnTo>
                  <a:pt x="27178" y="0"/>
                </a:lnTo>
                <a:lnTo>
                  <a:pt x="15494" y="0"/>
                </a:lnTo>
                <a:lnTo>
                  <a:pt x="10922" y="1524"/>
                </a:lnTo>
                <a:lnTo>
                  <a:pt x="3937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287" y="11684"/>
                </a:lnTo>
                <a:lnTo>
                  <a:pt x="14605" y="7366"/>
                </a:lnTo>
                <a:lnTo>
                  <a:pt x="17526" y="6223"/>
                </a:lnTo>
                <a:lnTo>
                  <a:pt x="24638" y="6223"/>
                </a:lnTo>
                <a:lnTo>
                  <a:pt x="27432" y="7239"/>
                </a:lnTo>
                <a:lnTo>
                  <a:pt x="31623" y="11430"/>
                </a:lnTo>
                <a:lnTo>
                  <a:pt x="32766" y="13970"/>
                </a:lnTo>
                <a:lnTo>
                  <a:pt x="32766" y="19812"/>
                </a:lnTo>
                <a:lnTo>
                  <a:pt x="31496" y="22860"/>
                </a:lnTo>
                <a:lnTo>
                  <a:pt x="26797" y="29210"/>
                </a:lnTo>
                <a:lnTo>
                  <a:pt x="22352" y="33528"/>
                </a:lnTo>
                <a:lnTo>
                  <a:pt x="11430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513" y="61849"/>
                </a:lnTo>
                <a:lnTo>
                  <a:pt x="40513" y="54610"/>
                </a:lnTo>
                <a:close/>
              </a:path>
              <a:path w="208279" h="62865">
                <a:moveTo>
                  <a:pt x="61404" y="53251"/>
                </a:moveTo>
                <a:lnTo>
                  <a:pt x="52832" y="53251"/>
                </a:lnTo>
                <a:lnTo>
                  <a:pt x="52832" y="61849"/>
                </a:lnTo>
                <a:lnTo>
                  <a:pt x="61404" y="61849"/>
                </a:lnTo>
                <a:lnTo>
                  <a:pt x="61404" y="53251"/>
                </a:lnTo>
                <a:close/>
              </a:path>
              <a:path w="208279" h="62865">
                <a:moveTo>
                  <a:pt x="112395" y="39624"/>
                </a:moveTo>
                <a:lnTo>
                  <a:pt x="111379" y="36322"/>
                </a:lnTo>
                <a:lnTo>
                  <a:pt x="107950" y="31877"/>
                </a:lnTo>
                <a:lnTo>
                  <a:pt x="107442" y="31115"/>
                </a:lnTo>
                <a:lnTo>
                  <a:pt x="104648" y="29337"/>
                </a:lnTo>
                <a:lnTo>
                  <a:pt x="100965" y="28448"/>
                </a:lnTo>
                <a:lnTo>
                  <a:pt x="103759" y="27178"/>
                </a:lnTo>
                <a:lnTo>
                  <a:pt x="105029" y="26162"/>
                </a:lnTo>
                <a:lnTo>
                  <a:pt x="105918" y="25400"/>
                </a:lnTo>
                <a:lnTo>
                  <a:pt x="108712" y="21082"/>
                </a:lnTo>
                <a:lnTo>
                  <a:pt x="109474" y="18669"/>
                </a:lnTo>
                <a:lnTo>
                  <a:pt x="109347" y="13081"/>
                </a:lnTo>
                <a:lnTo>
                  <a:pt x="108712" y="10541"/>
                </a:lnTo>
                <a:lnTo>
                  <a:pt x="106045" y="6223"/>
                </a:lnTo>
                <a:lnTo>
                  <a:pt x="105664" y="5588"/>
                </a:lnTo>
                <a:lnTo>
                  <a:pt x="103505" y="3556"/>
                </a:lnTo>
                <a:lnTo>
                  <a:pt x="97917" y="762"/>
                </a:lnTo>
                <a:lnTo>
                  <a:pt x="94869" y="0"/>
                </a:lnTo>
                <a:lnTo>
                  <a:pt x="86614" y="0"/>
                </a:lnTo>
                <a:lnTo>
                  <a:pt x="82677" y="1397"/>
                </a:lnTo>
                <a:lnTo>
                  <a:pt x="76073" y="6985"/>
                </a:lnTo>
                <a:lnTo>
                  <a:pt x="74041" y="10922"/>
                </a:lnTo>
                <a:lnTo>
                  <a:pt x="73152" y="16002"/>
                </a:lnTo>
                <a:lnTo>
                  <a:pt x="80645" y="17272"/>
                </a:lnTo>
                <a:lnTo>
                  <a:pt x="81153" y="13589"/>
                </a:lnTo>
                <a:lnTo>
                  <a:pt x="82423" y="10922"/>
                </a:lnTo>
                <a:lnTo>
                  <a:pt x="86360" y="7112"/>
                </a:lnTo>
                <a:lnTo>
                  <a:pt x="88773" y="6223"/>
                </a:lnTo>
                <a:lnTo>
                  <a:pt x="94615" y="6223"/>
                </a:lnTo>
                <a:lnTo>
                  <a:pt x="97028" y="7112"/>
                </a:lnTo>
                <a:lnTo>
                  <a:pt x="100838" y="10795"/>
                </a:lnTo>
                <a:lnTo>
                  <a:pt x="101727" y="13081"/>
                </a:lnTo>
                <a:lnTo>
                  <a:pt x="101727" y="19304"/>
                </a:lnTo>
                <a:lnTo>
                  <a:pt x="100457" y="21971"/>
                </a:lnTo>
                <a:lnTo>
                  <a:pt x="95250" y="25273"/>
                </a:lnTo>
                <a:lnTo>
                  <a:pt x="92456" y="26162"/>
                </a:lnTo>
                <a:lnTo>
                  <a:pt x="88519" y="26162"/>
                </a:lnTo>
                <a:lnTo>
                  <a:pt x="88011" y="26035"/>
                </a:lnTo>
                <a:lnTo>
                  <a:pt x="87122" y="32639"/>
                </a:lnTo>
                <a:lnTo>
                  <a:pt x="89281" y="32131"/>
                </a:lnTo>
                <a:lnTo>
                  <a:pt x="91059" y="31877"/>
                </a:lnTo>
                <a:lnTo>
                  <a:pt x="96012" y="31877"/>
                </a:lnTo>
                <a:lnTo>
                  <a:pt x="98806" y="33020"/>
                </a:lnTo>
                <a:lnTo>
                  <a:pt x="103378" y="37465"/>
                </a:lnTo>
                <a:lnTo>
                  <a:pt x="104521" y="40386"/>
                </a:lnTo>
                <a:lnTo>
                  <a:pt x="104521" y="47498"/>
                </a:lnTo>
                <a:lnTo>
                  <a:pt x="103251" y="50546"/>
                </a:lnTo>
                <a:lnTo>
                  <a:pt x="98298" y="55372"/>
                </a:lnTo>
                <a:lnTo>
                  <a:pt x="95377" y="56642"/>
                </a:lnTo>
                <a:lnTo>
                  <a:pt x="88900" y="56642"/>
                </a:lnTo>
                <a:lnTo>
                  <a:pt x="86360" y="55753"/>
                </a:lnTo>
                <a:lnTo>
                  <a:pt x="82169" y="51943"/>
                </a:lnTo>
                <a:lnTo>
                  <a:pt x="80772" y="48895"/>
                </a:lnTo>
                <a:lnTo>
                  <a:pt x="79883" y="44577"/>
                </a:lnTo>
                <a:lnTo>
                  <a:pt x="72390" y="45593"/>
                </a:lnTo>
                <a:lnTo>
                  <a:pt x="72898" y="50673"/>
                </a:lnTo>
                <a:lnTo>
                  <a:pt x="74930" y="54864"/>
                </a:lnTo>
                <a:lnTo>
                  <a:pt x="81915" y="61341"/>
                </a:lnTo>
                <a:lnTo>
                  <a:pt x="86487" y="62865"/>
                </a:lnTo>
                <a:lnTo>
                  <a:pt x="97790" y="62865"/>
                </a:lnTo>
                <a:lnTo>
                  <a:pt x="102743" y="61087"/>
                </a:lnTo>
                <a:lnTo>
                  <a:pt x="107315" y="56642"/>
                </a:lnTo>
                <a:lnTo>
                  <a:pt x="110490" y="53594"/>
                </a:lnTo>
                <a:lnTo>
                  <a:pt x="112395" y="49022"/>
                </a:lnTo>
                <a:lnTo>
                  <a:pt x="112395" y="39624"/>
                </a:lnTo>
                <a:close/>
              </a:path>
              <a:path w="208279" h="62865">
                <a:moveTo>
                  <a:pt x="159766" y="40132"/>
                </a:moveTo>
                <a:lnTo>
                  <a:pt x="151396" y="40132"/>
                </a:lnTo>
                <a:lnTo>
                  <a:pt x="151396" y="12395"/>
                </a:lnTo>
                <a:lnTo>
                  <a:pt x="151384" y="254"/>
                </a:lnTo>
                <a:lnTo>
                  <a:pt x="145288" y="254"/>
                </a:lnTo>
                <a:lnTo>
                  <a:pt x="143891" y="2247"/>
                </a:lnTo>
                <a:lnTo>
                  <a:pt x="143891" y="12446"/>
                </a:lnTo>
                <a:lnTo>
                  <a:pt x="143891" y="40132"/>
                </a:lnTo>
                <a:lnTo>
                  <a:pt x="124841" y="40132"/>
                </a:lnTo>
                <a:lnTo>
                  <a:pt x="143891" y="12446"/>
                </a:lnTo>
                <a:lnTo>
                  <a:pt x="143891" y="2247"/>
                </a:lnTo>
                <a:lnTo>
                  <a:pt x="117348" y="40132"/>
                </a:lnTo>
                <a:lnTo>
                  <a:pt x="117348" y="47117"/>
                </a:lnTo>
                <a:lnTo>
                  <a:pt x="143891" y="47117"/>
                </a:lnTo>
                <a:lnTo>
                  <a:pt x="143891" y="61849"/>
                </a:lnTo>
                <a:lnTo>
                  <a:pt x="151396" y="61849"/>
                </a:lnTo>
                <a:lnTo>
                  <a:pt x="151396" y="47117"/>
                </a:lnTo>
                <a:lnTo>
                  <a:pt x="159766" y="47117"/>
                </a:lnTo>
                <a:lnTo>
                  <a:pt x="159766" y="40132"/>
                </a:lnTo>
                <a:close/>
              </a:path>
              <a:path w="208279" h="62865">
                <a:moveTo>
                  <a:pt x="208026" y="35052"/>
                </a:moveTo>
                <a:lnTo>
                  <a:pt x="206121" y="30353"/>
                </a:lnTo>
                <a:lnTo>
                  <a:pt x="203581" y="27686"/>
                </a:lnTo>
                <a:lnTo>
                  <a:pt x="200787" y="24892"/>
                </a:lnTo>
                <a:lnTo>
                  <a:pt x="198755" y="22860"/>
                </a:lnTo>
                <a:lnTo>
                  <a:pt x="194310" y="20955"/>
                </a:lnTo>
                <a:lnTo>
                  <a:pt x="184912" y="20955"/>
                </a:lnTo>
                <a:lnTo>
                  <a:pt x="180975" y="22352"/>
                </a:lnTo>
                <a:lnTo>
                  <a:pt x="177419" y="24892"/>
                </a:lnTo>
                <a:lnTo>
                  <a:pt x="180721" y="8255"/>
                </a:lnTo>
                <a:lnTo>
                  <a:pt x="205105" y="8255"/>
                </a:lnTo>
                <a:lnTo>
                  <a:pt x="205105" y="1143"/>
                </a:lnTo>
                <a:lnTo>
                  <a:pt x="174625" y="1143"/>
                </a:lnTo>
                <a:lnTo>
                  <a:pt x="168783" y="32766"/>
                </a:lnTo>
                <a:lnTo>
                  <a:pt x="175768" y="33655"/>
                </a:lnTo>
                <a:lnTo>
                  <a:pt x="176911" y="31877"/>
                </a:lnTo>
                <a:lnTo>
                  <a:pt x="178435" y="30480"/>
                </a:lnTo>
                <a:lnTo>
                  <a:pt x="182372" y="28194"/>
                </a:lnTo>
                <a:lnTo>
                  <a:pt x="184531" y="27686"/>
                </a:lnTo>
                <a:lnTo>
                  <a:pt x="190881" y="27686"/>
                </a:lnTo>
                <a:lnTo>
                  <a:pt x="194056" y="28956"/>
                </a:lnTo>
                <a:lnTo>
                  <a:pt x="198755" y="33909"/>
                </a:lnTo>
                <a:lnTo>
                  <a:pt x="200025" y="37338"/>
                </a:lnTo>
                <a:lnTo>
                  <a:pt x="200025" y="46228"/>
                </a:lnTo>
                <a:lnTo>
                  <a:pt x="198755" y="49784"/>
                </a:lnTo>
                <a:lnTo>
                  <a:pt x="193802" y="55245"/>
                </a:lnTo>
                <a:lnTo>
                  <a:pt x="190627" y="56642"/>
                </a:lnTo>
                <a:lnTo>
                  <a:pt x="184023" y="56642"/>
                </a:lnTo>
                <a:lnTo>
                  <a:pt x="181483" y="55626"/>
                </a:lnTo>
                <a:lnTo>
                  <a:pt x="177292" y="51816"/>
                </a:lnTo>
                <a:lnTo>
                  <a:pt x="175895" y="48895"/>
                </a:lnTo>
                <a:lnTo>
                  <a:pt x="175260" y="45085"/>
                </a:lnTo>
                <a:lnTo>
                  <a:pt x="167386" y="45720"/>
                </a:lnTo>
                <a:lnTo>
                  <a:pt x="167894" y="50927"/>
                </a:lnTo>
                <a:lnTo>
                  <a:pt x="169926" y="54991"/>
                </a:lnTo>
                <a:lnTo>
                  <a:pt x="176911" y="61341"/>
                </a:lnTo>
                <a:lnTo>
                  <a:pt x="181483" y="62865"/>
                </a:lnTo>
                <a:lnTo>
                  <a:pt x="193802" y="62865"/>
                </a:lnTo>
                <a:lnTo>
                  <a:pt x="199263" y="60325"/>
                </a:lnTo>
                <a:lnTo>
                  <a:pt x="202184" y="56642"/>
                </a:lnTo>
                <a:lnTo>
                  <a:pt x="206375" y="51308"/>
                </a:lnTo>
                <a:lnTo>
                  <a:pt x="208026" y="46482"/>
                </a:lnTo>
                <a:lnTo>
                  <a:pt x="208026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34060" y="821181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59" h="62865">
                <a:moveTo>
                  <a:pt x="40767" y="54610"/>
                </a:moveTo>
                <a:lnTo>
                  <a:pt x="10553" y="54610"/>
                </a:lnTo>
                <a:lnTo>
                  <a:pt x="11417" y="53213"/>
                </a:lnTo>
                <a:lnTo>
                  <a:pt x="12484" y="51816"/>
                </a:lnTo>
                <a:lnTo>
                  <a:pt x="15074" y="49149"/>
                </a:lnTo>
                <a:lnTo>
                  <a:pt x="17970" y="46482"/>
                </a:lnTo>
                <a:lnTo>
                  <a:pt x="27940" y="38100"/>
                </a:lnTo>
                <a:lnTo>
                  <a:pt x="31813" y="34544"/>
                </a:lnTo>
                <a:lnTo>
                  <a:pt x="36487" y="29210"/>
                </a:lnTo>
                <a:lnTo>
                  <a:pt x="38163" y="26797"/>
                </a:lnTo>
                <a:lnTo>
                  <a:pt x="40182" y="21971"/>
                </a:lnTo>
                <a:lnTo>
                  <a:pt x="40640" y="19812"/>
                </a:lnTo>
                <a:lnTo>
                  <a:pt x="40601" y="12065"/>
                </a:lnTo>
                <a:lnTo>
                  <a:pt x="38963" y="8128"/>
                </a:lnTo>
                <a:lnTo>
                  <a:pt x="36944" y="6223"/>
                </a:lnTo>
                <a:lnTo>
                  <a:pt x="32080" y="1651"/>
                </a:lnTo>
                <a:lnTo>
                  <a:pt x="27406" y="0"/>
                </a:lnTo>
                <a:lnTo>
                  <a:pt x="15621" y="0"/>
                </a:lnTo>
                <a:lnTo>
                  <a:pt x="10972" y="1524"/>
                </a:lnTo>
                <a:lnTo>
                  <a:pt x="4025" y="7620"/>
                </a:lnTo>
                <a:lnTo>
                  <a:pt x="2032" y="12065"/>
                </a:lnTo>
                <a:lnTo>
                  <a:pt x="1485" y="17780"/>
                </a:lnTo>
                <a:lnTo>
                  <a:pt x="9271" y="18542"/>
                </a:lnTo>
                <a:lnTo>
                  <a:pt x="9296" y="14732"/>
                </a:lnTo>
                <a:lnTo>
                  <a:pt x="10414" y="11684"/>
                </a:lnTo>
                <a:lnTo>
                  <a:pt x="14757" y="7366"/>
                </a:lnTo>
                <a:lnTo>
                  <a:pt x="17678" y="6223"/>
                </a:lnTo>
                <a:lnTo>
                  <a:pt x="24752" y="6223"/>
                </a:lnTo>
                <a:lnTo>
                  <a:pt x="27546" y="7239"/>
                </a:lnTo>
                <a:lnTo>
                  <a:pt x="31838" y="11430"/>
                </a:lnTo>
                <a:lnTo>
                  <a:pt x="32918" y="13970"/>
                </a:lnTo>
                <a:lnTo>
                  <a:pt x="32918" y="19812"/>
                </a:lnTo>
                <a:lnTo>
                  <a:pt x="31750" y="22860"/>
                </a:lnTo>
                <a:lnTo>
                  <a:pt x="26987" y="29210"/>
                </a:lnTo>
                <a:lnTo>
                  <a:pt x="22504" y="33528"/>
                </a:lnTo>
                <a:lnTo>
                  <a:pt x="11506" y="42545"/>
                </a:lnTo>
                <a:lnTo>
                  <a:pt x="8191" y="45720"/>
                </a:lnTo>
                <a:lnTo>
                  <a:pt x="3657" y="51054"/>
                </a:lnTo>
                <a:lnTo>
                  <a:pt x="2006" y="53848"/>
                </a:lnTo>
                <a:lnTo>
                  <a:pt x="292" y="58293"/>
                </a:lnTo>
                <a:lnTo>
                  <a:pt x="0" y="59944"/>
                </a:lnTo>
                <a:lnTo>
                  <a:pt x="76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59" h="62865">
                <a:moveTo>
                  <a:pt x="89674" y="35052"/>
                </a:moveTo>
                <a:lnTo>
                  <a:pt x="87845" y="30353"/>
                </a:lnTo>
                <a:lnTo>
                  <a:pt x="85217" y="27686"/>
                </a:lnTo>
                <a:lnTo>
                  <a:pt x="82435" y="24892"/>
                </a:lnTo>
                <a:lnTo>
                  <a:pt x="80454" y="22860"/>
                </a:lnTo>
                <a:lnTo>
                  <a:pt x="75920" y="20955"/>
                </a:lnTo>
                <a:lnTo>
                  <a:pt x="66459" y="20955"/>
                </a:lnTo>
                <a:lnTo>
                  <a:pt x="62585" y="22352"/>
                </a:lnTo>
                <a:lnTo>
                  <a:pt x="58902" y="24892"/>
                </a:lnTo>
                <a:lnTo>
                  <a:pt x="62217" y="8255"/>
                </a:lnTo>
                <a:lnTo>
                  <a:pt x="86791" y="8255"/>
                </a:lnTo>
                <a:lnTo>
                  <a:pt x="86791" y="1143"/>
                </a:lnTo>
                <a:lnTo>
                  <a:pt x="56172" y="1143"/>
                </a:lnTo>
                <a:lnTo>
                  <a:pt x="50228" y="32766"/>
                </a:lnTo>
                <a:lnTo>
                  <a:pt x="57315" y="33655"/>
                </a:lnTo>
                <a:lnTo>
                  <a:pt x="58445" y="31877"/>
                </a:lnTo>
                <a:lnTo>
                  <a:pt x="59969" y="30480"/>
                </a:lnTo>
                <a:lnTo>
                  <a:pt x="63906" y="28194"/>
                </a:lnTo>
                <a:lnTo>
                  <a:pt x="66090" y="27686"/>
                </a:lnTo>
                <a:lnTo>
                  <a:pt x="72453" y="27686"/>
                </a:lnTo>
                <a:lnTo>
                  <a:pt x="75628" y="28956"/>
                </a:lnTo>
                <a:lnTo>
                  <a:pt x="80454" y="33909"/>
                </a:lnTo>
                <a:lnTo>
                  <a:pt x="81661" y="37338"/>
                </a:lnTo>
                <a:lnTo>
                  <a:pt x="81661" y="46228"/>
                </a:lnTo>
                <a:lnTo>
                  <a:pt x="80403" y="49784"/>
                </a:lnTo>
                <a:lnTo>
                  <a:pt x="75374" y="55245"/>
                </a:lnTo>
                <a:lnTo>
                  <a:pt x="72288" y="56642"/>
                </a:lnTo>
                <a:lnTo>
                  <a:pt x="65633" y="56642"/>
                </a:lnTo>
                <a:lnTo>
                  <a:pt x="63042" y="55626"/>
                </a:lnTo>
                <a:lnTo>
                  <a:pt x="58750" y="51816"/>
                </a:lnTo>
                <a:lnTo>
                  <a:pt x="57391" y="48895"/>
                </a:lnTo>
                <a:lnTo>
                  <a:pt x="56807" y="45085"/>
                </a:lnTo>
                <a:lnTo>
                  <a:pt x="48856" y="45720"/>
                </a:lnTo>
                <a:lnTo>
                  <a:pt x="49377" y="50927"/>
                </a:lnTo>
                <a:lnTo>
                  <a:pt x="51396" y="54991"/>
                </a:lnTo>
                <a:lnTo>
                  <a:pt x="58458" y="61341"/>
                </a:lnTo>
                <a:lnTo>
                  <a:pt x="63042" y="62865"/>
                </a:lnTo>
                <a:lnTo>
                  <a:pt x="75476" y="62865"/>
                </a:lnTo>
                <a:lnTo>
                  <a:pt x="80873" y="60325"/>
                </a:lnTo>
                <a:lnTo>
                  <a:pt x="83820" y="56642"/>
                </a:lnTo>
                <a:lnTo>
                  <a:pt x="88049" y="51308"/>
                </a:lnTo>
                <a:lnTo>
                  <a:pt x="89674" y="46482"/>
                </a:lnTo>
                <a:lnTo>
                  <a:pt x="89674" y="35052"/>
                </a:lnTo>
                <a:close/>
              </a:path>
              <a:path w="137159" h="62865">
                <a:moveTo>
                  <a:pt x="136740" y="39497"/>
                </a:moveTo>
                <a:lnTo>
                  <a:pt x="129095" y="4356"/>
                </a:lnTo>
                <a:lnTo>
                  <a:pt x="129095" y="21336"/>
                </a:lnTo>
                <a:lnTo>
                  <a:pt x="129082" y="41529"/>
                </a:lnTo>
                <a:lnTo>
                  <a:pt x="127889" y="48260"/>
                </a:lnTo>
                <a:lnTo>
                  <a:pt x="123164" y="54991"/>
                </a:lnTo>
                <a:lnTo>
                  <a:pt x="120243" y="56642"/>
                </a:lnTo>
                <a:lnTo>
                  <a:pt x="113296" y="56642"/>
                </a:lnTo>
                <a:lnTo>
                  <a:pt x="110388" y="54991"/>
                </a:lnTo>
                <a:lnTo>
                  <a:pt x="105651" y="48260"/>
                </a:lnTo>
                <a:lnTo>
                  <a:pt x="104470" y="41529"/>
                </a:lnTo>
                <a:lnTo>
                  <a:pt x="104470" y="21336"/>
                </a:lnTo>
                <a:lnTo>
                  <a:pt x="105752" y="14478"/>
                </a:lnTo>
                <a:lnTo>
                  <a:pt x="110439" y="7747"/>
                </a:lnTo>
                <a:lnTo>
                  <a:pt x="113220" y="6223"/>
                </a:lnTo>
                <a:lnTo>
                  <a:pt x="120218" y="6223"/>
                </a:lnTo>
                <a:lnTo>
                  <a:pt x="123164" y="7874"/>
                </a:lnTo>
                <a:lnTo>
                  <a:pt x="127889" y="14605"/>
                </a:lnTo>
                <a:lnTo>
                  <a:pt x="129095" y="21336"/>
                </a:lnTo>
                <a:lnTo>
                  <a:pt x="129095" y="4356"/>
                </a:lnTo>
                <a:lnTo>
                  <a:pt x="127965" y="3302"/>
                </a:lnTo>
                <a:lnTo>
                  <a:pt x="122974" y="635"/>
                </a:lnTo>
                <a:lnTo>
                  <a:pt x="120065" y="0"/>
                </a:lnTo>
                <a:lnTo>
                  <a:pt x="112293" y="0"/>
                </a:lnTo>
                <a:lnTo>
                  <a:pt x="96685" y="24130"/>
                </a:lnTo>
                <a:lnTo>
                  <a:pt x="96685" y="31496"/>
                </a:lnTo>
                <a:lnTo>
                  <a:pt x="110858" y="62865"/>
                </a:lnTo>
                <a:lnTo>
                  <a:pt x="121285" y="62865"/>
                </a:lnTo>
                <a:lnTo>
                  <a:pt x="125018" y="61595"/>
                </a:lnTo>
                <a:lnTo>
                  <a:pt x="131025" y="56642"/>
                </a:lnTo>
                <a:lnTo>
                  <a:pt x="133134" y="53340"/>
                </a:lnTo>
                <a:lnTo>
                  <a:pt x="136105" y="44450"/>
                </a:lnTo>
                <a:lnTo>
                  <a:pt x="136740" y="39497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107440" y="821181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59" h="62865">
                <a:moveTo>
                  <a:pt x="40767" y="54610"/>
                </a:moveTo>
                <a:lnTo>
                  <a:pt x="10553" y="54610"/>
                </a:lnTo>
                <a:lnTo>
                  <a:pt x="11417" y="53213"/>
                </a:lnTo>
                <a:lnTo>
                  <a:pt x="12484" y="51816"/>
                </a:lnTo>
                <a:lnTo>
                  <a:pt x="15062" y="49149"/>
                </a:lnTo>
                <a:lnTo>
                  <a:pt x="17970" y="46482"/>
                </a:lnTo>
                <a:lnTo>
                  <a:pt x="27940" y="38100"/>
                </a:lnTo>
                <a:lnTo>
                  <a:pt x="31813" y="34544"/>
                </a:lnTo>
                <a:lnTo>
                  <a:pt x="36487" y="29210"/>
                </a:lnTo>
                <a:lnTo>
                  <a:pt x="38150" y="26797"/>
                </a:lnTo>
                <a:lnTo>
                  <a:pt x="40182" y="21971"/>
                </a:lnTo>
                <a:lnTo>
                  <a:pt x="40640" y="19812"/>
                </a:lnTo>
                <a:lnTo>
                  <a:pt x="40601" y="12065"/>
                </a:lnTo>
                <a:lnTo>
                  <a:pt x="38963" y="8128"/>
                </a:lnTo>
                <a:lnTo>
                  <a:pt x="36944" y="6223"/>
                </a:lnTo>
                <a:lnTo>
                  <a:pt x="32080" y="1651"/>
                </a:lnTo>
                <a:lnTo>
                  <a:pt x="27406" y="0"/>
                </a:lnTo>
                <a:lnTo>
                  <a:pt x="15633" y="0"/>
                </a:lnTo>
                <a:lnTo>
                  <a:pt x="10972" y="1524"/>
                </a:lnTo>
                <a:lnTo>
                  <a:pt x="4025" y="7620"/>
                </a:lnTo>
                <a:lnTo>
                  <a:pt x="2019" y="12065"/>
                </a:lnTo>
                <a:lnTo>
                  <a:pt x="1485" y="17780"/>
                </a:lnTo>
                <a:lnTo>
                  <a:pt x="9271" y="18542"/>
                </a:lnTo>
                <a:lnTo>
                  <a:pt x="9283" y="14732"/>
                </a:lnTo>
                <a:lnTo>
                  <a:pt x="10414" y="11684"/>
                </a:lnTo>
                <a:lnTo>
                  <a:pt x="14744" y="7366"/>
                </a:lnTo>
                <a:lnTo>
                  <a:pt x="17678" y="6223"/>
                </a:lnTo>
                <a:lnTo>
                  <a:pt x="24752" y="6223"/>
                </a:lnTo>
                <a:lnTo>
                  <a:pt x="27546" y="7239"/>
                </a:lnTo>
                <a:lnTo>
                  <a:pt x="31838" y="11430"/>
                </a:lnTo>
                <a:lnTo>
                  <a:pt x="32918" y="13970"/>
                </a:lnTo>
                <a:lnTo>
                  <a:pt x="32918" y="19812"/>
                </a:lnTo>
                <a:lnTo>
                  <a:pt x="31737" y="22860"/>
                </a:lnTo>
                <a:lnTo>
                  <a:pt x="26987" y="29210"/>
                </a:lnTo>
                <a:lnTo>
                  <a:pt x="22504" y="33528"/>
                </a:lnTo>
                <a:lnTo>
                  <a:pt x="11506" y="42545"/>
                </a:lnTo>
                <a:lnTo>
                  <a:pt x="8191" y="45720"/>
                </a:lnTo>
                <a:lnTo>
                  <a:pt x="3657" y="51054"/>
                </a:lnTo>
                <a:lnTo>
                  <a:pt x="2006" y="53848"/>
                </a:lnTo>
                <a:lnTo>
                  <a:pt x="292" y="58293"/>
                </a:lnTo>
                <a:lnTo>
                  <a:pt x="0" y="59944"/>
                </a:lnTo>
                <a:lnTo>
                  <a:pt x="76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59" h="62865">
                <a:moveTo>
                  <a:pt x="89179" y="35941"/>
                </a:moveTo>
                <a:lnTo>
                  <a:pt x="87401" y="31115"/>
                </a:lnTo>
                <a:lnTo>
                  <a:pt x="84937" y="28575"/>
                </a:lnTo>
                <a:lnTo>
                  <a:pt x="81407" y="24879"/>
                </a:lnTo>
                <a:lnTo>
                  <a:pt x="81407" y="37846"/>
                </a:lnTo>
                <a:lnTo>
                  <a:pt x="81368" y="46990"/>
                </a:lnTo>
                <a:lnTo>
                  <a:pt x="80302" y="50165"/>
                </a:lnTo>
                <a:lnTo>
                  <a:pt x="75717" y="55372"/>
                </a:lnTo>
                <a:lnTo>
                  <a:pt x="72974" y="56642"/>
                </a:lnTo>
                <a:lnTo>
                  <a:pt x="67602" y="56642"/>
                </a:lnTo>
                <a:lnTo>
                  <a:pt x="57213" y="44450"/>
                </a:lnTo>
                <a:lnTo>
                  <a:pt x="57213" y="37846"/>
                </a:lnTo>
                <a:lnTo>
                  <a:pt x="81407" y="37846"/>
                </a:lnTo>
                <a:lnTo>
                  <a:pt x="81407" y="24879"/>
                </a:lnTo>
                <a:lnTo>
                  <a:pt x="80327" y="23749"/>
                </a:lnTo>
                <a:lnTo>
                  <a:pt x="76034" y="21844"/>
                </a:lnTo>
                <a:lnTo>
                  <a:pt x="68122" y="21844"/>
                </a:lnTo>
                <a:lnTo>
                  <a:pt x="65366" y="22606"/>
                </a:lnTo>
                <a:lnTo>
                  <a:pt x="60096" y="25273"/>
                </a:lnTo>
                <a:lnTo>
                  <a:pt x="57873" y="27305"/>
                </a:lnTo>
                <a:lnTo>
                  <a:pt x="56045" y="30099"/>
                </a:lnTo>
                <a:lnTo>
                  <a:pt x="67754" y="6223"/>
                </a:lnTo>
                <a:lnTo>
                  <a:pt x="73164" y="6223"/>
                </a:lnTo>
                <a:lnTo>
                  <a:pt x="75679" y="7239"/>
                </a:lnTo>
                <a:lnTo>
                  <a:pt x="78968" y="10795"/>
                </a:lnTo>
                <a:lnTo>
                  <a:pt x="79921" y="12954"/>
                </a:lnTo>
                <a:lnTo>
                  <a:pt x="80581" y="15875"/>
                </a:lnTo>
                <a:lnTo>
                  <a:pt x="88087" y="15367"/>
                </a:lnTo>
                <a:lnTo>
                  <a:pt x="75476" y="0"/>
                </a:lnTo>
                <a:lnTo>
                  <a:pt x="64122" y="0"/>
                </a:lnTo>
                <a:lnTo>
                  <a:pt x="58953" y="2413"/>
                </a:lnTo>
                <a:lnTo>
                  <a:pt x="48539" y="43688"/>
                </a:lnTo>
                <a:lnTo>
                  <a:pt x="50546" y="51308"/>
                </a:lnTo>
                <a:lnTo>
                  <a:pt x="58483" y="60579"/>
                </a:lnTo>
                <a:lnTo>
                  <a:pt x="63601" y="62865"/>
                </a:lnTo>
                <a:lnTo>
                  <a:pt x="73596" y="62865"/>
                </a:lnTo>
                <a:lnTo>
                  <a:pt x="89179" y="45720"/>
                </a:lnTo>
                <a:lnTo>
                  <a:pt x="89179" y="35941"/>
                </a:lnTo>
                <a:close/>
              </a:path>
              <a:path w="137159" h="62865">
                <a:moveTo>
                  <a:pt x="136728" y="24130"/>
                </a:moveTo>
                <a:lnTo>
                  <a:pt x="129095" y="4356"/>
                </a:lnTo>
                <a:lnTo>
                  <a:pt x="129095" y="21336"/>
                </a:lnTo>
                <a:lnTo>
                  <a:pt x="129082" y="41529"/>
                </a:lnTo>
                <a:lnTo>
                  <a:pt x="127889" y="48260"/>
                </a:lnTo>
                <a:lnTo>
                  <a:pt x="123164" y="54991"/>
                </a:lnTo>
                <a:lnTo>
                  <a:pt x="120243" y="56642"/>
                </a:lnTo>
                <a:lnTo>
                  <a:pt x="113296" y="56642"/>
                </a:lnTo>
                <a:lnTo>
                  <a:pt x="110388" y="54991"/>
                </a:lnTo>
                <a:lnTo>
                  <a:pt x="105651" y="48260"/>
                </a:lnTo>
                <a:lnTo>
                  <a:pt x="104470" y="41529"/>
                </a:lnTo>
                <a:lnTo>
                  <a:pt x="104470" y="21336"/>
                </a:lnTo>
                <a:lnTo>
                  <a:pt x="105752" y="14478"/>
                </a:lnTo>
                <a:lnTo>
                  <a:pt x="110439" y="7747"/>
                </a:lnTo>
                <a:lnTo>
                  <a:pt x="113220" y="6223"/>
                </a:lnTo>
                <a:lnTo>
                  <a:pt x="120218" y="6223"/>
                </a:lnTo>
                <a:lnTo>
                  <a:pt x="123164" y="7874"/>
                </a:lnTo>
                <a:lnTo>
                  <a:pt x="127889" y="14605"/>
                </a:lnTo>
                <a:lnTo>
                  <a:pt x="129095" y="21336"/>
                </a:lnTo>
                <a:lnTo>
                  <a:pt x="129095" y="4356"/>
                </a:lnTo>
                <a:lnTo>
                  <a:pt x="127965" y="3302"/>
                </a:lnTo>
                <a:lnTo>
                  <a:pt x="122974" y="635"/>
                </a:lnTo>
                <a:lnTo>
                  <a:pt x="120065" y="0"/>
                </a:lnTo>
                <a:lnTo>
                  <a:pt x="112293" y="0"/>
                </a:lnTo>
                <a:lnTo>
                  <a:pt x="96685" y="24130"/>
                </a:lnTo>
                <a:lnTo>
                  <a:pt x="96685" y="31496"/>
                </a:lnTo>
                <a:lnTo>
                  <a:pt x="110858" y="62865"/>
                </a:lnTo>
                <a:lnTo>
                  <a:pt x="121285" y="62865"/>
                </a:lnTo>
                <a:lnTo>
                  <a:pt x="136728" y="39497"/>
                </a:lnTo>
                <a:lnTo>
                  <a:pt x="136728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463040" y="82118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5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9540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9540" h="62865">
                <a:moveTo>
                  <a:pt x="81534" y="35941"/>
                </a:moveTo>
                <a:lnTo>
                  <a:pt x="79756" y="31115"/>
                </a:lnTo>
                <a:lnTo>
                  <a:pt x="77343" y="28575"/>
                </a:lnTo>
                <a:lnTo>
                  <a:pt x="73914" y="24955"/>
                </a:lnTo>
                <a:lnTo>
                  <a:pt x="73914" y="37846"/>
                </a:lnTo>
                <a:lnTo>
                  <a:pt x="73787" y="46990"/>
                </a:lnTo>
                <a:lnTo>
                  <a:pt x="72771" y="50165"/>
                </a:lnTo>
                <a:lnTo>
                  <a:pt x="68199" y="55372"/>
                </a:lnTo>
                <a:lnTo>
                  <a:pt x="65532" y="56642"/>
                </a:lnTo>
                <a:lnTo>
                  <a:pt x="60198" y="56642"/>
                </a:lnTo>
                <a:lnTo>
                  <a:pt x="49911" y="44450"/>
                </a:lnTo>
                <a:lnTo>
                  <a:pt x="49911" y="37846"/>
                </a:lnTo>
                <a:lnTo>
                  <a:pt x="73914" y="37846"/>
                </a:lnTo>
                <a:lnTo>
                  <a:pt x="73914" y="24955"/>
                </a:lnTo>
                <a:lnTo>
                  <a:pt x="72771" y="23749"/>
                </a:lnTo>
                <a:lnTo>
                  <a:pt x="68580" y="21844"/>
                </a:lnTo>
                <a:lnTo>
                  <a:pt x="60706" y="21844"/>
                </a:lnTo>
                <a:lnTo>
                  <a:pt x="57912" y="22606"/>
                </a:lnTo>
                <a:lnTo>
                  <a:pt x="52705" y="25273"/>
                </a:lnTo>
                <a:lnTo>
                  <a:pt x="50546" y="27305"/>
                </a:lnTo>
                <a:lnTo>
                  <a:pt x="48768" y="30099"/>
                </a:lnTo>
                <a:lnTo>
                  <a:pt x="60325" y="6223"/>
                </a:lnTo>
                <a:lnTo>
                  <a:pt x="65659" y="6223"/>
                </a:lnTo>
                <a:lnTo>
                  <a:pt x="68199" y="7239"/>
                </a:lnTo>
                <a:lnTo>
                  <a:pt x="71374" y="10795"/>
                </a:lnTo>
                <a:lnTo>
                  <a:pt x="72390" y="12954"/>
                </a:lnTo>
                <a:lnTo>
                  <a:pt x="73025" y="15875"/>
                </a:lnTo>
                <a:lnTo>
                  <a:pt x="80518" y="15367"/>
                </a:lnTo>
                <a:lnTo>
                  <a:pt x="67945" y="0"/>
                </a:lnTo>
                <a:lnTo>
                  <a:pt x="56769" y="0"/>
                </a:lnTo>
                <a:lnTo>
                  <a:pt x="51562" y="2413"/>
                </a:lnTo>
                <a:lnTo>
                  <a:pt x="41275" y="43688"/>
                </a:lnTo>
                <a:lnTo>
                  <a:pt x="43307" y="51308"/>
                </a:lnTo>
                <a:lnTo>
                  <a:pt x="51181" y="60579"/>
                </a:lnTo>
                <a:lnTo>
                  <a:pt x="56261" y="62865"/>
                </a:lnTo>
                <a:lnTo>
                  <a:pt x="66167" y="62865"/>
                </a:lnTo>
                <a:lnTo>
                  <a:pt x="69469" y="61976"/>
                </a:lnTo>
                <a:lnTo>
                  <a:pt x="75184" y="58420"/>
                </a:lnTo>
                <a:lnTo>
                  <a:pt x="76708" y="56642"/>
                </a:lnTo>
                <a:lnTo>
                  <a:pt x="77470" y="55880"/>
                </a:lnTo>
                <a:lnTo>
                  <a:pt x="80772" y="49276"/>
                </a:lnTo>
                <a:lnTo>
                  <a:pt x="81534" y="45720"/>
                </a:lnTo>
                <a:lnTo>
                  <a:pt x="81534" y="35941"/>
                </a:lnTo>
                <a:close/>
              </a:path>
              <a:path w="129540" h="62865">
                <a:moveTo>
                  <a:pt x="129032" y="49530"/>
                </a:moveTo>
                <a:lnTo>
                  <a:pt x="128905" y="40005"/>
                </a:lnTo>
                <a:lnTo>
                  <a:pt x="128143" y="37211"/>
                </a:lnTo>
                <a:lnTo>
                  <a:pt x="124206" y="31750"/>
                </a:lnTo>
                <a:lnTo>
                  <a:pt x="121412" y="29718"/>
                </a:lnTo>
                <a:lnTo>
                  <a:pt x="121412" y="47879"/>
                </a:lnTo>
                <a:lnTo>
                  <a:pt x="120269" y="50800"/>
                </a:lnTo>
                <a:lnTo>
                  <a:pt x="115570" y="55499"/>
                </a:lnTo>
                <a:lnTo>
                  <a:pt x="112649" y="56642"/>
                </a:lnTo>
                <a:lnTo>
                  <a:pt x="106807" y="56642"/>
                </a:lnTo>
                <a:lnTo>
                  <a:pt x="96647" y="46228"/>
                </a:lnTo>
                <a:lnTo>
                  <a:pt x="96647" y="40386"/>
                </a:lnTo>
                <a:lnTo>
                  <a:pt x="97790" y="37592"/>
                </a:lnTo>
                <a:lnTo>
                  <a:pt x="102362" y="32893"/>
                </a:lnTo>
                <a:lnTo>
                  <a:pt x="105283" y="31750"/>
                </a:lnTo>
                <a:lnTo>
                  <a:pt x="112395" y="31750"/>
                </a:lnTo>
                <a:lnTo>
                  <a:pt x="115443" y="32893"/>
                </a:lnTo>
                <a:lnTo>
                  <a:pt x="120269" y="37719"/>
                </a:lnTo>
                <a:lnTo>
                  <a:pt x="121285" y="40386"/>
                </a:lnTo>
                <a:lnTo>
                  <a:pt x="121412" y="47879"/>
                </a:lnTo>
                <a:lnTo>
                  <a:pt x="121412" y="29718"/>
                </a:lnTo>
                <a:lnTo>
                  <a:pt x="117602" y="28448"/>
                </a:lnTo>
                <a:lnTo>
                  <a:pt x="120650" y="27305"/>
                </a:lnTo>
                <a:lnTo>
                  <a:pt x="122936" y="25654"/>
                </a:lnTo>
                <a:lnTo>
                  <a:pt x="106045" y="25527"/>
                </a:lnTo>
                <a:lnTo>
                  <a:pt x="103632" y="24638"/>
                </a:lnTo>
                <a:lnTo>
                  <a:pt x="99949" y="20955"/>
                </a:lnTo>
                <a:lnTo>
                  <a:pt x="99060" y="18669"/>
                </a:lnTo>
                <a:lnTo>
                  <a:pt x="99060" y="13081"/>
                </a:lnTo>
                <a:lnTo>
                  <a:pt x="99949" y="10795"/>
                </a:lnTo>
                <a:lnTo>
                  <a:pt x="103759" y="7112"/>
                </a:lnTo>
                <a:lnTo>
                  <a:pt x="106045" y="6223"/>
                </a:lnTo>
                <a:lnTo>
                  <a:pt x="111760" y="6223"/>
                </a:lnTo>
                <a:lnTo>
                  <a:pt x="111887" y="25527"/>
                </a:lnTo>
                <a:lnTo>
                  <a:pt x="122936" y="25527"/>
                </a:lnTo>
                <a:lnTo>
                  <a:pt x="125857" y="21463"/>
                </a:lnTo>
                <a:lnTo>
                  <a:pt x="126619" y="18923"/>
                </a:lnTo>
                <a:lnTo>
                  <a:pt x="126492" y="11430"/>
                </a:lnTo>
                <a:lnTo>
                  <a:pt x="124968" y="7874"/>
                </a:lnTo>
                <a:lnTo>
                  <a:pt x="123317" y="6223"/>
                </a:lnTo>
                <a:lnTo>
                  <a:pt x="118491" y="1524"/>
                </a:lnTo>
                <a:lnTo>
                  <a:pt x="114173" y="0"/>
                </a:lnTo>
                <a:lnTo>
                  <a:pt x="103632" y="0"/>
                </a:lnTo>
                <a:lnTo>
                  <a:pt x="99314" y="1524"/>
                </a:lnTo>
                <a:lnTo>
                  <a:pt x="92964" y="7620"/>
                </a:lnTo>
                <a:lnTo>
                  <a:pt x="91440" y="11430"/>
                </a:lnTo>
                <a:lnTo>
                  <a:pt x="91440" y="18923"/>
                </a:lnTo>
                <a:lnTo>
                  <a:pt x="100584" y="28448"/>
                </a:lnTo>
                <a:lnTo>
                  <a:pt x="96774" y="29464"/>
                </a:lnTo>
                <a:lnTo>
                  <a:pt x="93980" y="31242"/>
                </a:lnTo>
                <a:lnTo>
                  <a:pt x="89916" y="36703"/>
                </a:lnTo>
                <a:lnTo>
                  <a:pt x="88900" y="40005"/>
                </a:lnTo>
                <a:lnTo>
                  <a:pt x="88900" y="49530"/>
                </a:lnTo>
                <a:lnTo>
                  <a:pt x="90805" y="53848"/>
                </a:lnTo>
                <a:lnTo>
                  <a:pt x="98171" y="61087"/>
                </a:lnTo>
                <a:lnTo>
                  <a:pt x="102997" y="62865"/>
                </a:lnTo>
                <a:lnTo>
                  <a:pt x="115062" y="62865"/>
                </a:lnTo>
                <a:lnTo>
                  <a:pt x="119888" y="61087"/>
                </a:lnTo>
                <a:lnTo>
                  <a:pt x="124460" y="56642"/>
                </a:lnTo>
                <a:lnTo>
                  <a:pt x="127254" y="53848"/>
                </a:lnTo>
                <a:lnTo>
                  <a:pt x="129032" y="495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811020" y="82118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9539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9539" h="62865">
                <a:moveTo>
                  <a:pt x="81661" y="39624"/>
                </a:moveTo>
                <a:lnTo>
                  <a:pt x="70231" y="28448"/>
                </a:lnTo>
                <a:lnTo>
                  <a:pt x="73025" y="27178"/>
                </a:lnTo>
                <a:lnTo>
                  <a:pt x="74295" y="26162"/>
                </a:lnTo>
                <a:lnTo>
                  <a:pt x="75057" y="25400"/>
                </a:lnTo>
                <a:lnTo>
                  <a:pt x="77851" y="21082"/>
                </a:lnTo>
                <a:lnTo>
                  <a:pt x="78613" y="18669"/>
                </a:lnTo>
                <a:lnTo>
                  <a:pt x="78613" y="13081"/>
                </a:lnTo>
                <a:lnTo>
                  <a:pt x="64008" y="0"/>
                </a:lnTo>
                <a:lnTo>
                  <a:pt x="55880" y="0"/>
                </a:lnTo>
                <a:lnTo>
                  <a:pt x="51943" y="1397"/>
                </a:lnTo>
                <a:lnTo>
                  <a:pt x="45466" y="6985"/>
                </a:lnTo>
                <a:lnTo>
                  <a:pt x="43307" y="10922"/>
                </a:lnTo>
                <a:lnTo>
                  <a:pt x="42418" y="16002"/>
                </a:lnTo>
                <a:lnTo>
                  <a:pt x="49911" y="17272"/>
                </a:lnTo>
                <a:lnTo>
                  <a:pt x="50419" y="13589"/>
                </a:lnTo>
                <a:lnTo>
                  <a:pt x="51689" y="10922"/>
                </a:lnTo>
                <a:lnTo>
                  <a:pt x="55626" y="7112"/>
                </a:lnTo>
                <a:lnTo>
                  <a:pt x="58039" y="6223"/>
                </a:lnTo>
                <a:lnTo>
                  <a:pt x="63881" y="6223"/>
                </a:lnTo>
                <a:lnTo>
                  <a:pt x="66294" y="7112"/>
                </a:lnTo>
                <a:lnTo>
                  <a:pt x="69977" y="10795"/>
                </a:lnTo>
                <a:lnTo>
                  <a:pt x="70866" y="13081"/>
                </a:lnTo>
                <a:lnTo>
                  <a:pt x="70866" y="19304"/>
                </a:lnTo>
                <a:lnTo>
                  <a:pt x="69596" y="21971"/>
                </a:lnTo>
                <a:lnTo>
                  <a:pt x="64516" y="25273"/>
                </a:lnTo>
                <a:lnTo>
                  <a:pt x="61595" y="26162"/>
                </a:lnTo>
                <a:lnTo>
                  <a:pt x="57785" y="26162"/>
                </a:lnTo>
                <a:lnTo>
                  <a:pt x="57277" y="26035"/>
                </a:lnTo>
                <a:lnTo>
                  <a:pt x="56388" y="32639"/>
                </a:lnTo>
                <a:lnTo>
                  <a:pt x="58547" y="32131"/>
                </a:lnTo>
                <a:lnTo>
                  <a:pt x="60325" y="31877"/>
                </a:lnTo>
                <a:lnTo>
                  <a:pt x="65151" y="31877"/>
                </a:lnTo>
                <a:lnTo>
                  <a:pt x="68072" y="33020"/>
                </a:lnTo>
                <a:lnTo>
                  <a:pt x="72517" y="37465"/>
                </a:lnTo>
                <a:lnTo>
                  <a:pt x="73660" y="40386"/>
                </a:lnTo>
                <a:lnTo>
                  <a:pt x="73660" y="47498"/>
                </a:lnTo>
                <a:lnTo>
                  <a:pt x="72390" y="50546"/>
                </a:lnTo>
                <a:lnTo>
                  <a:pt x="67564" y="55372"/>
                </a:lnTo>
                <a:lnTo>
                  <a:pt x="64643" y="56642"/>
                </a:lnTo>
                <a:lnTo>
                  <a:pt x="58166" y="56642"/>
                </a:lnTo>
                <a:lnTo>
                  <a:pt x="55626" y="55753"/>
                </a:lnTo>
                <a:lnTo>
                  <a:pt x="51435" y="51943"/>
                </a:lnTo>
                <a:lnTo>
                  <a:pt x="50038" y="48895"/>
                </a:lnTo>
                <a:lnTo>
                  <a:pt x="49149" y="44577"/>
                </a:lnTo>
                <a:lnTo>
                  <a:pt x="41656" y="45593"/>
                </a:lnTo>
                <a:lnTo>
                  <a:pt x="42164" y="50673"/>
                </a:lnTo>
                <a:lnTo>
                  <a:pt x="44196" y="54864"/>
                </a:lnTo>
                <a:lnTo>
                  <a:pt x="51308" y="61341"/>
                </a:lnTo>
                <a:lnTo>
                  <a:pt x="55753" y="62865"/>
                </a:lnTo>
                <a:lnTo>
                  <a:pt x="66929" y="62865"/>
                </a:lnTo>
                <a:lnTo>
                  <a:pt x="71882" y="61087"/>
                </a:lnTo>
                <a:lnTo>
                  <a:pt x="76454" y="56642"/>
                </a:lnTo>
                <a:lnTo>
                  <a:pt x="79629" y="53594"/>
                </a:lnTo>
                <a:lnTo>
                  <a:pt x="81661" y="49022"/>
                </a:lnTo>
                <a:lnTo>
                  <a:pt x="81661" y="39624"/>
                </a:lnTo>
                <a:close/>
              </a:path>
              <a:path w="129539" h="62865">
                <a:moveTo>
                  <a:pt x="129032" y="1016"/>
                </a:moveTo>
                <a:lnTo>
                  <a:pt x="89535" y="1016"/>
                </a:lnTo>
                <a:lnTo>
                  <a:pt x="89535" y="8255"/>
                </a:lnTo>
                <a:lnTo>
                  <a:pt x="119380" y="8255"/>
                </a:lnTo>
                <a:lnTo>
                  <a:pt x="115570" y="12700"/>
                </a:lnTo>
                <a:lnTo>
                  <a:pt x="99060" y="51181"/>
                </a:lnTo>
                <a:lnTo>
                  <a:pt x="98044" y="61849"/>
                </a:lnTo>
                <a:lnTo>
                  <a:pt x="105664" y="61849"/>
                </a:lnTo>
                <a:lnTo>
                  <a:pt x="106172" y="55753"/>
                </a:lnTo>
                <a:lnTo>
                  <a:pt x="107061" y="50038"/>
                </a:lnTo>
                <a:lnTo>
                  <a:pt x="108585" y="44958"/>
                </a:lnTo>
                <a:lnTo>
                  <a:pt x="110617" y="37592"/>
                </a:lnTo>
                <a:lnTo>
                  <a:pt x="113665" y="30480"/>
                </a:lnTo>
                <a:lnTo>
                  <a:pt x="121285" y="16637"/>
                </a:lnTo>
                <a:lnTo>
                  <a:pt x="125095" y="11176"/>
                </a:lnTo>
                <a:lnTo>
                  <a:pt x="129032" y="6985"/>
                </a:lnTo>
                <a:lnTo>
                  <a:pt x="129032" y="1016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2159000" y="821181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504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677"/>
                </a:lnTo>
                <a:close/>
              </a:path>
              <a:path w="129539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606" y="13589"/>
                </a:lnTo>
                <a:lnTo>
                  <a:pt x="22606" y="0"/>
                </a:lnTo>
                <a:close/>
              </a:path>
              <a:path w="129539" h="62865">
                <a:moveTo>
                  <a:pt x="82423" y="35052"/>
                </a:moveTo>
                <a:lnTo>
                  <a:pt x="80645" y="30353"/>
                </a:lnTo>
                <a:lnTo>
                  <a:pt x="77978" y="27686"/>
                </a:lnTo>
                <a:lnTo>
                  <a:pt x="75184" y="24892"/>
                </a:lnTo>
                <a:lnTo>
                  <a:pt x="73279" y="22860"/>
                </a:lnTo>
                <a:lnTo>
                  <a:pt x="68707" y="20955"/>
                </a:lnTo>
                <a:lnTo>
                  <a:pt x="59309" y="20955"/>
                </a:lnTo>
                <a:lnTo>
                  <a:pt x="55499" y="22352"/>
                </a:lnTo>
                <a:lnTo>
                  <a:pt x="51816" y="24892"/>
                </a:lnTo>
                <a:lnTo>
                  <a:pt x="55118" y="8255"/>
                </a:lnTo>
                <a:lnTo>
                  <a:pt x="79629" y="8255"/>
                </a:lnTo>
                <a:lnTo>
                  <a:pt x="79629" y="1143"/>
                </a:lnTo>
                <a:lnTo>
                  <a:pt x="49149" y="1143"/>
                </a:lnTo>
                <a:lnTo>
                  <a:pt x="43180" y="32766"/>
                </a:lnTo>
                <a:lnTo>
                  <a:pt x="50292" y="33655"/>
                </a:lnTo>
                <a:lnTo>
                  <a:pt x="51308" y="31877"/>
                </a:lnTo>
                <a:lnTo>
                  <a:pt x="52832" y="30480"/>
                </a:lnTo>
                <a:lnTo>
                  <a:pt x="56769" y="28194"/>
                </a:lnTo>
                <a:lnTo>
                  <a:pt x="58928" y="27686"/>
                </a:lnTo>
                <a:lnTo>
                  <a:pt x="65278" y="27686"/>
                </a:lnTo>
                <a:lnTo>
                  <a:pt x="68453" y="28956"/>
                </a:lnTo>
                <a:lnTo>
                  <a:pt x="73279" y="33909"/>
                </a:lnTo>
                <a:lnTo>
                  <a:pt x="74422" y="37338"/>
                </a:lnTo>
                <a:lnTo>
                  <a:pt x="74422" y="46228"/>
                </a:lnTo>
                <a:lnTo>
                  <a:pt x="73279" y="49784"/>
                </a:lnTo>
                <a:lnTo>
                  <a:pt x="68199" y="55245"/>
                </a:lnTo>
                <a:lnTo>
                  <a:pt x="65151" y="56642"/>
                </a:lnTo>
                <a:lnTo>
                  <a:pt x="58547" y="56642"/>
                </a:lnTo>
                <a:lnTo>
                  <a:pt x="55880" y="55626"/>
                </a:lnTo>
                <a:lnTo>
                  <a:pt x="51689" y="51816"/>
                </a:lnTo>
                <a:lnTo>
                  <a:pt x="50292" y="48895"/>
                </a:lnTo>
                <a:lnTo>
                  <a:pt x="49784" y="45085"/>
                </a:lnTo>
                <a:lnTo>
                  <a:pt x="41783" y="45720"/>
                </a:lnTo>
                <a:lnTo>
                  <a:pt x="42291" y="50927"/>
                </a:lnTo>
                <a:lnTo>
                  <a:pt x="44323" y="54991"/>
                </a:lnTo>
                <a:lnTo>
                  <a:pt x="51435" y="61341"/>
                </a:lnTo>
                <a:lnTo>
                  <a:pt x="55880" y="62865"/>
                </a:lnTo>
                <a:lnTo>
                  <a:pt x="68326" y="62865"/>
                </a:lnTo>
                <a:lnTo>
                  <a:pt x="73660" y="60325"/>
                </a:lnTo>
                <a:lnTo>
                  <a:pt x="76581" y="56642"/>
                </a:lnTo>
                <a:lnTo>
                  <a:pt x="80772" y="51308"/>
                </a:lnTo>
                <a:lnTo>
                  <a:pt x="82423" y="46482"/>
                </a:lnTo>
                <a:lnTo>
                  <a:pt x="82423" y="35052"/>
                </a:lnTo>
                <a:close/>
              </a:path>
              <a:path w="129539" h="62865">
                <a:moveTo>
                  <a:pt x="129286" y="40132"/>
                </a:moveTo>
                <a:lnTo>
                  <a:pt x="121056" y="40132"/>
                </a:lnTo>
                <a:lnTo>
                  <a:pt x="121056" y="12395"/>
                </a:lnTo>
                <a:lnTo>
                  <a:pt x="121031" y="254"/>
                </a:lnTo>
                <a:lnTo>
                  <a:pt x="114935" y="254"/>
                </a:lnTo>
                <a:lnTo>
                  <a:pt x="113538" y="2247"/>
                </a:lnTo>
                <a:lnTo>
                  <a:pt x="113538" y="12446"/>
                </a:lnTo>
                <a:lnTo>
                  <a:pt x="113538" y="40132"/>
                </a:lnTo>
                <a:lnTo>
                  <a:pt x="94361" y="40132"/>
                </a:lnTo>
                <a:lnTo>
                  <a:pt x="113538" y="12446"/>
                </a:lnTo>
                <a:lnTo>
                  <a:pt x="113538" y="2247"/>
                </a:lnTo>
                <a:lnTo>
                  <a:pt x="86995" y="40132"/>
                </a:lnTo>
                <a:lnTo>
                  <a:pt x="86995" y="47117"/>
                </a:lnTo>
                <a:lnTo>
                  <a:pt x="113538" y="47117"/>
                </a:lnTo>
                <a:lnTo>
                  <a:pt x="113538" y="61849"/>
                </a:lnTo>
                <a:lnTo>
                  <a:pt x="121056" y="61849"/>
                </a:lnTo>
                <a:lnTo>
                  <a:pt x="121056" y="47117"/>
                </a:lnTo>
                <a:lnTo>
                  <a:pt x="129286" y="47117"/>
                </a:lnTo>
                <a:lnTo>
                  <a:pt x="129286" y="4013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583180" y="8211819"/>
            <a:ext cx="106680" cy="62865"/>
          </a:xfrm>
          <a:custGeom>
            <a:avLst/>
            <a:gdLst/>
            <a:ahLst/>
            <a:cxnLst/>
            <a:rect l="l" t="t" r="r" b="b"/>
            <a:pathLst>
              <a:path w="106680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06680" h="62865">
                <a:moveTo>
                  <a:pt x="22491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91" y="61849"/>
                </a:lnTo>
                <a:lnTo>
                  <a:pt x="22491" y="13677"/>
                </a:lnTo>
                <a:close/>
              </a:path>
              <a:path w="106680" h="62865">
                <a:moveTo>
                  <a:pt x="54546" y="53251"/>
                </a:moveTo>
                <a:lnTo>
                  <a:pt x="45974" y="53251"/>
                </a:lnTo>
                <a:lnTo>
                  <a:pt x="45974" y="61849"/>
                </a:lnTo>
                <a:lnTo>
                  <a:pt x="54546" y="61849"/>
                </a:lnTo>
                <a:lnTo>
                  <a:pt x="54546" y="53251"/>
                </a:lnTo>
                <a:close/>
              </a:path>
              <a:path w="106680" h="62865">
                <a:moveTo>
                  <a:pt x="106172" y="35052"/>
                </a:moveTo>
                <a:lnTo>
                  <a:pt x="104267" y="30353"/>
                </a:lnTo>
                <a:lnTo>
                  <a:pt x="101727" y="27686"/>
                </a:lnTo>
                <a:lnTo>
                  <a:pt x="98933" y="24892"/>
                </a:lnTo>
                <a:lnTo>
                  <a:pt x="96901" y="22860"/>
                </a:lnTo>
                <a:lnTo>
                  <a:pt x="92456" y="20955"/>
                </a:lnTo>
                <a:lnTo>
                  <a:pt x="83058" y="20955"/>
                </a:lnTo>
                <a:lnTo>
                  <a:pt x="79121" y="22352"/>
                </a:lnTo>
                <a:lnTo>
                  <a:pt x="75565" y="24892"/>
                </a:lnTo>
                <a:lnTo>
                  <a:pt x="78867" y="8255"/>
                </a:lnTo>
                <a:lnTo>
                  <a:pt x="103251" y="8255"/>
                </a:lnTo>
                <a:lnTo>
                  <a:pt x="103251" y="1143"/>
                </a:lnTo>
                <a:lnTo>
                  <a:pt x="72771" y="1143"/>
                </a:lnTo>
                <a:lnTo>
                  <a:pt x="66929" y="32766"/>
                </a:lnTo>
                <a:lnTo>
                  <a:pt x="73914" y="33655"/>
                </a:lnTo>
                <a:lnTo>
                  <a:pt x="75057" y="31877"/>
                </a:lnTo>
                <a:lnTo>
                  <a:pt x="76581" y="30480"/>
                </a:lnTo>
                <a:lnTo>
                  <a:pt x="80518" y="28194"/>
                </a:lnTo>
                <a:lnTo>
                  <a:pt x="82677" y="27686"/>
                </a:lnTo>
                <a:lnTo>
                  <a:pt x="89027" y="27686"/>
                </a:lnTo>
                <a:lnTo>
                  <a:pt x="92202" y="28956"/>
                </a:lnTo>
                <a:lnTo>
                  <a:pt x="96901" y="33909"/>
                </a:lnTo>
                <a:lnTo>
                  <a:pt x="98171" y="37338"/>
                </a:lnTo>
                <a:lnTo>
                  <a:pt x="98171" y="46228"/>
                </a:lnTo>
                <a:lnTo>
                  <a:pt x="96901" y="49784"/>
                </a:lnTo>
                <a:lnTo>
                  <a:pt x="91948" y="55245"/>
                </a:lnTo>
                <a:lnTo>
                  <a:pt x="88773" y="56642"/>
                </a:lnTo>
                <a:lnTo>
                  <a:pt x="82169" y="56642"/>
                </a:lnTo>
                <a:lnTo>
                  <a:pt x="79629" y="55626"/>
                </a:lnTo>
                <a:lnTo>
                  <a:pt x="75311" y="51816"/>
                </a:lnTo>
                <a:lnTo>
                  <a:pt x="74041" y="48895"/>
                </a:lnTo>
                <a:lnTo>
                  <a:pt x="73406" y="45085"/>
                </a:lnTo>
                <a:lnTo>
                  <a:pt x="65532" y="45720"/>
                </a:lnTo>
                <a:lnTo>
                  <a:pt x="66040" y="50927"/>
                </a:lnTo>
                <a:lnTo>
                  <a:pt x="68072" y="54991"/>
                </a:lnTo>
                <a:lnTo>
                  <a:pt x="75057" y="61341"/>
                </a:lnTo>
                <a:lnTo>
                  <a:pt x="79629" y="62865"/>
                </a:lnTo>
                <a:lnTo>
                  <a:pt x="91948" y="62865"/>
                </a:lnTo>
                <a:lnTo>
                  <a:pt x="97409" y="60325"/>
                </a:lnTo>
                <a:lnTo>
                  <a:pt x="100330" y="56642"/>
                </a:lnTo>
                <a:lnTo>
                  <a:pt x="104521" y="51308"/>
                </a:lnTo>
                <a:lnTo>
                  <a:pt x="106172" y="46482"/>
                </a:lnTo>
                <a:lnTo>
                  <a:pt x="106172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2959100" y="821181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80" h="62865">
                <a:moveTo>
                  <a:pt x="40640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4986" y="49149"/>
                </a:lnTo>
                <a:lnTo>
                  <a:pt x="17907" y="46482"/>
                </a:lnTo>
                <a:lnTo>
                  <a:pt x="27813" y="38100"/>
                </a:lnTo>
                <a:lnTo>
                  <a:pt x="31750" y="34544"/>
                </a:lnTo>
                <a:lnTo>
                  <a:pt x="36322" y="29210"/>
                </a:lnTo>
                <a:lnTo>
                  <a:pt x="37973" y="26797"/>
                </a:lnTo>
                <a:lnTo>
                  <a:pt x="40005" y="21971"/>
                </a:lnTo>
                <a:lnTo>
                  <a:pt x="40513" y="19812"/>
                </a:lnTo>
                <a:lnTo>
                  <a:pt x="40513" y="12065"/>
                </a:lnTo>
                <a:lnTo>
                  <a:pt x="38862" y="8128"/>
                </a:lnTo>
                <a:lnTo>
                  <a:pt x="36830" y="6223"/>
                </a:lnTo>
                <a:lnTo>
                  <a:pt x="32004" y="1651"/>
                </a:lnTo>
                <a:lnTo>
                  <a:pt x="27305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638" y="6223"/>
                </a:lnTo>
                <a:lnTo>
                  <a:pt x="27432" y="7239"/>
                </a:lnTo>
                <a:lnTo>
                  <a:pt x="31750" y="11430"/>
                </a:lnTo>
                <a:lnTo>
                  <a:pt x="32766" y="13970"/>
                </a:lnTo>
                <a:lnTo>
                  <a:pt x="32766" y="19812"/>
                </a:lnTo>
                <a:lnTo>
                  <a:pt x="31623" y="22860"/>
                </a:lnTo>
                <a:lnTo>
                  <a:pt x="26924" y="29210"/>
                </a:lnTo>
                <a:lnTo>
                  <a:pt x="22479" y="33528"/>
                </a:lnTo>
                <a:lnTo>
                  <a:pt x="11430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640" y="61849"/>
                </a:lnTo>
                <a:lnTo>
                  <a:pt x="40640" y="54610"/>
                </a:lnTo>
                <a:close/>
              </a:path>
              <a:path w="208280" h="62865">
                <a:moveTo>
                  <a:pt x="61556" y="53251"/>
                </a:moveTo>
                <a:lnTo>
                  <a:pt x="52959" y="53251"/>
                </a:lnTo>
                <a:lnTo>
                  <a:pt x="52959" y="61849"/>
                </a:lnTo>
                <a:lnTo>
                  <a:pt x="61556" y="61849"/>
                </a:lnTo>
                <a:lnTo>
                  <a:pt x="61556" y="53251"/>
                </a:lnTo>
                <a:close/>
              </a:path>
              <a:path w="208280" h="62865">
                <a:moveTo>
                  <a:pt x="113284" y="35052"/>
                </a:moveTo>
                <a:lnTo>
                  <a:pt x="111379" y="30353"/>
                </a:lnTo>
                <a:lnTo>
                  <a:pt x="108839" y="27686"/>
                </a:lnTo>
                <a:lnTo>
                  <a:pt x="106045" y="24892"/>
                </a:lnTo>
                <a:lnTo>
                  <a:pt x="104013" y="22860"/>
                </a:lnTo>
                <a:lnTo>
                  <a:pt x="99568" y="20955"/>
                </a:lnTo>
                <a:lnTo>
                  <a:pt x="90043" y="20955"/>
                </a:lnTo>
                <a:lnTo>
                  <a:pt x="86233" y="22352"/>
                </a:lnTo>
                <a:lnTo>
                  <a:pt x="82550" y="24892"/>
                </a:lnTo>
                <a:lnTo>
                  <a:pt x="85852" y="8255"/>
                </a:lnTo>
                <a:lnTo>
                  <a:pt x="110363" y="8255"/>
                </a:lnTo>
                <a:lnTo>
                  <a:pt x="110363" y="1143"/>
                </a:lnTo>
                <a:lnTo>
                  <a:pt x="79756" y="1143"/>
                </a:lnTo>
                <a:lnTo>
                  <a:pt x="73914" y="32766"/>
                </a:lnTo>
                <a:lnTo>
                  <a:pt x="80899" y="33655"/>
                </a:lnTo>
                <a:lnTo>
                  <a:pt x="82042" y="31877"/>
                </a:lnTo>
                <a:lnTo>
                  <a:pt x="83566" y="30480"/>
                </a:lnTo>
                <a:lnTo>
                  <a:pt x="87503" y="28194"/>
                </a:lnTo>
                <a:lnTo>
                  <a:pt x="89662" y="27686"/>
                </a:lnTo>
                <a:lnTo>
                  <a:pt x="96012" y="27686"/>
                </a:lnTo>
                <a:lnTo>
                  <a:pt x="99187" y="28956"/>
                </a:lnTo>
                <a:lnTo>
                  <a:pt x="104013" y="33909"/>
                </a:lnTo>
                <a:lnTo>
                  <a:pt x="105283" y="37338"/>
                </a:lnTo>
                <a:lnTo>
                  <a:pt x="105283" y="46228"/>
                </a:lnTo>
                <a:lnTo>
                  <a:pt x="104013" y="49784"/>
                </a:lnTo>
                <a:lnTo>
                  <a:pt x="98933" y="55245"/>
                </a:lnTo>
                <a:lnTo>
                  <a:pt x="95885" y="56642"/>
                </a:lnTo>
                <a:lnTo>
                  <a:pt x="89281" y="56642"/>
                </a:lnTo>
                <a:lnTo>
                  <a:pt x="86614" y="55626"/>
                </a:lnTo>
                <a:lnTo>
                  <a:pt x="82423" y="51816"/>
                </a:lnTo>
                <a:lnTo>
                  <a:pt x="81026" y="48895"/>
                </a:lnTo>
                <a:lnTo>
                  <a:pt x="80391" y="45085"/>
                </a:lnTo>
                <a:lnTo>
                  <a:pt x="72517" y="45720"/>
                </a:lnTo>
                <a:lnTo>
                  <a:pt x="73025" y="50927"/>
                </a:lnTo>
                <a:lnTo>
                  <a:pt x="75057" y="54991"/>
                </a:lnTo>
                <a:lnTo>
                  <a:pt x="82042" y="61341"/>
                </a:lnTo>
                <a:lnTo>
                  <a:pt x="86614" y="62865"/>
                </a:lnTo>
                <a:lnTo>
                  <a:pt x="99060" y="62865"/>
                </a:lnTo>
                <a:lnTo>
                  <a:pt x="104394" y="60325"/>
                </a:lnTo>
                <a:lnTo>
                  <a:pt x="107315" y="56642"/>
                </a:lnTo>
                <a:lnTo>
                  <a:pt x="111633" y="51308"/>
                </a:lnTo>
                <a:lnTo>
                  <a:pt x="113284" y="46482"/>
                </a:lnTo>
                <a:lnTo>
                  <a:pt x="113284" y="35052"/>
                </a:lnTo>
                <a:close/>
              </a:path>
              <a:path w="208280" h="62865">
                <a:moveTo>
                  <a:pt x="153797" y="56769"/>
                </a:moveTo>
                <a:lnTo>
                  <a:pt x="128651" y="46863"/>
                </a:lnTo>
                <a:lnTo>
                  <a:pt x="121412" y="47625"/>
                </a:lnTo>
                <a:lnTo>
                  <a:pt x="121920" y="52451"/>
                </a:lnTo>
                <a:lnTo>
                  <a:pt x="123825" y="56134"/>
                </a:lnTo>
                <a:lnTo>
                  <a:pt x="129921" y="61468"/>
                </a:lnTo>
                <a:lnTo>
                  <a:pt x="133858" y="62865"/>
                </a:lnTo>
                <a:lnTo>
                  <a:pt x="143129" y="62865"/>
                </a:lnTo>
                <a:lnTo>
                  <a:pt x="147066" y="61595"/>
                </a:lnTo>
                <a:lnTo>
                  <a:pt x="153797" y="56769"/>
                </a:lnTo>
                <a:close/>
              </a:path>
              <a:path w="208280" h="62865">
                <a:moveTo>
                  <a:pt x="160528" y="22225"/>
                </a:moveTo>
                <a:lnTo>
                  <a:pt x="159766" y="16510"/>
                </a:lnTo>
                <a:lnTo>
                  <a:pt x="156337" y="8509"/>
                </a:lnTo>
                <a:lnTo>
                  <a:pt x="154432" y="6223"/>
                </a:lnTo>
                <a:lnTo>
                  <a:pt x="153797" y="5461"/>
                </a:lnTo>
                <a:lnTo>
                  <a:pt x="152146" y="4356"/>
                </a:lnTo>
                <a:lnTo>
                  <a:pt x="152146" y="16129"/>
                </a:lnTo>
                <a:lnTo>
                  <a:pt x="152146" y="25019"/>
                </a:lnTo>
                <a:lnTo>
                  <a:pt x="151130" y="28194"/>
                </a:lnTo>
                <a:lnTo>
                  <a:pt x="146558" y="33020"/>
                </a:lnTo>
                <a:lnTo>
                  <a:pt x="143764" y="34290"/>
                </a:lnTo>
                <a:lnTo>
                  <a:pt x="136779" y="34290"/>
                </a:lnTo>
                <a:lnTo>
                  <a:pt x="133858" y="33020"/>
                </a:lnTo>
                <a:lnTo>
                  <a:pt x="129159" y="28194"/>
                </a:lnTo>
                <a:lnTo>
                  <a:pt x="128016" y="25019"/>
                </a:lnTo>
                <a:lnTo>
                  <a:pt x="128016" y="16510"/>
                </a:lnTo>
                <a:lnTo>
                  <a:pt x="129159" y="13081"/>
                </a:lnTo>
                <a:lnTo>
                  <a:pt x="134239" y="7620"/>
                </a:lnTo>
                <a:lnTo>
                  <a:pt x="137160" y="6223"/>
                </a:lnTo>
                <a:lnTo>
                  <a:pt x="143637" y="6223"/>
                </a:lnTo>
                <a:lnTo>
                  <a:pt x="146431" y="7493"/>
                </a:lnTo>
                <a:lnTo>
                  <a:pt x="151003" y="12700"/>
                </a:lnTo>
                <a:lnTo>
                  <a:pt x="152146" y="16129"/>
                </a:lnTo>
                <a:lnTo>
                  <a:pt x="152146" y="4356"/>
                </a:lnTo>
                <a:lnTo>
                  <a:pt x="147193" y="1016"/>
                </a:lnTo>
                <a:lnTo>
                  <a:pt x="143510" y="0"/>
                </a:lnTo>
                <a:lnTo>
                  <a:pt x="133985" y="0"/>
                </a:lnTo>
                <a:lnTo>
                  <a:pt x="129413" y="1905"/>
                </a:lnTo>
                <a:lnTo>
                  <a:pt x="122047" y="9525"/>
                </a:lnTo>
                <a:lnTo>
                  <a:pt x="120269" y="14605"/>
                </a:lnTo>
                <a:lnTo>
                  <a:pt x="120269" y="26797"/>
                </a:lnTo>
                <a:lnTo>
                  <a:pt x="121920" y="31750"/>
                </a:lnTo>
                <a:lnTo>
                  <a:pt x="129032" y="39116"/>
                </a:lnTo>
                <a:lnTo>
                  <a:pt x="133350" y="40894"/>
                </a:lnTo>
                <a:lnTo>
                  <a:pt x="141478" y="40894"/>
                </a:lnTo>
                <a:lnTo>
                  <a:pt x="144272" y="40259"/>
                </a:lnTo>
                <a:lnTo>
                  <a:pt x="149479" y="37211"/>
                </a:lnTo>
                <a:lnTo>
                  <a:pt x="151511" y="35306"/>
                </a:lnTo>
                <a:lnTo>
                  <a:pt x="152146" y="34290"/>
                </a:lnTo>
                <a:lnTo>
                  <a:pt x="153035" y="32893"/>
                </a:lnTo>
                <a:lnTo>
                  <a:pt x="153035" y="37719"/>
                </a:lnTo>
                <a:lnTo>
                  <a:pt x="152781" y="40513"/>
                </a:lnTo>
                <a:lnTo>
                  <a:pt x="141097" y="56642"/>
                </a:lnTo>
                <a:lnTo>
                  <a:pt x="153924" y="56642"/>
                </a:lnTo>
                <a:lnTo>
                  <a:pt x="156337" y="53213"/>
                </a:lnTo>
                <a:lnTo>
                  <a:pt x="159766" y="43942"/>
                </a:lnTo>
                <a:lnTo>
                  <a:pt x="160528" y="37719"/>
                </a:lnTo>
                <a:lnTo>
                  <a:pt x="160528" y="32893"/>
                </a:lnTo>
                <a:lnTo>
                  <a:pt x="160528" y="22225"/>
                </a:lnTo>
                <a:close/>
              </a:path>
              <a:path w="208280" h="62865">
                <a:moveTo>
                  <a:pt x="207772" y="24130"/>
                </a:moveTo>
                <a:lnTo>
                  <a:pt x="207518" y="20447"/>
                </a:lnTo>
                <a:lnTo>
                  <a:pt x="205613" y="13335"/>
                </a:lnTo>
                <a:lnTo>
                  <a:pt x="204343" y="10287"/>
                </a:lnTo>
                <a:lnTo>
                  <a:pt x="201803" y="6223"/>
                </a:lnTo>
                <a:lnTo>
                  <a:pt x="201168" y="5207"/>
                </a:lnTo>
                <a:lnTo>
                  <a:pt x="200152" y="4254"/>
                </a:lnTo>
                <a:lnTo>
                  <a:pt x="200152" y="21336"/>
                </a:lnTo>
                <a:lnTo>
                  <a:pt x="200152" y="41529"/>
                </a:lnTo>
                <a:lnTo>
                  <a:pt x="199009" y="48260"/>
                </a:lnTo>
                <a:lnTo>
                  <a:pt x="194310" y="54991"/>
                </a:lnTo>
                <a:lnTo>
                  <a:pt x="191389" y="56642"/>
                </a:lnTo>
                <a:lnTo>
                  <a:pt x="184404" y="56642"/>
                </a:lnTo>
                <a:lnTo>
                  <a:pt x="181610" y="54991"/>
                </a:lnTo>
                <a:lnTo>
                  <a:pt x="176784" y="48260"/>
                </a:lnTo>
                <a:lnTo>
                  <a:pt x="175641" y="41529"/>
                </a:lnTo>
                <a:lnTo>
                  <a:pt x="175641" y="21336"/>
                </a:lnTo>
                <a:lnTo>
                  <a:pt x="176911" y="14478"/>
                </a:lnTo>
                <a:lnTo>
                  <a:pt x="181610" y="7747"/>
                </a:lnTo>
                <a:lnTo>
                  <a:pt x="184404" y="6223"/>
                </a:lnTo>
                <a:lnTo>
                  <a:pt x="191389" y="6223"/>
                </a:lnTo>
                <a:lnTo>
                  <a:pt x="194310" y="7874"/>
                </a:lnTo>
                <a:lnTo>
                  <a:pt x="199009" y="14605"/>
                </a:lnTo>
                <a:lnTo>
                  <a:pt x="200152" y="21336"/>
                </a:lnTo>
                <a:lnTo>
                  <a:pt x="200152" y="4254"/>
                </a:lnTo>
                <a:lnTo>
                  <a:pt x="199136" y="3302"/>
                </a:lnTo>
                <a:lnTo>
                  <a:pt x="194056" y="635"/>
                </a:lnTo>
                <a:lnTo>
                  <a:pt x="191262" y="0"/>
                </a:lnTo>
                <a:lnTo>
                  <a:pt x="183515" y="0"/>
                </a:lnTo>
                <a:lnTo>
                  <a:pt x="167894" y="24130"/>
                </a:lnTo>
                <a:lnTo>
                  <a:pt x="167894" y="31496"/>
                </a:lnTo>
                <a:lnTo>
                  <a:pt x="181991" y="62865"/>
                </a:lnTo>
                <a:lnTo>
                  <a:pt x="192405" y="62865"/>
                </a:lnTo>
                <a:lnTo>
                  <a:pt x="207772" y="39497"/>
                </a:lnTo>
                <a:lnTo>
                  <a:pt x="207772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362960" y="821181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79" h="62865">
                <a:moveTo>
                  <a:pt x="40513" y="54610"/>
                </a:moveTo>
                <a:lnTo>
                  <a:pt x="10541" y="54610"/>
                </a:lnTo>
                <a:lnTo>
                  <a:pt x="11303" y="53213"/>
                </a:lnTo>
                <a:lnTo>
                  <a:pt x="12446" y="51816"/>
                </a:lnTo>
                <a:lnTo>
                  <a:pt x="14986" y="49149"/>
                </a:lnTo>
                <a:lnTo>
                  <a:pt x="17907" y="46482"/>
                </a:lnTo>
                <a:lnTo>
                  <a:pt x="27813" y="38100"/>
                </a:lnTo>
                <a:lnTo>
                  <a:pt x="31623" y="34544"/>
                </a:lnTo>
                <a:lnTo>
                  <a:pt x="36322" y="29210"/>
                </a:lnTo>
                <a:lnTo>
                  <a:pt x="37973" y="26797"/>
                </a:lnTo>
                <a:lnTo>
                  <a:pt x="39878" y="21971"/>
                </a:lnTo>
                <a:lnTo>
                  <a:pt x="40386" y="19812"/>
                </a:lnTo>
                <a:lnTo>
                  <a:pt x="40386" y="12065"/>
                </a:lnTo>
                <a:lnTo>
                  <a:pt x="38735" y="8128"/>
                </a:lnTo>
                <a:lnTo>
                  <a:pt x="36703" y="6223"/>
                </a:lnTo>
                <a:lnTo>
                  <a:pt x="31877" y="1651"/>
                </a:lnTo>
                <a:lnTo>
                  <a:pt x="27178" y="0"/>
                </a:lnTo>
                <a:lnTo>
                  <a:pt x="15494" y="0"/>
                </a:lnTo>
                <a:lnTo>
                  <a:pt x="10922" y="1524"/>
                </a:lnTo>
                <a:lnTo>
                  <a:pt x="3937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144" y="18542"/>
                </a:lnTo>
                <a:lnTo>
                  <a:pt x="9271" y="14732"/>
                </a:lnTo>
                <a:lnTo>
                  <a:pt x="10287" y="11684"/>
                </a:lnTo>
                <a:lnTo>
                  <a:pt x="14605" y="7366"/>
                </a:lnTo>
                <a:lnTo>
                  <a:pt x="17526" y="6223"/>
                </a:lnTo>
                <a:lnTo>
                  <a:pt x="24638" y="6223"/>
                </a:lnTo>
                <a:lnTo>
                  <a:pt x="27432" y="7239"/>
                </a:lnTo>
                <a:lnTo>
                  <a:pt x="31623" y="11430"/>
                </a:lnTo>
                <a:lnTo>
                  <a:pt x="32766" y="13970"/>
                </a:lnTo>
                <a:lnTo>
                  <a:pt x="32766" y="19812"/>
                </a:lnTo>
                <a:lnTo>
                  <a:pt x="31496" y="22860"/>
                </a:lnTo>
                <a:lnTo>
                  <a:pt x="26797" y="29210"/>
                </a:lnTo>
                <a:lnTo>
                  <a:pt x="22352" y="33528"/>
                </a:lnTo>
                <a:lnTo>
                  <a:pt x="11430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513" y="61849"/>
                </a:lnTo>
                <a:lnTo>
                  <a:pt x="40513" y="54610"/>
                </a:lnTo>
                <a:close/>
              </a:path>
              <a:path w="208279" h="62865">
                <a:moveTo>
                  <a:pt x="61404" y="53251"/>
                </a:moveTo>
                <a:lnTo>
                  <a:pt x="52832" y="53251"/>
                </a:lnTo>
                <a:lnTo>
                  <a:pt x="52832" y="61849"/>
                </a:lnTo>
                <a:lnTo>
                  <a:pt x="61404" y="61849"/>
                </a:lnTo>
                <a:lnTo>
                  <a:pt x="61404" y="53251"/>
                </a:lnTo>
                <a:close/>
              </a:path>
              <a:path w="208279" h="62865">
                <a:moveTo>
                  <a:pt x="112395" y="1016"/>
                </a:moveTo>
                <a:lnTo>
                  <a:pt x="72771" y="1016"/>
                </a:lnTo>
                <a:lnTo>
                  <a:pt x="72771" y="8255"/>
                </a:lnTo>
                <a:lnTo>
                  <a:pt x="102743" y="8255"/>
                </a:lnTo>
                <a:lnTo>
                  <a:pt x="98933" y="12700"/>
                </a:lnTo>
                <a:lnTo>
                  <a:pt x="82423" y="51181"/>
                </a:lnTo>
                <a:lnTo>
                  <a:pt x="81407" y="61849"/>
                </a:lnTo>
                <a:lnTo>
                  <a:pt x="89154" y="61849"/>
                </a:lnTo>
                <a:lnTo>
                  <a:pt x="89535" y="55753"/>
                </a:lnTo>
                <a:lnTo>
                  <a:pt x="90424" y="50038"/>
                </a:lnTo>
                <a:lnTo>
                  <a:pt x="108585" y="11176"/>
                </a:lnTo>
                <a:lnTo>
                  <a:pt x="112395" y="6985"/>
                </a:lnTo>
                <a:lnTo>
                  <a:pt x="112395" y="1016"/>
                </a:lnTo>
                <a:close/>
              </a:path>
              <a:path w="208279" h="62865">
                <a:moveTo>
                  <a:pt x="160401" y="35052"/>
                </a:moveTo>
                <a:lnTo>
                  <a:pt x="158623" y="30353"/>
                </a:lnTo>
                <a:lnTo>
                  <a:pt x="155956" y="27686"/>
                </a:lnTo>
                <a:lnTo>
                  <a:pt x="153162" y="24892"/>
                </a:lnTo>
                <a:lnTo>
                  <a:pt x="151257" y="22860"/>
                </a:lnTo>
                <a:lnTo>
                  <a:pt x="146685" y="20955"/>
                </a:lnTo>
                <a:lnTo>
                  <a:pt x="137287" y="20955"/>
                </a:lnTo>
                <a:lnTo>
                  <a:pt x="133477" y="22352"/>
                </a:lnTo>
                <a:lnTo>
                  <a:pt x="129794" y="24892"/>
                </a:lnTo>
                <a:lnTo>
                  <a:pt x="133096" y="8255"/>
                </a:lnTo>
                <a:lnTo>
                  <a:pt x="157607" y="8255"/>
                </a:lnTo>
                <a:lnTo>
                  <a:pt x="157607" y="1143"/>
                </a:lnTo>
                <a:lnTo>
                  <a:pt x="127127" y="1143"/>
                </a:lnTo>
                <a:lnTo>
                  <a:pt x="121158" y="32766"/>
                </a:lnTo>
                <a:lnTo>
                  <a:pt x="128270" y="33655"/>
                </a:lnTo>
                <a:lnTo>
                  <a:pt x="129413" y="31877"/>
                </a:lnTo>
                <a:lnTo>
                  <a:pt x="130937" y="30480"/>
                </a:lnTo>
                <a:lnTo>
                  <a:pt x="134747" y="28194"/>
                </a:lnTo>
                <a:lnTo>
                  <a:pt x="137033" y="27686"/>
                </a:lnTo>
                <a:lnTo>
                  <a:pt x="143256" y="27686"/>
                </a:lnTo>
                <a:lnTo>
                  <a:pt x="146431" y="28956"/>
                </a:lnTo>
                <a:lnTo>
                  <a:pt x="151257" y="33909"/>
                </a:lnTo>
                <a:lnTo>
                  <a:pt x="152400" y="37338"/>
                </a:lnTo>
                <a:lnTo>
                  <a:pt x="152400" y="46228"/>
                </a:lnTo>
                <a:lnTo>
                  <a:pt x="151257" y="49784"/>
                </a:lnTo>
                <a:lnTo>
                  <a:pt x="146177" y="55245"/>
                </a:lnTo>
                <a:lnTo>
                  <a:pt x="143129" y="56642"/>
                </a:lnTo>
                <a:lnTo>
                  <a:pt x="136525" y="56642"/>
                </a:lnTo>
                <a:lnTo>
                  <a:pt x="133985" y="55626"/>
                </a:lnTo>
                <a:lnTo>
                  <a:pt x="129667" y="51816"/>
                </a:lnTo>
                <a:lnTo>
                  <a:pt x="128270" y="48895"/>
                </a:lnTo>
                <a:lnTo>
                  <a:pt x="127762" y="45085"/>
                </a:lnTo>
                <a:lnTo>
                  <a:pt x="119888" y="45720"/>
                </a:lnTo>
                <a:lnTo>
                  <a:pt x="120396" y="50927"/>
                </a:lnTo>
                <a:lnTo>
                  <a:pt x="122428" y="54991"/>
                </a:lnTo>
                <a:lnTo>
                  <a:pt x="129413" y="61341"/>
                </a:lnTo>
                <a:lnTo>
                  <a:pt x="133985" y="62865"/>
                </a:lnTo>
                <a:lnTo>
                  <a:pt x="146304" y="62865"/>
                </a:lnTo>
                <a:lnTo>
                  <a:pt x="151638" y="60325"/>
                </a:lnTo>
                <a:lnTo>
                  <a:pt x="154559" y="56642"/>
                </a:lnTo>
                <a:lnTo>
                  <a:pt x="158750" y="51308"/>
                </a:lnTo>
                <a:lnTo>
                  <a:pt x="160401" y="46482"/>
                </a:lnTo>
                <a:lnTo>
                  <a:pt x="160401" y="35052"/>
                </a:lnTo>
                <a:close/>
              </a:path>
              <a:path w="208279" h="62865">
                <a:moveTo>
                  <a:pt x="208026" y="35052"/>
                </a:moveTo>
                <a:lnTo>
                  <a:pt x="206121" y="30353"/>
                </a:lnTo>
                <a:lnTo>
                  <a:pt x="203581" y="27686"/>
                </a:lnTo>
                <a:lnTo>
                  <a:pt x="200787" y="24892"/>
                </a:lnTo>
                <a:lnTo>
                  <a:pt x="198755" y="22860"/>
                </a:lnTo>
                <a:lnTo>
                  <a:pt x="194310" y="20955"/>
                </a:lnTo>
                <a:lnTo>
                  <a:pt x="184912" y="20955"/>
                </a:lnTo>
                <a:lnTo>
                  <a:pt x="180975" y="22352"/>
                </a:lnTo>
                <a:lnTo>
                  <a:pt x="177419" y="24892"/>
                </a:lnTo>
                <a:lnTo>
                  <a:pt x="180721" y="8255"/>
                </a:lnTo>
                <a:lnTo>
                  <a:pt x="205105" y="8255"/>
                </a:lnTo>
                <a:lnTo>
                  <a:pt x="205105" y="1143"/>
                </a:lnTo>
                <a:lnTo>
                  <a:pt x="174625" y="1143"/>
                </a:lnTo>
                <a:lnTo>
                  <a:pt x="168783" y="32766"/>
                </a:lnTo>
                <a:lnTo>
                  <a:pt x="175768" y="33655"/>
                </a:lnTo>
                <a:lnTo>
                  <a:pt x="176911" y="31877"/>
                </a:lnTo>
                <a:lnTo>
                  <a:pt x="178435" y="30480"/>
                </a:lnTo>
                <a:lnTo>
                  <a:pt x="182372" y="28194"/>
                </a:lnTo>
                <a:lnTo>
                  <a:pt x="184531" y="27686"/>
                </a:lnTo>
                <a:lnTo>
                  <a:pt x="190881" y="27686"/>
                </a:lnTo>
                <a:lnTo>
                  <a:pt x="194056" y="28956"/>
                </a:lnTo>
                <a:lnTo>
                  <a:pt x="198755" y="33909"/>
                </a:lnTo>
                <a:lnTo>
                  <a:pt x="200025" y="37338"/>
                </a:lnTo>
                <a:lnTo>
                  <a:pt x="200025" y="46228"/>
                </a:lnTo>
                <a:lnTo>
                  <a:pt x="198755" y="49784"/>
                </a:lnTo>
                <a:lnTo>
                  <a:pt x="193802" y="55245"/>
                </a:lnTo>
                <a:lnTo>
                  <a:pt x="190627" y="56642"/>
                </a:lnTo>
                <a:lnTo>
                  <a:pt x="184023" y="56642"/>
                </a:lnTo>
                <a:lnTo>
                  <a:pt x="181483" y="55626"/>
                </a:lnTo>
                <a:lnTo>
                  <a:pt x="177165" y="51816"/>
                </a:lnTo>
                <a:lnTo>
                  <a:pt x="175895" y="48895"/>
                </a:lnTo>
                <a:lnTo>
                  <a:pt x="175260" y="45085"/>
                </a:lnTo>
                <a:lnTo>
                  <a:pt x="167386" y="45720"/>
                </a:lnTo>
                <a:lnTo>
                  <a:pt x="167894" y="50927"/>
                </a:lnTo>
                <a:lnTo>
                  <a:pt x="169926" y="54991"/>
                </a:lnTo>
                <a:lnTo>
                  <a:pt x="176911" y="61341"/>
                </a:lnTo>
                <a:lnTo>
                  <a:pt x="181483" y="62865"/>
                </a:lnTo>
                <a:lnTo>
                  <a:pt x="193802" y="62865"/>
                </a:lnTo>
                <a:lnTo>
                  <a:pt x="199263" y="60325"/>
                </a:lnTo>
                <a:lnTo>
                  <a:pt x="202184" y="56642"/>
                </a:lnTo>
                <a:lnTo>
                  <a:pt x="206375" y="51308"/>
                </a:lnTo>
                <a:lnTo>
                  <a:pt x="208026" y="46482"/>
                </a:lnTo>
                <a:lnTo>
                  <a:pt x="208026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734060" y="856487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59" h="62865">
                <a:moveTo>
                  <a:pt x="40767" y="54610"/>
                </a:moveTo>
                <a:lnTo>
                  <a:pt x="10553" y="54610"/>
                </a:lnTo>
                <a:lnTo>
                  <a:pt x="11417" y="53213"/>
                </a:lnTo>
                <a:lnTo>
                  <a:pt x="12484" y="51816"/>
                </a:lnTo>
                <a:lnTo>
                  <a:pt x="15062" y="49149"/>
                </a:lnTo>
                <a:lnTo>
                  <a:pt x="17970" y="46482"/>
                </a:lnTo>
                <a:lnTo>
                  <a:pt x="27940" y="38100"/>
                </a:lnTo>
                <a:lnTo>
                  <a:pt x="31813" y="34544"/>
                </a:lnTo>
                <a:lnTo>
                  <a:pt x="36487" y="29210"/>
                </a:lnTo>
                <a:lnTo>
                  <a:pt x="38150" y="26797"/>
                </a:lnTo>
                <a:lnTo>
                  <a:pt x="40182" y="21971"/>
                </a:lnTo>
                <a:lnTo>
                  <a:pt x="40640" y="19812"/>
                </a:lnTo>
                <a:lnTo>
                  <a:pt x="40601" y="12065"/>
                </a:lnTo>
                <a:lnTo>
                  <a:pt x="38963" y="8128"/>
                </a:lnTo>
                <a:lnTo>
                  <a:pt x="36944" y="6223"/>
                </a:lnTo>
                <a:lnTo>
                  <a:pt x="32080" y="1651"/>
                </a:lnTo>
                <a:lnTo>
                  <a:pt x="27406" y="0"/>
                </a:lnTo>
                <a:lnTo>
                  <a:pt x="15621" y="0"/>
                </a:lnTo>
                <a:lnTo>
                  <a:pt x="10972" y="1524"/>
                </a:lnTo>
                <a:lnTo>
                  <a:pt x="4025" y="7620"/>
                </a:lnTo>
                <a:lnTo>
                  <a:pt x="2019" y="12065"/>
                </a:lnTo>
                <a:lnTo>
                  <a:pt x="1485" y="17780"/>
                </a:lnTo>
                <a:lnTo>
                  <a:pt x="9271" y="18542"/>
                </a:lnTo>
                <a:lnTo>
                  <a:pt x="9283" y="14732"/>
                </a:lnTo>
                <a:lnTo>
                  <a:pt x="10414" y="11684"/>
                </a:lnTo>
                <a:lnTo>
                  <a:pt x="14744" y="7366"/>
                </a:lnTo>
                <a:lnTo>
                  <a:pt x="17678" y="6223"/>
                </a:lnTo>
                <a:lnTo>
                  <a:pt x="24752" y="6223"/>
                </a:lnTo>
                <a:lnTo>
                  <a:pt x="27546" y="7239"/>
                </a:lnTo>
                <a:lnTo>
                  <a:pt x="31838" y="11430"/>
                </a:lnTo>
                <a:lnTo>
                  <a:pt x="32905" y="13970"/>
                </a:lnTo>
                <a:lnTo>
                  <a:pt x="32905" y="19812"/>
                </a:lnTo>
                <a:lnTo>
                  <a:pt x="31737" y="22860"/>
                </a:lnTo>
                <a:lnTo>
                  <a:pt x="26987" y="29210"/>
                </a:lnTo>
                <a:lnTo>
                  <a:pt x="22504" y="33528"/>
                </a:lnTo>
                <a:lnTo>
                  <a:pt x="11506" y="42545"/>
                </a:lnTo>
                <a:lnTo>
                  <a:pt x="8191" y="45720"/>
                </a:lnTo>
                <a:lnTo>
                  <a:pt x="3657" y="51054"/>
                </a:lnTo>
                <a:lnTo>
                  <a:pt x="2006" y="53848"/>
                </a:lnTo>
                <a:lnTo>
                  <a:pt x="292" y="58293"/>
                </a:lnTo>
                <a:lnTo>
                  <a:pt x="0" y="59944"/>
                </a:lnTo>
                <a:lnTo>
                  <a:pt x="76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59" h="62865">
                <a:moveTo>
                  <a:pt x="89357" y="49530"/>
                </a:moveTo>
                <a:lnTo>
                  <a:pt x="89217" y="40005"/>
                </a:lnTo>
                <a:lnTo>
                  <a:pt x="88379" y="37211"/>
                </a:lnTo>
                <a:lnTo>
                  <a:pt x="84480" y="31750"/>
                </a:lnTo>
                <a:lnTo>
                  <a:pt x="81622" y="29781"/>
                </a:lnTo>
                <a:lnTo>
                  <a:pt x="81622" y="47879"/>
                </a:lnTo>
                <a:lnTo>
                  <a:pt x="80454" y="50800"/>
                </a:lnTo>
                <a:lnTo>
                  <a:pt x="75742" y="55499"/>
                </a:lnTo>
                <a:lnTo>
                  <a:pt x="72771" y="56642"/>
                </a:lnTo>
                <a:lnTo>
                  <a:pt x="66827" y="56642"/>
                </a:lnTo>
                <a:lnTo>
                  <a:pt x="56553" y="46228"/>
                </a:lnTo>
                <a:lnTo>
                  <a:pt x="56603" y="40386"/>
                </a:lnTo>
                <a:lnTo>
                  <a:pt x="57734" y="37592"/>
                </a:lnTo>
                <a:lnTo>
                  <a:pt x="62382" y="32893"/>
                </a:lnTo>
                <a:lnTo>
                  <a:pt x="65341" y="31750"/>
                </a:lnTo>
                <a:lnTo>
                  <a:pt x="72529" y="31750"/>
                </a:lnTo>
                <a:lnTo>
                  <a:pt x="75577" y="32893"/>
                </a:lnTo>
                <a:lnTo>
                  <a:pt x="80403" y="37719"/>
                </a:lnTo>
                <a:lnTo>
                  <a:pt x="81508" y="40386"/>
                </a:lnTo>
                <a:lnTo>
                  <a:pt x="81622" y="47879"/>
                </a:lnTo>
                <a:lnTo>
                  <a:pt x="81622" y="29781"/>
                </a:lnTo>
                <a:lnTo>
                  <a:pt x="77774" y="28448"/>
                </a:lnTo>
                <a:lnTo>
                  <a:pt x="80822" y="27305"/>
                </a:lnTo>
                <a:lnTo>
                  <a:pt x="83083" y="25654"/>
                </a:lnTo>
                <a:lnTo>
                  <a:pt x="66116" y="25527"/>
                </a:lnTo>
                <a:lnTo>
                  <a:pt x="63677" y="24638"/>
                </a:lnTo>
                <a:lnTo>
                  <a:pt x="59931" y="20955"/>
                </a:lnTo>
                <a:lnTo>
                  <a:pt x="59067" y="18669"/>
                </a:lnTo>
                <a:lnTo>
                  <a:pt x="58991" y="13081"/>
                </a:lnTo>
                <a:lnTo>
                  <a:pt x="59956" y="10795"/>
                </a:lnTo>
                <a:lnTo>
                  <a:pt x="63754" y="7112"/>
                </a:lnTo>
                <a:lnTo>
                  <a:pt x="66141" y="6223"/>
                </a:lnTo>
                <a:lnTo>
                  <a:pt x="71869" y="6223"/>
                </a:lnTo>
                <a:lnTo>
                  <a:pt x="74256" y="7112"/>
                </a:lnTo>
                <a:lnTo>
                  <a:pt x="78117" y="10922"/>
                </a:lnTo>
                <a:lnTo>
                  <a:pt x="78968" y="13081"/>
                </a:lnTo>
                <a:lnTo>
                  <a:pt x="78968" y="18923"/>
                </a:lnTo>
                <a:lnTo>
                  <a:pt x="78143" y="20955"/>
                </a:lnTo>
                <a:lnTo>
                  <a:pt x="74409" y="24638"/>
                </a:lnTo>
                <a:lnTo>
                  <a:pt x="72021" y="25527"/>
                </a:lnTo>
                <a:lnTo>
                  <a:pt x="83172" y="25527"/>
                </a:lnTo>
                <a:lnTo>
                  <a:pt x="86080" y="21463"/>
                </a:lnTo>
                <a:lnTo>
                  <a:pt x="86842" y="18923"/>
                </a:lnTo>
                <a:lnTo>
                  <a:pt x="86728" y="11430"/>
                </a:lnTo>
                <a:lnTo>
                  <a:pt x="85204" y="7874"/>
                </a:lnTo>
                <a:lnTo>
                  <a:pt x="83540" y="6223"/>
                </a:lnTo>
                <a:lnTo>
                  <a:pt x="78651" y="1524"/>
                </a:lnTo>
                <a:lnTo>
                  <a:pt x="74333" y="0"/>
                </a:lnTo>
                <a:lnTo>
                  <a:pt x="63601" y="0"/>
                </a:lnTo>
                <a:lnTo>
                  <a:pt x="59321" y="1524"/>
                </a:lnTo>
                <a:lnTo>
                  <a:pt x="52882" y="7620"/>
                </a:lnTo>
                <a:lnTo>
                  <a:pt x="51269" y="11430"/>
                </a:lnTo>
                <a:lnTo>
                  <a:pt x="51295" y="18923"/>
                </a:lnTo>
                <a:lnTo>
                  <a:pt x="52044" y="21463"/>
                </a:lnTo>
                <a:lnTo>
                  <a:pt x="55079" y="25654"/>
                </a:lnTo>
                <a:lnTo>
                  <a:pt x="57365" y="27305"/>
                </a:lnTo>
                <a:lnTo>
                  <a:pt x="60515" y="28448"/>
                </a:lnTo>
                <a:lnTo>
                  <a:pt x="56756" y="29464"/>
                </a:lnTo>
                <a:lnTo>
                  <a:pt x="53860" y="31242"/>
                </a:lnTo>
                <a:lnTo>
                  <a:pt x="49809" y="36703"/>
                </a:lnTo>
                <a:lnTo>
                  <a:pt x="48780" y="40005"/>
                </a:lnTo>
                <a:lnTo>
                  <a:pt x="48818" y="49530"/>
                </a:lnTo>
                <a:lnTo>
                  <a:pt x="50660" y="53848"/>
                </a:lnTo>
                <a:lnTo>
                  <a:pt x="58102" y="61087"/>
                </a:lnTo>
                <a:lnTo>
                  <a:pt x="62992" y="62865"/>
                </a:lnTo>
                <a:lnTo>
                  <a:pt x="75133" y="62865"/>
                </a:lnTo>
                <a:lnTo>
                  <a:pt x="80035" y="61087"/>
                </a:lnTo>
                <a:lnTo>
                  <a:pt x="84632" y="56642"/>
                </a:lnTo>
                <a:lnTo>
                  <a:pt x="87503" y="53848"/>
                </a:lnTo>
                <a:lnTo>
                  <a:pt x="89357" y="49530"/>
                </a:lnTo>
                <a:close/>
              </a:path>
              <a:path w="137159" h="62865">
                <a:moveTo>
                  <a:pt x="136728" y="24130"/>
                </a:moveTo>
                <a:lnTo>
                  <a:pt x="129095" y="4356"/>
                </a:lnTo>
                <a:lnTo>
                  <a:pt x="129095" y="21336"/>
                </a:lnTo>
                <a:lnTo>
                  <a:pt x="129082" y="41529"/>
                </a:lnTo>
                <a:lnTo>
                  <a:pt x="127889" y="48260"/>
                </a:lnTo>
                <a:lnTo>
                  <a:pt x="123164" y="54991"/>
                </a:lnTo>
                <a:lnTo>
                  <a:pt x="120243" y="56642"/>
                </a:lnTo>
                <a:lnTo>
                  <a:pt x="113296" y="56642"/>
                </a:lnTo>
                <a:lnTo>
                  <a:pt x="110388" y="54991"/>
                </a:lnTo>
                <a:lnTo>
                  <a:pt x="105651" y="48260"/>
                </a:lnTo>
                <a:lnTo>
                  <a:pt x="104470" y="41529"/>
                </a:lnTo>
                <a:lnTo>
                  <a:pt x="104470" y="21336"/>
                </a:lnTo>
                <a:lnTo>
                  <a:pt x="105752" y="14478"/>
                </a:lnTo>
                <a:lnTo>
                  <a:pt x="110439" y="7747"/>
                </a:lnTo>
                <a:lnTo>
                  <a:pt x="113220" y="6223"/>
                </a:lnTo>
                <a:lnTo>
                  <a:pt x="120218" y="6223"/>
                </a:lnTo>
                <a:lnTo>
                  <a:pt x="123164" y="7874"/>
                </a:lnTo>
                <a:lnTo>
                  <a:pt x="127889" y="14605"/>
                </a:lnTo>
                <a:lnTo>
                  <a:pt x="129095" y="21336"/>
                </a:lnTo>
                <a:lnTo>
                  <a:pt x="129095" y="4356"/>
                </a:lnTo>
                <a:lnTo>
                  <a:pt x="127965" y="3302"/>
                </a:lnTo>
                <a:lnTo>
                  <a:pt x="122974" y="635"/>
                </a:lnTo>
                <a:lnTo>
                  <a:pt x="120065" y="0"/>
                </a:lnTo>
                <a:lnTo>
                  <a:pt x="112293" y="0"/>
                </a:lnTo>
                <a:lnTo>
                  <a:pt x="96685" y="24130"/>
                </a:lnTo>
                <a:lnTo>
                  <a:pt x="96685" y="31496"/>
                </a:lnTo>
                <a:lnTo>
                  <a:pt x="110858" y="62865"/>
                </a:lnTo>
                <a:lnTo>
                  <a:pt x="121285" y="62865"/>
                </a:lnTo>
                <a:lnTo>
                  <a:pt x="136728" y="39497"/>
                </a:lnTo>
                <a:lnTo>
                  <a:pt x="136728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107440" y="856487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59" h="62865">
                <a:moveTo>
                  <a:pt x="40767" y="54610"/>
                </a:moveTo>
                <a:lnTo>
                  <a:pt x="10553" y="54610"/>
                </a:lnTo>
                <a:lnTo>
                  <a:pt x="11404" y="53213"/>
                </a:lnTo>
                <a:lnTo>
                  <a:pt x="12484" y="51816"/>
                </a:lnTo>
                <a:lnTo>
                  <a:pt x="15062" y="49149"/>
                </a:lnTo>
                <a:lnTo>
                  <a:pt x="17970" y="46482"/>
                </a:lnTo>
                <a:lnTo>
                  <a:pt x="27940" y="38100"/>
                </a:lnTo>
                <a:lnTo>
                  <a:pt x="31813" y="34544"/>
                </a:lnTo>
                <a:lnTo>
                  <a:pt x="36487" y="29210"/>
                </a:lnTo>
                <a:lnTo>
                  <a:pt x="38150" y="26797"/>
                </a:lnTo>
                <a:lnTo>
                  <a:pt x="40170" y="21971"/>
                </a:lnTo>
                <a:lnTo>
                  <a:pt x="40640" y="19812"/>
                </a:lnTo>
                <a:lnTo>
                  <a:pt x="40601" y="12065"/>
                </a:lnTo>
                <a:lnTo>
                  <a:pt x="38963" y="8128"/>
                </a:lnTo>
                <a:lnTo>
                  <a:pt x="36944" y="6223"/>
                </a:lnTo>
                <a:lnTo>
                  <a:pt x="32080" y="1651"/>
                </a:lnTo>
                <a:lnTo>
                  <a:pt x="27406" y="0"/>
                </a:lnTo>
                <a:lnTo>
                  <a:pt x="15633" y="0"/>
                </a:lnTo>
                <a:lnTo>
                  <a:pt x="10972" y="1524"/>
                </a:lnTo>
                <a:lnTo>
                  <a:pt x="4025" y="7620"/>
                </a:lnTo>
                <a:lnTo>
                  <a:pt x="2019" y="12065"/>
                </a:lnTo>
                <a:lnTo>
                  <a:pt x="1485" y="17780"/>
                </a:lnTo>
                <a:lnTo>
                  <a:pt x="9258" y="18542"/>
                </a:lnTo>
                <a:lnTo>
                  <a:pt x="9283" y="14732"/>
                </a:lnTo>
                <a:lnTo>
                  <a:pt x="10414" y="11684"/>
                </a:lnTo>
                <a:lnTo>
                  <a:pt x="14744" y="7366"/>
                </a:lnTo>
                <a:lnTo>
                  <a:pt x="17678" y="6223"/>
                </a:lnTo>
                <a:lnTo>
                  <a:pt x="24752" y="6223"/>
                </a:lnTo>
                <a:lnTo>
                  <a:pt x="27546" y="7239"/>
                </a:lnTo>
                <a:lnTo>
                  <a:pt x="31838" y="11430"/>
                </a:lnTo>
                <a:lnTo>
                  <a:pt x="32918" y="13970"/>
                </a:lnTo>
                <a:lnTo>
                  <a:pt x="32918" y="19812"/>
                </a:lnTo>
                <a:lnTo>
                  <a:pt x="31737" y="22860"/>
                </a:lnTo>
                <a:lnTo>
                  <a:pt x="26987" y="29210"/>
                </a:lnTo>
                <a:lnTo>
                  <a:pt x="22504" y="33528"/>
                </a:lnTo>
                <a:lnTo>
                  <a:pt x="11506" y="42545"/>
                </a:lnTo>
                <a:lnTo>
                  <a:pt x="8191" y="45720"/>
                </a:lnTo>
                <a:lnTo>
                  <a:pt x="3657" y="51054"/>
                </a:lnTo>
                <a:lnTo>
                  <a:pt x="1993" y="53848"/>
                </a:lnTo>
                <a:lnTo>
                  <a:pt x="292" y="58293"/>
                </a:lnTo>
                <a:lnTo>
                  <a:pt x="0" y="59944"/>
                </a:lnTo>
                <a:lnTo>
                  <a:pt x="76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59" h="62865">
                <a:moveTo>
                  <a:pt x="89344" y="49530"/>
                </a:moveTo>
                <a:lnTo>
                  <a:pt x="89230" y="40005"/>
                </a:lnTo>
                <a:lnTo>
                  <a:pt x="88379" y="37211"/>
                </a:lnTo>
                <a:lnTo>
                  <a:pt x="84480" y="31750"/>
                </a:lnTo>
                <a:lnTo>
                  <a:pt x="81622" y="29781"/>
                </a:lnTo>
                <a:lnTo>
                  <a:pt x="81622" y="47879"/>
                </a:lnTo>
                <a:lnTo>
                  <a:pt x="80454" y="50800"/>
                </a:lnTo>
                <a:lnTo>
                  <a:pt x="75742" y="55499"/>
                </a:lnTo>
                <a:lnTo>
                  <a:pt x="72771" y="56642"/>
                </a:lnTo>
                <a:lnTo>
                  <a:pt x="66827" y="56642"/>
                </a:lnTo>
                <a:lnTo>
                  <a:pt x="56553" y="46228"/>
                </a:lnTo>
                <a:lnTo>
                  <a:pt x="56603" y="40386"/>
                </a:lnTo>
                <a:lnTo>
                  <a:pt x="57734" y="37592"/>
                </a:lnTo>
                <a:lnTo>
                  <a:pt x="62382" y="32893"/>
                </a:lnTo>
                <a:lnTo>
                  <a:pt x="65341" y="31750"/>
                </a:lnTo>
                <a:lnTo>
                  <a:pt x="72529" y="31750"/>
                </a:lnTo>
                <a:lnTo>
                  <a:pt x="75577" y="32893"/>
                </a:lnTo>
                <a:lnTo>
                  <a:pt x="80403" y="37719"/>
                </a:lnTo>
                <a:lnTo>
                  <a:pt x="81521" y="40386"/>
                </a:lnTo>
                <a:lnTo>
                  <a:pt x="81622" y="47879"/>
                </a:lnTo>
                <a:lnTo>
                  <a:pt x="81622" y="29781"/>
                </a:lnTo>
                <a:lnTo>
                  <a:pt x="77774" y="28448"/>
                </a:lnTo>
                <a:lnTo>
                  <a:pt x="80822" y="27305"/>
                </a:lnTo>
                <a:lnTo>
                  <a:pt x="83083" y="25654"/>
                </a:lnTo>
                <a:lnTo>
                  <a:pt x="66116" y="25527"/>
                </a:lnTo>
                <a:lnTo>
                  <a:pt x="63677" y="24638"/>
                </a:lnTo>
                <a:lnTo>
                  <a:pt x="59931" y="20955"/>
                </a:lnTo>
                <a:lnTo>
                  <a:pt x="59067" y="18669"/>
                </a:lnTo>
                <a:lnTo>
                  <a:pt x="58991" y="13081"/>
                </a:lnTo>
                <a:lnTo>
                  <a:pt x="59944" y="10795"/>
                </a:lnTo>
                <a:lnTo>
                  <a:pt x="63754" y="7112"/>
                </a:lnTo>
                <a:lnTo>
                  <a:pt x="66141" y="6223"/>
                </a:lnTo>
                <a:lnTo>
                  <a:pt x="71869" y="6223"/>
                </a:lnTo>
                <a:lnTo>
                  <a:pt x="74256" y="7112"/>
                </a:lnTo>
                <a:lnTo>
                  <a:pt x="78117" y="10922"/>
                </a:lnTo>
                <a:lnTo>
                  <a:pt x="78968" y="13081"/>
                </a:lnTo>
                <a:lnTo>
                  <a:pt x="78968" y="18923"/>
                </a:lnTo>
                <a:lnTo>
                  <a:pt x="78130" y="20955"/>
                </a:lnTo>
                <a:lnTo>
                  <a:pt x="74409" y="24638"/>
                </a:lnTo>
                <a:lnTo>
                  <a:pt x="72021" y="25527"/>
                </a:lnTo>
                <a:lnTo>
                  <a:pt x="83172" y="25527"/>
                </a:lnTo>
                <a:lnTo>
                  <a:pt x="86093" y="21463"/>
                </a:lnTo>
                <a:lnTo>
                  <a:pt x="86842" y="18923"/>
                </a:lnTo>
                <a:lnTo>
                  <a:pt x="86741" y="11430"/>
                </a:lnTo>
                <a:lnTo>
                  <a:pt x="85204" y="7874"/>
                </a:lnTo>
                <a:lnTo>
                  <a:pt x="83540" y="6223"/>
                </a:lnTo>
                <a:lnTo>
                  <a:pt x="78651" y="1524"/>
                </a:lnTo>
                <a:lnTo>
                  <a:pt x="74333" y="0"/>
                </a:lnTo>
                <a:lnTo>
                  <a:pt x="63601" y="0"/>
                </a:lnTo>
                <a:lnTo>
                  <a:pt x="59309" y="1524"/>
                </a:lnTo>
                <a:lnTo>
                  <a:pt x="52882" y="7620"/>
                </a:lnTo>
                <a:lnTo>
                  <a:pt x="51269" y="11430"/>
                </a:lnTo>
                <a:lnTo>
                  <a:pt x="51295" y="18923"/>
                </a:lnTo>
                <a:lnTo>
                  <a:pt x="52044" y="21463"/>
                </a:lnTo>
                <a:lnTo>
                  <a:pt x="55079" y="25654"/>
                </a:lnTo>
                <a:lnTo>
                  <a:pt x="57365" y="27305"/>
                </a:lnTo>
                <a:lnTo>
                  <a:pt x="60515" y="28448"/>
                </a:lnTo>
                <a:lnTo>
                  <a:pt x="56756" y="29464"/>
                </a:lnTo>
                <a:lnTo>
                  <a:pt x="53848" y="31242"/>
                </a:lnTo>
                <a:lnTo>
                  <a:pt x="49809" y="36703"/>
                </a:lnTo>
                <a:lnTo>
                  <a:pt x="48780" y="40005"/>
                </a:lnTo>
                <a:lnTo>
                  <a:pt x="48818" y="49530"/>
                </a:lnTo>
                <a:lnTo>
                  <a:pt x="50660" y="53848"/>
                </a:lnTo>
                <a:lnTo>
                  <a:pt x="58102" y="61087"/>
                </a:lnTo>
                <a:lnTo>
                  <a:pt x="62992" y="62865"/>
                </a:lnTo>
                <a:lnTo>
                  <a:pt x="75133" y="62865"/>
                </a:lnTo>
                <a:lnTo>
                  <a:pt x="80035" y="61087"/>
                </a:lnTo>
                <a:lnTo>
                  <a:pt x="84632" y="56642"/>
                </a:lnTo>
                <a:lnTo>
                  <a:pt x="87503" y="53848"/>
                </a:lnTo>
                <a:lnTo>
                  <a:pt x="89344" y="49530"/>
                </a:lnTo>
                <a:close/>
              </a:path>
              <a:path w="137159" h="62865">
                <a:moveTo>
                  <a:pt x="136728" y="24130"/>
                </a:moveTo>
                <a:lnTo>
                  <a:pt x="129095" y="4356"/>
                </a:lnTo>
                <a:lnTo>
                  <a:pt x="129095" y="21336"/>
                </a:lnTo>
                <a:lnTo>
                  <a:pt x="129082" y="41529"/>
                </a:lnTo>
                <a:lnTo>
                  <a:pt x="127889" y="48260"/>
                </a:lnTo>
                <a:lnTo>
                  <a:pt x="123164" y="54991"/>
                </a:lnTo>
                <a:lnTo>
                  <a:pt x="120243" y="56642"/>
                </a:lnTo>
                <a:lnTo>
                  <a:pt x="113296" y="56642"/>
                </a:lnTo>
                <a:lnTo>
                  <a:pt x="110388" y="54991"/>
                </a:lnTo>
                <a:lnTo>
                  <a:pt x="105651" y="48260"/>
                </a:lnTo>
                <a:lnTo>
                  <a:pt x="104470" y="41529"/>
                </a:lnTo>
                <a:lnTo>
                  <a:pt x="104470" y="21336"/>
                </a:lnTo>
                <a:lnTo>
                  <a:pt x="105752" y="14478"/>
                </a:lnTo>
                <a:lnTo>
                  <a:pt x="110439" y="7747"/>
                </a:lnTo>
                <a:lnTo>
                  <a:pt x="113220" y="6223"/>
                </a:lnTo>
                <a:lnTo>
                  <a:pt x="120218" y="6223"/>
                </a:lnTo>
                <a:lnTo>
                  <a:pt x="123164" y="7874"/>
                </a:lnTo>
                <a:lnTo>
                  <a:pt x="127889" y="14605"/>
                </a:lnTo>
                <a:lnTo>
                  <a:pt x="129095" y="21336"/>
                </a:lnTo>
                <a:lnTo>
                  <a:pt x="129095" y="4356"/>
                </a:lnTo>
                <a:lnTo>
                  <a:pt x="127965" y="3302"/>
                </a:lnTo>
                <a:lnTo>
                  <a:pt x="122974" y="635"/>
                </a:lnTo>
                <a:lnTo>
                  <a:pt x="120065" y="0"/>
                </a:lnTo>
                <a:lnTo>
                  <a:pt x="112293" y="0"/>
                </a:lnTo>
                <a:lnTo>
                  <a:pt x="96685" y="24130"/>
                </a:lnTo>
                <a:lnTo>
                  <a:pt x="96685" y="31496"/>
                </a:lnTo>
                <a:lnTo>
                  <a:pt x="110845" y="62865"/>
                </a:lnTo>
                <a:lnTo>
                  <a:pt x="121285" y="62865"/>
                </a:lnTo>
                <a:lnTo>
                  <a:pt x="136728" y="39497"/>
                </a:lnTo>
                <a:lnTo>
                  <a:pt x="136728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463040" y="856487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5">
                <a:moveTo>
                  <a:pt x="22504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677"/>
                </a:lnTo>
                <a:close/>
              </a:path>
              <a:path w="129540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606" y="13589"/>
                </a:lnTo>
                <a:lnTo>
                  <a:pt x="22606" y="0"/>
                </a:lnTo>
                <a:close/>
              </a:path>
              <a:path w="129540" h="62865">
                <a:moveTo>
                  <a:pt x="82169" y="49530"/>
                </a:moveTo>
                <a:lnTo>
                  <a:pt x="82042" y="40005"/>
                </a:lnTo>
                <a:lnTo>
                  <a:pt x="81153" y="37211"/>
                </a:lnTo>
                <a:lnTo>
                  <a:pt x="77216" y="31750"/>
                </a:lnTo>
                <a:lnTo>
                  <a:pt x="74422" y="29806"/>
                </a:lnTo>
                <a:lnTo>
                  <a:pt x="74422" y="47879"/>
                </a:lnTo>
                <a:lnTo>
                  <a:pt x="73279" y="50800"/>
                </a:lnTo>
                <a:lnTo>
                  <a:pt x="68580" y="55499"/>
                </a:lnTo>
                <a:lnTo>
                  <a:pt x="65659" y="56642"/>
                </a:lnTo>
                <a:lnTo>
                  <a:pt x="59690" y="56642"/>
                </a:lnTo>
                <a:lnTo>
                  <a:pt x="49530" y="46228"/>
                </a:lnTo>
                <a:lnTo>
                  <a:pt x="49530" y="40386"/>
                </a:lnTo>
                <a:lnTo>
                  <a:pt x="50673" y="37592"/>
                </a:lnTo>
                <a:lnTo>
                  <a:pt x="55245" y="32893"/>
                </a:lnTo>
                <a:lnTo>
                  <a:pt x="58166" y="31750"/>
                </a:lnTo>
                <a:lnTo>
                  <a:pt x="65405" y="31750"/>
                </a:lnTo>
                <a:lnTo>
                  <a:pt x="68453" y="32893"/>
                </a:lnTo>
                <a:lnTo>
                  <a:pt x="73279" y="37719"/>
                </a:lnTo>
                <a:lnTo>
                  <a:pt x="74295" y="40386"/>
                </a:lnTo>
                <a:lnTo>
                  <a:pt x="74422" y="47879"/>
                </a:lnTo>
                <a:lnTo>
                  <a:pt x="74422" y="29806"/>
                </a:lnTo>
                <a:lnTo>
                  <a:pt x="74295" y="29718"/>
                </a:lnTo>
                <a:lnTo>
                  <a:pt x="70612" y="28448"/>
                </a:lnTo>
                <a:lnTo>
                  <a:pt x="73660" y="27305"/>
                </a:lnTo>
                <a:lnTo>
                  <a:pt x="75946" y="25654"/>
                </a:lnTo>
                <a:lnTo>
                  <a:pt x="59055" y="25527"/>
                </a:lnTo>
                <a:lnTo>
                  <a:pt x="56515" y="24638"/>
                </a:lnTo>
                <a:lnTo>
                  <a:pt x="52832" y="20955"/>
                </a:lnTo>
                <a:lnTo>
                  <a:pt x="51943" y="18669"/>
                </a:lnTo>
                <a:lnTo>
                  <a:pt x="51943" y="13081"/>
                </a:lnTo>
                <a:lnTo>
                  <a:pt x="52832" y="10795"/>
                </a:lnTo>
                <a:lnTo>
                  <a:pt x="56642" y="7112"/>
                </a:lnTo>
                <a:lnTo>
                  <a:pt x="59055" y="6223"/>
                </a:lnTo>
                <a:lnTo>
                  <a:pt x="64770" y="6223"/>
                </a:lnTo>
                <a:lnTo>
                  <a:pt x="67056" y="7112"/>
                </a:lnTo>
                <a:lnTo>
                  <a:pt x="70993" y="10922"/>
                </a:lnTo>
                <a:lnTo>
                  <a:pt x="71755" y="13081"/>
                </a:lnTo>
                <a:lnTo>
                  <a:pt x="71755" y="18923"/>
                </a:lnTo>
                <a:lnTo>
                  <a:pt x="70993" y="20955"/>
                </a:lnTo>
                <a:lnTo>
                  <a:pt x="67310" y="24638"/>
                </a:lnTo>
                <a:lnTo>
                  <a:pt x="64897" y="25527"/>
                </a:lnTo>
                <a:lnTo>
                  <a:pt x="75946" y="25527"/>
                </a:lnTo>
                <a:lnTo>
                  <a:pt x="78867" y="21463"/>
                </a:lnTo>
                <a:lnTo>
                  <a:pt x="79629" y="18923"/>
                </a:lnTo>
                <a:lnTo>
                  <a:pt x="79502" y="11430"/>
                </a:lnTo>
                <a:lnTo>
                  <a:pt x="77978" y="7874"/>
                </a:lnTo>
                <a:lnTo>
                  <a:pt x="76327" y="6223"/>
                </a:lnTo>
                <a:lnTo>
                  <a:pt x="71501" y="1524"/>
                </a:lnTo>
                <a:lnTo>
                  <a:pt x="67183" y="0"/>
                </a:lnTo>
                <a:lnTo>
                  <a:pt x="56515" y="0"/>
                </a:lnTo>
                <a:lnTo>
                  <a:pt x="52197" y="1524"/>
                </a:lnTo>
                <a:lnTo>
                  <a:pt x="45847" y="7620"/>
                </a:lnTo>
                <a:lnTo>
                  <a:pt x="44196" y="11430"/>
                </a:lnTo>
                <a:lnTo>
                  <a:pt x="44196" y="18923"/>
                </a:lnTo>
                <a:lnTo>
                  <a:pt x="44958" y="21463"/>
                </a:lnTo>
                <a:lnTo>
                  <a:pt x="48006" y="25654"/>
                </a:lnTo>
                <a:lnTo>
                  <a:pt x="50292" y="27305"/>
                </a:lnTo>
                <a:lnTo>
                  <a:pt x="53467" y="28448"/>
                </a:lnTo>
                <a:lnTo>
                  <a:pt x="49657" y="29464"/>
                </a:lnTo>
                <a:lnTo>
                  <a:pt x="46736" y="31242"/>
                </a:lnTo>
                <a:lnTo>
                  <a:pt x="42799" y="36703"/>
                </a:lnTo>
                <a:lnTo>
                  <a:pt x="41783" y="40005"/>
                </a:lnTo>
                <a:lnTo>
                  <a:pt x="41783" y="49530"/>
                </a:lnTo>
                <a:lnTo>
                  <a:pt x="43561" y="53848"/>
                </a:lnTo>
                <a:lnTo>
                  <a:pt x="51054" y="61087"/>
                </a:lnTo>
                <a:lnTo>
                  <a:pt x="55880" y="62865"/>
                </a:lnTo>
                <a:lnTo>
                  <a:pt x="67945" y="62865"/>
                </a:lnTo>
                <a:lnTo>
                  <a:pt x="72898" y="61087"/>
                </a:lnTo>
                <a:lnTo>
                  <a:pt x="77470" y="56642"/>
                </a:lnTo>
                <a:lnTo>
                  <a:pt x="80264" y="53848"/>
                </a:lnTo>
                <a:lnTo>
                  <a:pt x="82169" y="49530"/>
                </a:lnTo>
                <a:close/>
              </a:path>
              <a:path w="129540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811020" y="856487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466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677"/>
                </a:lnTo>
                <a:close/>
              </a:path>
              <a:path w="129539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479" y="13589"/>
                </a:lnTo>
                <a:lnTo>
                  <a:pt x="22479" y="0"/>
                </a:lnTo>
                <a:close/>
              </a:path>
              <a:path w="129539" h="62865">
                <a:moveTo>
                  <a:pt x="69837" y="13677"/>
                </a:moveTo>
                <a:lnTo>
                  <a:pt x="62357" y="13677"/>
                </a:lnTo>
                <a:lnTo>
                  <a:pt x="62357" y="61849"/>
                </a:lnTo>
                <a:lnTo>
                  <a:pt x="69837" y="61849"/>
                </a:lnTo>
                <a:lnTo>
                  <a:pt x="69837" y="13677"/>
                </a:lnTo>
                <a:close/>
              </a:path>
              <a:path w="129539" h="62865">
                <a:moveTo>
                  <a:pt x="69850" y="0"/>
                </a:moveTo>
                <a:lnTo>
                  <a:pt x="65024" y="0"/>
                </a:lnTo>
                <a:lnTo>
                  <a:pt x="63754" y="2667"/>
                </a:lnTo>
                <a:lnTo>
                  <a:pt x="61468" y="5461"/>
                </a:lnTo>
                <a:lnTo>
                  <a:pt x="55245" y="11049"/>
                </a:lnTo>
                <a:lnTo>
                  <a:pt x="51562" y="13462"/>
                </a:lnTo>
                <a:lnTo>
                  <a:pt x="47371" y="15494"/>
                </a:lnTo>
                <a:lnTo>
                  <a:pt x="47371" y="22733"/>
                </a:lnTo>
                <a:lnTo>
                  <a:pt x="62357" y="13589"/>
                </a:lnTo>
                <a:lnTo>
                  <a:pt x="69850" y="13589"/>
                </a:lnTo>
                <a:lnTo>
                  <a:pt x="69850" y="0"/>
                </a:lnTo>
                <a:close/>
              </a:path>
              <a:path w="129539" h="62865">
                <a:moveTo>
                  <a:pt x="129413" y="35052"/>
                </a:moveTo>
                <a:lnTo>
                  <a:pt x="127635" y="30353"/>
                </a:lnTo>
                <a:lnTo>
                  <a:pt x="124968" y="27686"/>
                </a:lnTo>
                <a:lnTo>
                  <a:pt x="122174" y="24892"/>
                </a:lnTo>
                <a:lnTo>
                  <a:pt x="120269" y="22860"/>
                </a:lnTo>
                <a:lnTo>
                  <a:pt x="115824" y="20955"/>
                </a:lnTo>
                <a:lnTo>
                  <a:pt x="106426" y="20955"/>
                </a:lnTo>
                <a:lnTo>
                  <a:pt x="102616" y="22352"/>
                </a:lnTo>
                <a:lnTo>
                  <a:pt x="98933" y="24892"/>
                </a:lnTo>
                <a:lnTo>
                  <a:pt x="102235" y="8255"/>
                </a:lnTo>
                <a:lnTo>
                  <a:pt x="126492" y="8255"/>
                </a:lnTo>
                <a:lnTo>
                  <a:pt x="126492" y="1143"/>
                </a:lnTo>
                <a:lnTo>
                  <a:pt x="96266" y="1143"/>
                </a:lnTo>
                <a:lnTo>
                  <a:pt x="90297" y="32766"/>
                </a:lnTo>
                <a:lnTo>
                  <a:pt x="97409" y="33655"/>
                </a:lnTo>
                <a:lnTo>
                  <a:pt x="98425" y="31877"/>
                </a:lnTo>
                <a:lnTo>
                  <a:pt x="99949" y="30480"/>
                </a:lnTo>
                <a:lnTo>
                  <a:pt x="103886" y="28194"/>
                </a:lnTo>
                <a:lnTo>
                  <a:pt x="106045" y="27686"/>
                </a:lnTo>
                <a:lnTo>
                  <a:pt x="112395" y="27686"/>
                </a:lnTo>
                <a:lnTo>
                  <a:pt x="115443" y="28956"/>
                </a:lnTo>
                <a:lnTo>
                  <a:pt x="120269" y="33909"/>
                </a:lnTo>
                <a:lnTo>
                  <a:pt x="121539" y="37338"/>
                </a:lnTo>
                <a:lnTo>
                  <a:pt x="121412" y="46482"/>
                </a:lnTo>
                <a:lnTo>
                  <a:pt x="120269" y="49784"/>
                </a:lnTo>
                <a:lnTo>
                  <a:pt x="115316" y="55245"/>
                </a:lnTo>
                <a:lnTo>
                  <a:pt x="112141" y="56642"/>
                </a:lnTo>
                <a:lnTo>
                  <a:pt x="105537" y="56642"/>
                </a:lnTo>
                <a:lnTo>
                  <a:pt x="102997" y="55626"/>
                </a:lnTo>
                <a:lnTo>
                  <a:pt x="98806" y="51816"/>
                </a:lnTo>
                <a:lnTo>
                  <a:pt x="97409" y="48895"/>
                </a:lnTo>
                <a:lnTo>
                  <a:pt x="96901" y="45085"/>
                </a:lnTo>
                <a:lnTo>
                  <a:pt x="89027" y="45720"/>
                </a:lnTo>
                <a:lnTo>
                  <a:pt x="89535" y="50927"/>
                </a:lnTo>
                <a:lnTo>
                  <a:pt x="91440" y="54991"/>
                </a:lnTo>
                <a:lnTo>
                  <a:pt x="98552" y="61341"/>
                </a:lnTo>
                <a:lnTo>
                  <a:pt x="102997" y="62865"/>
                </a:lnTo>
                <a:lnTo>
                  <a:pt x="115316" y="62865"/>
                </a:lnTo>
                <a:lnTo>
                  <a:pt x="120650" y="60325"/>
                </a:lnTo>
                <a:lnTo>
                  <a:pt x="123571" y="56642"/>
                </a:lnTo>
                <a:lnTo>
                  <a:pt x="127762" y="51308"/>
                </a:lnTo>
                <a:lnTo>
                  <a:pt x="129413" y="46482"/>
                </a:lnTo>
                <a:lnTo>
                  <a:pt x="129413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159000" y="856487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39" h="62865">
                <a:moveTo>
                  <a:pt x="22504" y="13677"/>
                </a:moveTo>
                <a:lnTo>
                  <a:pt x="14986" y="13677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677"/>
                </a:lnTo>
                <a:close/>
              </a:path>
              <a:path w="129539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589"/>
                </a:lnTo>
                <a:lnTo>
                  <a:pt x="22606" y="13589"/>
                </a:lnTo>
                <a:lnTo>
                  <a:pt x="22606" y="0"/>
                </a:lnTo>
                <a:close/>
              </a:path>
              <a:path w="129539" h="62865">
                <a:moveTo>
                  <a:pt x="75311" y="56769"/>
                </a:moveTo>
                <a:lnTo>
                  <a:pt x="50165" y="46863"/>
                </a:lnTo>
                <a:lnTo>
                  <a:pt x="42926" y="47625"/>
                </a:lnTo>
                <a:lnTo>
                  <a:pt x="43561" y="52451"/>
                </a:lnTo>
                <a:lnTo>
                  <a:pt x="45466" y="56134"/>
                </a:lnTo>
                <a:lnTo>
                  <a:pt x="51435" y="61468"/>
                </a:lnTo>
                <a:lnTo>
                  <a:pt x="55372" y="62865"/>
                </a:lnTo>
                <a:lnTo>
                  <a:pt x="64643" y="62865"/>
                </a:lnTo>
                <a:lnTo>
                  <a:pt x="68580" y="61595"/>
                </a:lnTo>
                <a:lnTo>
                  <a:pt x="75311" y="56769"/>
                </a:lnTo>
                <a:close/>
              </a:path>
              <a:path w="129539" h="62865">
                <a:moveTo>
                  <a:pt x="82169" y="22225"/>
                </a:moveTo>
                <a:lnTo>
                  <a:pt x="73787" y="4445"/>
                </a:lnTo>
                <a:lnTo>
                  <a:pt x="73787" y="16129"/>
                </a:lnTo>
                <a:lnTo>
                  <a:pt x="73660" y="25019"/>
                </a:lnTo>
                <a:lnTo>
                  <a:pt x="72644" y="28194"/>
                </a:lnTo>
                <a:lnTo>
                  <a:pt x="68199" y="33020"/>
                </a:lnTo>
                <a:lnTo>
                  <a:pt x="65278" y="34290"/>
                </a:lnTo>
                <a:lnTo>
                  <a:pt x="58293" y="34290"/>
                </a:lnTo>
                <a:lnTo>
                  <a:pt x="55499" y="33020"/>
                </a:lnTo>
                <a:lnTo>
                  <a:pt x="50800" y="28194"/>
                </a:lnTo>
                <a:lnTo>
                  <a:pt x="49530" y="25019"/>
                </a:lnTo>
                <a:lnTo>
                  <a:pt x="49657" y="16510"/>
                </a:lnTo>
                <a:lnTo>
                  <a:pt x="50800" y="13081"/>
                </a:lnTo>
                <a:lnTo>
                  <a:pt x="55753" y="7620"/>
                </a:lnTo>
                <a:lnTo>
                  <a:pt x="58674" y="6223"/>
                </a:lnTo>
                <a:lnTo>
                  <a:pt x="65278" y="6223"/>
                </a:lnTo>
                <a:lnTo>
                  <a:pt x="67945" y="7493"/>
                </a:lnTo>
                <a:lnTo>
                  <a:pt x="72644" y="12700"/>
                </a:lnTo>
                <a:lnTo>
                  <a:pt x="73787" y="16129"/>
                </a:lnTo>
                <a:lnTo>
                  <a:pt x="73787" y="4445"/>
                </a:lnTo>
                <a:lnTo>
                  <a:pt x="68707" y="1016"/>
                </a:lnTo>
                <a:lnTo>
                  <a:pt x="65151" y="0"/>
                </a:lnTo>
                <a:lnTo>
                  <a:pt x="55626" y="0"/>
                </a:lnTo>
                <a:lnTo>
                  <a:pt x="51054" y="1905"/>
                </a:lnTo>
                <a:lnTo>
                  <a:pt x="43688" y="9525"/>
                </a:lnTo>
                <a:lnTo>
                  <a:pt x="41783" y="14605"/>
                </a:lnTo>
                <a:lnTo>
                  <a:pt x="41783" y="26797"/>
                </a:lnTo>
                <a:lnTo>
                  <a:pt x="43561" y="31750"/>
                </a:lnTo>
                <a:lnTo>
                  <a:pt x="50546" y="39116"/>
                </a:lnTo>
                <a:lnTo>
                  <a:pt x="54864" y="40894"/>
                </a:lnTo>
                <a:lnTo>
                  <a:pt x="62992" y="40894"/>
                </a:lnTo>
                <a:lnTo>
                  <a:pt x="65786" y="40259"/>
                </a:lnTo>
                <a:lnTo>
                  <a:pt x="70993" y="37211"/>
                </a:lnTo>
                <a:lnTo>
                  <a:pt x="73152" y="35306"/>
                </a:lnTo>
                <a:lnTo>
                  <a:pt x="73660" y="34290"/>
                </a:lnTo>
                <a:lnTo>
                  <a:pt x="74549" y="32893"/>
                </a:lnTo>
                <a:lnTo>
                  <a:pt x="74676" y="37719"/>
                </a:lnTo>
                <a:lnTo>
                  <a:pt x="74295" y="40513"/>
                </a:lnTo>
                <a:lnTo>
                  <a:pt x="62611" y="56642"/>
                </a:lnTo>
                <a:lnTo>
                  <a:pt x="75438" y="56642"/>
                </a:lnTo>
                <a:lnTo>
                  <a:pt x="77851" y="53213"/>
                </a:lnTo>
                <a:lnTo>
                  <a:pt x="81280" y="43942"/>
                </a:lnTo>
                <a:lnTo>
                  <a:pt x="82169" y="37719"/>
                </a:lnTo>
                <a:lnTo>
                  <a:pt x="82169" y="32893"/>
                </a:lnTo>
                <a:lnTo>
                  <a:pt x="82169" y="22225"/>
                </a:lnTo>
                <a:close/>
              </a:path>
              <a:path w="129539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2580640" y="8564879"/>
            <a:ext cx="109220" cy="62865"/>
          </a:xfrm>
          <a:custGeom>
            <a:avLst/>
            <a:gdLst/>
            <a:ahLst/>
            <a:cxnLst/>
            <a:rect l="l" t="t" r="r" b="b"/>
            <a:pathLst>
              <a:path w="109219" h="62865">
                <a:moveTo>
                  <a:pt x="23050" y="13677"/>
                </a:moveTo>
                <a:lnTo>
                  <a:pt x="15367" y="13677"/>
                </a:lnTo>
                <a:lnTo>
                  <a:pt x="15367" y="61849"/>
                </a:lnTo>
                <a:lnTo>
                  <a:pt x="23050" y="61849"/>
                </a:lnTo>
                <a:lnTo>
                  <a:pt x="23050" y="13677"/>
                </a:lnTo>
                <a:close/>
              </a:path>
              <a:path w="109219" h="62865">
                <a:moveTo>
                  <a:pt x="23114" y="0"/>
                </a:moveTo>
                <a:lnTo>
                  <a:pt x="18161" y="0"/>
                </a:lnTo>
                <a:lnTo>
                  <a:pt x="16764" y="2667"/>
                </a:lnTo>
                <a:lnTo>
                  <a:pt x="14478" y="5461"/>
                </a:lnTo>
                <a:lnTo>
                  <a:pt x="8001" y="11049"/>
                </a:lnTo>
                <a:lnTo>
                  <a:pt x="431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367" y="13589"/>
                </a:lnTo>
                <a:lnTo>
                  <a:pt x="23114" y="13589"/>
                </a:lnTo>
                <a:lnTo>
                  <a:pt x="23114" y="0"/>
                </a:lnTo>
                <a:close/>
              </a:path>
              <a:path w="109219" h="62865">
                <a:moveTo>
                  <a:pt x="55892" y="53251"/>
                </a:moveTo>
                <a:lnTo>
                  <a:pt x="47117" y="53251"/>
                </a:lnTo>
                <a:lnTo>
                  <a:pt x="47117" y="61849"/>
                </a:lnTo>
                <a:lnTo>
                  <a:pt x="55892" y="61849"/>
                </a:lnTo>
                <a:lnTo>
                  <a:pt x="55892" y="53251"/>
                </a:lnTo>
                <a:close/>
              </a:path>
              <a:path w="109219" h="62865">
                <a:moveTo>
                  <a:pt x="108712" y="35052"/>
                </a:moveTo>
                <a:lnTo>
                  <a:pt x="106807" y="30353"/>
                </a:lnTo>
                <a:lnTo>
                  <a:pt x="104140" y="27686"/>
                </a:lnTo>
                <a:lnTo>
                  <a:pt x="101219" y="24892"/>
                </a:lnTo>
                <a:lnTo>
                  <a:pt x="99187" y="22860"/>
                </a:lnTo>
                <a:lnTo>
                  <a:pt x="94615" y="20955"/>
                </a:lnTo>
                <a:lnTo>
                  <a:pt x="84963" y="20955"/>
                </a:lnTo>
                <a:lnTo>
                  <a:pt x="81026" y="22352"/>
                </a:lnTo>
                <a:lnTo>
                  <a:pt x="77343" y="24892"/>
                </a:lnTo>
                <a:lnTo>
                  <a:pt x="80645" y="8255"/>
                </a:lnTo>
                <a:lnTo>
                  <a:pt x="105664" y="8255"/>
                </a:lnTo>
                <a:lnTo>
                  <a:pt x="105664" y="1143"/>
                </a:lnTo>
                <a:lnTo>
                  <a:pt x="74549" y="1143"/>
                </a:lnTo>
                <a:lnTo>
                  <a:pt x="68453" y="32766"/>
                </a:lnTo>
                <a:lnTo>
                  <a:pt x="75692" y="33655"/>
                </a:lnTo>
                <a:lnTo>
                  <a:pt x="76835" y="31877"/>
                </a:lnTo>
                <a:lnTo>
                  <a:pt x="78359" y="30480"/>
                </a:lnTo>
                <a:lnTo>
                  <a:pt x="82423" y="28194"/>
                </a:lnTo>
                <a:lnTo>
                  <a:pt x="84582" y="27686"/>
                </a:lnTo>
                <a:lnTo>
                  <a:pt x="91059" y="27686"/>
                </a:lnTo>
                <a:lnTo>
                  <a:pt x="94361" y="28956"/>
                </a:lnTo>
                <a:lnTo>
                  <a:pt x="99187" y="33909"/>
                </a:lnTo>
                <a:lnTo>
                  <a:pt x="100457" y="37338"/>
                </a:lnTo>
                <a:lnTo>
                  <a:pt x="100330" y="46482"/>
                </a:lnTo>
                <a:lnTo>
                  <a:pt x="99187" y="49784"/>
                </a:lnTo>
                <a:lnTo>
                  <a:pt x="94107" y="55245"/>
                </a:lnTo>
                <a:lnTo>
                  <a:pt x="90932" y="56642"/>
                </a:lnTo>
                <a:lnTo>
                  <a:pt x="84201" y="56642"/>
                </a:lnTo>
                <a:lnTo>
                  <a:pt x="81534" y="55626"/>
                </a:lnTo>
                <a:lnTo>
                  <a:pt x="77216" y="51816"/>
                </a:lnTo>
                <a:lnTo>
                  <a:pt x="75819" y="48895"/>
                </a:lnTo>
                <a:lnTo>
                  <a:pt x="75184" y="45085"/>
                </a:lnTo>
                <a:lnTo>
                  <a:pt x="67056" y="45720"/>
                </a:lnTo>
                <a:lnTo>
                  <a:pt x="67564" y="50927"/>
                </a:lnTo>
                <a:lnTo>
                  <a:pt x="69723" y="54991"/>
                </a:lnTo>
                <a:lnTo>
                  <a:pt x="76835" y="61341"/>
                </a:lnTo>
                <a:lnTo>
                  <a:pt x="81534" y="62865"/>
                </a:lnTo>
                <a:lnTo>
                  <a:pt x="94234" y="62865"/>
                </a:lnTo>
                <a:lnTo>
                  <a:pt x="99695" y="60325"/>
                </a:lnTo>
                <a:lnTo>
                  <a:pt x="102616" y="56642"/>
                </a:lnTo>
                <a:lnTo>
                  <a:pt x="106934" y="51308"/>
                </a:lnTo>
                <a:lnTo>
                  <a:pt x="108712" y="46482"/>
                </a:lnTo>
                <a:lnTo>
                  <a:pt x="108712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959100" y="856487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80" h="62865">
                <a:moveTo>
                  <a:pt x="40640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4986" y="49149"/>
                </a:lnTo>
                <a:lnTo>
                  <a:pt x="17907" y="46482"/>
                </a:lnTo>
                <a:lnTo>
                  <a:pt x="27813" y="38100"/>
                </a:lnTo>
                <a:lnTo>
                  <a:pt x="31750" y="34544"/>
                </a:lnTo>
                <a:lnTo>
                  <a:pt x="36322" y="29210"/>
                </a:lnTo>
                <a:lnTo>
                  <a:pt x="37973" y="26797"/>
                </a:lnTo>
                <a:lnTo>
                  <a:pt x="40005" y="21971"/>
                </a:lnTo>
                <a:lnTo>
                  <a:pt x="40513" y="19812"/>
                </a:lnTo>
                <a:lnTo>
                  <a:pt x="40513" y="12065"/>
                </a:lnTo>
                <a:lnTo>
                  <a:pt x="38862" y="8128"/>
                </a:lnTo>
                <a:lnTo>
                  <a:pt x="36830" y="6223"/>
                </a:lnTo>
                <a:lnTo>
                  <a:pt x="32004" y="1651"/>
                </a:lnTo>
                <a:lnTo>
                  <a:pt x="27305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638" y="6223"/>
                </a:lnTo>
                <a:lnTo>
                  <a:pt x="27432" y="7239"/>
                </a:lnTo>
                <a:lnTo>
                  <a:pt x="31750" y="11430"/>
                </a:lnTo>
                <a:lnTo>
                  <a:pt x="32766" y="13970"/>
                </a:lnTo>
                <a:lnTo>
                  <a:pt x="32766" y="19812"/>
                </a:lnTo>
                <a:lnTo>
                  <a:pt x="31623" y="22860"/>
                </a:lnTo>
                <a:lnTo>
                  <a:pt x="26924" y="29210"/>
                </a:lnTo>
                <a:lnTo>
                  <a:pt x="22479" y="33528"/>
                </a:lnTo>
                <a:lnTo>
                  <a:pt x="11430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640" y="61849"/>
                </a:lnTo>
                <a:lnTo>
                  <a:pt x="40640" y="54610"/>
                </a:lnTo>
                <a:close/>
              </a:path>
              <a:path w="208280" h="62865">
                <a:moveTo>
                  <a:pt x="61556" y="53251"/>
                </a:moveTo>
                <a:lnTo>
                  <a:pt x="52959" y="53251"/>
                </a:lnTo>
                <a:lnTo>
                  <a:pt x="52959" y="61849"/>
                </a:lnTo>
                <a:lnTo>
                  <a:pt x="61556" y="61849"/>
                </a:lnTo>
                <a:lnTo>
                  <a:pt x="61556" y="53251"/>
                </a:lnTo>
                <a:close/>
              </a:path>
              <a:path w="208280" h="62865">
                <a:moveTo>
                  <a:pt x="112776" y="1016"/>
                </a:moveTo>
                <a:lnTo>
                  <a:pt x="73025" y="1016"/>
                </a:lnTo>
                <a:lnTo>
                  <a:pt x="73025" y="8255"/>
                </a:lnTo>
                <a:lnTo>
                  <a:pt x="103124" y="8255"/>
                </a:lnTo>
                <a:lnTo>
                  <a:pt x="99314" y="12700"/>
                </a:lnTo>
                <a:lnTo>
                  <a:pt x="82677" y="51181"/>
                </a:lnTo>
                <a:lnTo>
                  <a:pt x="81661" y="61849"/>
                </a:lnTo>
                <a:lnTo>
                  <a:pt x="89408" y="61849"/>
                </a:lnTo>
                <a:lnTo>
                  <a:pt x="89789" y="55753"/>
                </a:lnTo>
                <a:lnTo>
                  <a:pt x="90805" y="50038"/>
                </a:lnTo>
                <a:lnTo>
                  <a:pt x="108839" y="11176"/>
                </a:lnTo>
                <a:lnTo>
                  <a:pt x="112776" y="6985"/>
                </a:lnTo>
                <a:lnTo>
                  <a:pt x="112776" y="1016"/>
                </a:lnTo>
                <a:close/>
              </a:path>
              <a:path w="208280" h="62865">
                <a:moveTo>
                  <a:pt x="160401" y="1016"/>
                </a:moveTo>
                <a:lnTo>
                  <a:pt x="120777" y="1016"/>
                </a:lnTo>
                <a:lnTo>
                  <a:pt x="120777" y="8255"/>
                </a:lnTo>
                <a:lnTo>
                  <a:pt x="150749" y="8255"/>
                </a:lnTo>
                <a:lnTo>
                  <a:pt x="146939" y="12700"/>
                </a:lnTo>
                <a:lnTo>
                  <a:pt x="130302" y="51181"/>
                </a:lnTo>
                <a:lnTo>
                  <a:pt x="129286" y="61849"/>
                </a:lnTo>
                <a:lnTo>
                  <a:pt x="137033" y="61849"/>
                </a:lnTo>
                <a:lnTo>
                  <a:pt x="137414" y="55753"/>
                </a:lnTo>
                <a:lnTo>
                  <a:pt x="138430" y="50038"/>
                </a:lnTo>
                <a:lnTo>
                  <a:pt x="139954" y="44958"/>
                </a:lnTo>
                <a:lnTo>
                  <a:pt x="141986" y="37592"/>
                </a:lnTo>
                <a:lnTo>
                  <a:pt x="145034" y="30480"/>
                </a:lnTo>
                <a:lnTo>
                  <a:pt x="152654" y="16637"/>
                </a:lnTo>
                <a:lnTo>
                  <a:pt x="156591" y="11176"/>
                </a:lnTo>
                <a:lnTo>
                  <a:pt x="160401" y="6985"/>
                </a:lnTo>
                <a:lnTo>
                  <a:pt x="160401" y="1016"/>
                </a:lnTo>
                <a:close/>
              </a:path>
              <a:path w="208280" h="62865">
                <a:moveTo>
                  <a:pt x="207772" y="24130"/>
                </a:moveTo>
                <a:lnTo>
                  <a:pt x="207518" y="20447"/>
                </a:lnTo>
                <a:lnTo>
                  <a:pt x="205613" y="13335"/>
                </a:lnTo>
                <a:lnTo>
                  <a:pt x="204343" y="10287"/>
                </a:lnTo>
                <a:lnTo>
                  <a:pt x="201803" y="6223"/>
                </a:lnTo>
                <a:lnTo>
                  <a:pt x="201168" y="5207"/>
                </a:lnTo>
                <a:lnTo>
                  <a:pt x="200152" y="4254"/>
                </a:lnTo>
                <a:lnTo>
                  <a:pt x="200152" y="21336"/>
                </a:lnTo>
                <a:lnTo>
                  <a:pt x="200152" y="41529"/>
                </a:lnTo>
                <a:lnTo>
                  <a:pt x="199009" y="48260"/>
                </a:lnTo>
                <a:lnTo>
                  <a:pt x="194310" y="54991"/>
                </a:lnTo>
                <a:lnTo>
                  <a:pt x="191389" y="56642"/>
                </a:lnTo>
                <a:lnTo>
                  <a:pt x="184404" y="56642"/>
                </a:lnTo>
                <a:lnTo>
                  <a:pt x="181610" y="54991"/>
                </a:lnTo>
                <a:lnTo>
                  <a:pt x="176784" y="48260"/>
                </a:lnTo>
                <a:lnTo>
                  <a:pt x="175641" y="41529"/>
                </a:lnTo>
                <a:lnTo>
                  <a:pt x="175641" y="21336"/>
                </a:lnTo>
                <a:lnTo>
                  <a:pt x="176911" y="14478"/>
                </a:lnTo>
                <a:lnTo>
                  <a:pt x="181610" y="7747"/>
                </a:lnTo>
                <a:lnTo>
                  <a:pt x="184404" y="6223"/>
                </a:lnTo>
                <a:lnTo>
                  <a:pt x="191389" y="6223"/>
                </a:lnTo>
                <a:lnTo>
                  <a:pt x="194310" y="7874"/>
                </a:lnTo>
                <a:lnTo>
                  <a:pt x="199009" y="14605"/>
                </a:lnTo>
                <a:lnTo>
                  <a:pt x="200152" y="21336"/>
                </a:lnTo>
                <a:lnTo>
                  <a:pt x="200152" y="4254"/>
                </a:lnTo>
                <a:lnTo>
                  <a:pt x="199136" y="3302"/>
                </a:lnTo>
                <a:lnTo>
                  <a:pt x="194056" y="635"/>
                </a:lnTo>
                <a:lnTo>
                  <a:pt x="191262" y="0"/>
                </a:lnTo>
                <a:lnTo>
                  <a:pt x="183515" y="0"/>
                </a:lnTo>
                <a:lnTo>
                  <a:pt x="167894" y="24130"/>
                </a:lnTo>
                <a:lnTo>
                  <a:pt x="167894" y="31496"/>
                </a:lnTo>
                <a:lnTo>
                  <a:pt x="181991" y="62865"/>
                </a:lnTo>
                <a:lnTo>
                  <a:pt x="192405" y="62865"/>
                </a:lnTo>
                <a:lnTo>
                  <a:pt x="207772" y="39497"/>
                </a:lnTo>
                <a:lnTo>
                  <a:pt x="207772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362960" y="856487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79" h="62865">
                <a:moveTo>
                  <a:pt x="40640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4986" y="49149"/>
                </a:lnTo>
                <a:lnTo>
                  <a:pt x="17907" y="46482"/>
                </a:lnTo>
                <a:lnTo>
                  <a:pt x="27813" y="38100"/>
                </a:lnTo>
                <a:lnTo>
                  <a:pt x="31750" y="34544"/>
                </a:lnTo>
                <a:lnTo>
                  <a:pt x="36322" y="29210"/>
                </a:lnTo>
                <a:lnTo>
                  <a:pt x="37973" y="26797"/>
                </a:lnTo>
                <a:lnTo>
                  <a:pt x="40005" y="21971"/>
                </a:lnTo>
                <a:lnTo>
                  <a:pt x="40513" y="19812"/>
                </a:lnTo>
                <a:lnTo>
                  <a:pt x="40513" y="12065"/>
                </a:lnTo>
                <a:lnTo>
                  <a:pt x="38862" y="8128"/>
                </a:lnTo>
                <a:lnTo>
                  <a:pt x="36830" y="6223"/>
                </a:lnTo>
                <a:lnTo>
                  <a:pt x="32004" y="1651"/>
                </a:lnTo>
                <a:lnTo>
                  <a:pt x="27305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638" y="6223"/>
                </a:lnTo>
                <a:lnTo>
                  <a:pt x="27432" y="7239"/>
                </a:lnTo>
                <a:lnTo>
                  <a:pt x="31750" y="11430"/>
                </a:lnTo>
                <a:lnTo>
                  <a:pt x="32766" y="13970"/>
                </a:lnTo>
                <a:lnTo>
                  <a:pt x="32766" y="19812"/>
                </a:lnTo>
                <a:lnTo>
                  <a:pt x="31623" y="22860"/>
                </a:lnTo>
                <a:lnTo>
                  <a:pt x="26924" y="29210"/>
                </a:lnTo>
                <a:lnTo>
                  <a:pt x="22479" y="33528"/>
                </a:lnTo>
                <a:lnTo>
                  <a:pt x="11430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640" y="61849"/>
                </a:lnTo>
                <a:lnTo>
                  <a:pt x="40640" y="54610"/>
                </a:lnTo>
                <a:close/>
              </a:path>
              <a:path w="208279" h="62865">
                <a:moveTo>
                  <a:pt x="61556" y="53251"/>
                </a:moveTo>
                <a:lnTo>
                  <a:pt x="52959" y="53251"/>
                </a:lnTo>
                <a:lnTo>
                  <a:pt x="52959" y="61849"/>
                </a:lnTo>
                <a:lnTo>
                  <a:pt x="61556" y="61849"/>
                </a:lnTo>
                <a:lnTo>
                  <a:pt x="61556" y="53251"/>
                </a:lnTo>
                <a:close/>
              </a:path>
              <a:path w="208279" h="62865">
                <a:moveTo>
                  <a:pt x="106172" y="56769"/>
                </a:moveTo>
                <a:lnTo>
                  <a:pt x="80899" y="46863"/>
                </a:lnTo>
                <a:lnTo>
                  <a:pt x="73660" y="47625"/>
                </a:lnTo>
                <a:lnTo>
                  <a:pt x="74295" y="52451"/>
                </a:lnTo>
                <a:lnTo>
                  <a:pt x="76073" y="56134"/>
                </a:lnTo>
                <a:lnTo>
                  <a:pt x="82169" y="61468"/>
                </a:lnTo>
                <a:lnTo>
                  <a:pt x="86106" y="62865"/>
                </a:lnTo>
                <a:lnTo>
                  <a:pt x="95504" y="62865"/>
                </a:lnTo>
                <a:lnTo>
                  <a:pt x="99441" y="61595"/>
                </a:lnTo>
                <a:lnTo>
                  <a:pt x="106172" y="56769"/>
                </a:lnTo>
                <a:close/>
              </a:path>
              <a:path w="208279" h="62865">
                <a:moveTo>
                  <a:pt x="112903" y="22225"/>
                </a:moveTo>
                <a:lnTo>
                  <a:pt x="104521" y="4445"/>
                </a:lnTo>
                <a:lnTo>
                  <a:pt x="104521" y="16129"/>
                </a:lnTo>
                <a:lnTo>
                  <a:pt x="104394" y="25019"/>
                </a:lnTo>
                <a:lnTo>
                  <a:pt x="103378" y="28194"/>
                </a:lnTo>
                <a:lnTo>
                  <a:pt x="98933" y="33020"/>
                </a:lnTo>
                <a:lnTo>
                  <a:pt x="96012" y="34290"/>
                </a:lnTo>
                <a:lnTo>
                  <a:pt x="89027" y="34290"/>
                </a:lnTo>
                <a:lnTo>
                  <a:pt x="86233" y="33020"/>
                </a:lnTo>
                <a:lnTo>
                  <a:pt x="81534" y="28194"/>
                </a:lnTo>
                <a:lnTo>
                  <a:pt x="80264" y="25019"/>
                </a:lnTo>
                <a:lnTo>
                  <a:pt x="80391" y="16510"/>
                </a:lnTo>
                <a:lnTo>
                  <a:pt x="81534" y="13081"/>
                </a:lnTo>
                <a:lnTo>
                  <a:pt x="86487" y="7620"/>
                </a:lnTo>
                <a:lnTo>
                  <a:pt x="89408" y="6223"/>
                </a:lnTo>
                <a:lnTo>
                  <a:pt x="96012" y="6223"/>
                </a:lnTo>
                <a:lnTo>
                  <a:pt x="98806" y="7493"/>
                </a:lnTo>
                <a:lnTo>
                  <a:pt x="103378" y="12700"/>
                </a:lnTo>
                <a:lnTo>
                  <a:pt x="104521" y="16129"/>
                </a:lnTo>
                <a:lnTo>
                  <a:pt x="104521" y="4445"/>
                </a:lnTo>
                <a:lnTo>
                  <a:pt x="99441" y="1016"/>
                </a:lnTo>
                <a:lnTo>
                  <a:pt x="95885" y="0"/>
                </a:lnTo>
                <a:lnTo>
                  <a:pt x="86360" y="0"/>
                </a:lnTo>
                <a:lnTo>
                  <a:pt x="81661" y="1905"/>
                </a:lnTo>
                <a:lnTo>
                  <a:pt x="74422" y="9525"/>
                </a:lnTo>
                <a:lnTo>
                  <a:pt x="72517" y="14605"/>
                </a:lnTo>
                <a:lnTo>
                  <a:pt x="72517" y="26797"/>
                </a:lnTo>
                <a:lnTo>
                  <a:pt x="74295" y="31750"/>
                </a:lnTo>
                <a:lnTo>
                  <a:pt x="81280" y="39116"/>
                </a:lnTo>
                <a:lnTo>
                  <a:pt x="85598" y="40894"/>
                </a:lnTo>
                <a:lnTo>
                  <a:pt x="93726" y="40894"/>
                </a:lnTo>
                <a:lnTo>
                  <a:pt x="96647" y="40259"/>
                </a:lnTo>
                <a:lnTo>
                  <a:pt x="101727" y="37211"/>
                </a:lnTo>
                <a:lnTo>
                  <a:pt x="103886" y="35306"/>
                </a:lnTo>
                <a:lnTo>
                  <a:pt x="104521" y="34290"/>
                </a:lnTo>
                <a:lnTo>
                  <a:pt x="105410" y="32893"/>
                </a:lnTo>
                <a:lnTo>
                  <a:pt x="105410" y="37719"/>
                </a:lnTo>
                <a:lnTo>
                  <a:pt x="105029" y="40513"/>
                </a:lnTo>
                <a:lnTo>
                  <a:pt x="93345" y="56642"/>
                </a:lnTo>
                <a:lnTo>
                  <a:pt x="106172" y="56642"/>
                </a:lnTo>
                <a:lnTo>
                  <a:pt x="108585" y="53213"/>
                </a:lnTo>
                <a:lnTo>
                  <a:pt x="112014" y="43942"/>
                </a:lnTo>
                <a:lnTo>
                  <a:pt x="112903" y="37719"/>
                </a:lnTo>
                <a:lnTo>
                  <a:pt x="112903" y="32893"/>
                </a:lnTo>
                <a:lnTo>
                  <a:pt x="112903" y="22225"/>
                </a:lnTo>
                <a:close/>
              </a:path>
              <a:path w="208279" h="62865">
                <a:moveTo>
                  <a:pt x="160909" y="35052"/>
                </a:moveTo>
                <a:lnTo>
                  <a:pt x="159131" y="30353"/>
                </a:lnTo>
                <a:lnTo>
                  <a:pt x="156464" y="27686"/>
                </a:lnTo>
                <a:lnTo>
                  <a:pt x="153670" y="24892"/>
                </a:lnTo>
                <a:lnTo>
                  <a:pt x="151765" y="22860"/>
                </a:lnTo>
                <a:lnTo>
                  <a:pt x="147193" y="20955"/>
                </a:lnTo>
                <a:lnTo>
                  <a:pt x="137795" y="20955"/>
                </a:lnTo>
                <a:lnTo>
                  <a:pt x="133858" y="22352"/>
                </a:lnTo>
                <a:lnTo>
                  <a:pt x="130175" y="24892"/>
                </a:lnTo>
                <a:lnTo>
                  <a:pt x="133477" y="8255"/>
                </a:lnTo>
                <a:lnTo>
                  <a:pt x="157988" y="8255"/>
                </a:lnTo>
                <a:lnTo>
                  <a:pt x="157988" y="1143"/>
                </a:lnTo>
                <a:lnTo>
                  <a:pt x="127508" y="1143"/>
                </a:lnTo>
                <a:lnTo>
                  <a:pt x="121539" y="32766"/>
                </a:lnTo>
                <a:lnTo>
                  <a:pt x="128651" y="33655"/>
                </a:lnTo>
                <a:lnTo>
                  <a:pt x="129794" y="31877"/>
                </a:lnTo>
                <a:lnTo>
                  <a:pt x="131318" y="30480"/>
                </a:lnTo>
                <a:lnTo>
                  <a:pt x="135255" y="28194"/>
                </a:lnTo>
                <a:lnTo>
                  <a:pt x="137414" y="27686"/>
                </a:lnTo>
                <a:lnTo>
                  <a:pt x="143764" y="27686"/>
                </a:lnTo>
                <a:lnTo>
                  <a:pt x="146939" y="28956"/>
                </a:lnTo>
                <a:lnTo>
                  <a:pt x="151765" y="33909"/>
                </a:lnTo>
                <a:lnTo>
                  <a:pt x="152908" y="37338"/>
                </a:lnTo>
                <a:lnTo>
                  <a:pt x="152781" y="46482"/>
                </a:lnTo>
                <a:lnTo>
                  <a:pt x="151638" y="49784"/>
                </a:lnTo>
                <a:lnTo>
                  <a:pt x="146685" y="55245"/>
                </a:lnTo>
                <a:lnTo>
                  <a:pt x="143510" y="56642"/>
                </a:lnTo>
                <a:lnTo>
                  <a:pt x="136906" y="56642"/>
                </a:lnTo>
                <a:lnTo>
                  <a:pt x="134366" y="55626"/>
                </a:lnTo>
                <a:lnTo>
                  <a:pt x="130048" y="51816"/>
                </a:lnTo>
                <a:lnTo>
                  <a:pt x="128778" y="48895"/>
                </a:lnTo>
                <a:lnTo>
                  <a:pt x="128143" y="45085"/>
                </a:lnTo>
                <a:lnTo>
                  <a:pt x="120269" y="45720"/>
                </a:lnTo>
                <a:lnTo>
                  <a:pt x="120777" y="50927"/>
                </a:lnTo>
                <a:lnTo>
                  <a:pt x="122682" y="54991"/>
                </a:lnTo>
                <a:lnTo>
                  <a:pt x="129794" y="61341"/>
                </a:lnTo>
                <a:lnTo>
                  <a:pt x="134366" y="62865"/>
                </a:lnTo>
                <a:lnTo>
                  <a:pt x="146812" y="62865"/>
                </a:lnTo>
                <a:lnTo>
                  <a:pt x="152146" y="60325"/>
                </a:lnTo>
                <a:lnTo>
                  <a:pt x="155067" y="56642"/>
                </a:lnTo>
                <a:lnTo>
                  <a:pt x="159258" y="51308"/>
                </a:lnTo>
                <a:lnTo>
                  <a:pt x="160909" y="46482"/>
                </a:lnTo>
                <a:lnTo>
                  <a:pt x="160909" y="35052"/>
                </a:lnTo>
                <a:close/>
              </a:path>
              <a:path w="208279" h="62865">
                <a:moveTo>
                  <a:pt x="207772" y="24130"/>
                </a:moveTo>
                <a:lnTo>
                  <a:pt x="207518" y="20447"/>
                </a:lnTo>
                <a:lnTo>
                  <a:pt x="205613" y="13335"/>
                </a:lnTo>
                <a:lnTo>
                  <a:pt x="204343" y="10287"/>
                </a:lnTo>
                <a:lnTo>
                  <a:pt x="201803" y="6223"/>
                </a:lnTo>
                <a:lnTo>
                  <a:pt x="201168" y="5207"/>
                </a:lnTo>
                <a:lnTo>
                  <a:pt x="200152" y="4254"/>
                </a:lnTo>
                <a:lnTo>
                  <a:pt x="200152" y="21336"/>
                </a:lnTo>
                <a:lnTo>
                  <a:pt x="200152" y="41529"/>
                </a:lnTo>
                <a:lnTo>
                  <a:pt x="199009" y="48260"/>
                </a:lnTo>
                <a:lnTo>
                  <a:pt x="194310" y="54991"/>
                </a:lnTo>
                <a:lnTo>
                  <a:pt x="191389" y="56642"/>
                </a:lnTo>
                <a:lnTo>
                  <a:pt x="184404" y="56642"/>
                </a:lnTo>
                <a:lnTo>
                  <a:pt x="181610" y="54991"/>
                </a:lnTo>
                <a:lnTo>
                  <a:pt x="176784" y="48260"/>
                </a:lnTo>
                <a:lnTo>
                  <a:pt x="175641" y="41529"/>
                </a:lnTo>
                <a:lnTo>
                  <a:pt x="175641" y="21336"/>
                </a:lnTo>
                <a:lnTo>
                  <a:pt x="176911" y="14478"/>
                </a:lnTo>
                <a:lnTo>
                  <a:pt x="181610" y="7747"/>
                </a:lnTo>
                <a:lnTo>
                  <a:pt x="184404" y="6223"/>
                </a:lnTo>
                <a:lnTo>
                  <a:pt x="191389" y="6223"/>
                </a:lnTo>
                <a:lnTo>
                  <a:pt x="194310" y="7874"/>
                </a:lnTo>
                <a:lnTo>
                  <a:pt x="199009" y="14605"/>
                </a:lnTo>
                <a:lnTo>
                  <a:pt x="200152" y="21336"/>
                </a:lnTo>
                <a:lnTo>
                  <a:pt x="200152" y="4254"/>
                </a:lnTo>
                <a:lnTo>
                  <a:pt x="199136" y="3302"/>
                </a:lnTo>
                <a:lnTo>
                  <a:pt x="194056" y="635"/>
                </a:lnTo>
                <a:lnTo>
                  <a:pt x="191262" y="0"/>
                </a:lnTo>
                <a:lnTo>
                  <a:pt x="183515" y="0"/>
                </a:lnTo>
                <a:lnTo>
                  <a:pt x="167894" y="24130"/>
                </a:lnTo>
                <a:lnTo>
                  <a:pt x="167894" y="31496"/>
                </a:lnTo>
                <a:lnTo>
                  <a:pt x="181991" y="62865"/>
                </a:lnTo>
                <a:lnTo>
                  <a:pt x="192405" y="62865"/>
                </a:lnTo>
                <a:lnTo>
                  <a:pt x="207772" y="39497"/>
                </a:lnTo>
                <a:lnTo>
                  <a:pt x="207772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36600" y="8920479"/>
            <a:ext cx="134620" cy="62865"/>
          </a:xfrm>
          <a:custGeom>
            <a:avLst/>
            <a:gdLst/>
            <a:ahLst/>
            <a:cxnLst/>
            <a:rect l="l" t="t" r="r" b="b"/>
            <a:pathLst>
              <a:path w="134619" h="62865">
                <a:moveTo>
                  <a:pt x="39941" y="39624"/>
                </a:moveTo>
                <a:lnTo>
                  <a:pt x="38950" y="36322"/>
                </a:lnTo>
                <a:lnTo>
                  <a:pt x="35534" y="31877"/>
                </a:lnTo>
                <a:lnTo>
                  <a:pt x="34950" y="31115"/>
                </a:lnTo>
                <a:lnTo>
                  <a:pt x="32143" y="29337"/>
                </a:lnTo>
                <a:lnTo>
                  <a:pt x="28549" y="28448"/>
                </a:lnTo>
                <a:lnTo>
                  <a:pt x="31318" y="27178"/>
                </a:lnTo>
                <a:lnTo>
                  <a:pt x="32575" y="26162"/>
                </a:lnTo>
                <a:lnTo>
                  <a:pt x="33401" y="25400"/>
                </a:lnTo>
                <a:lnTo>
                  <a:pt x="36245" y="21082"/>
                </a:lnTo>
                <a:lnTo>
                  <a:pt x="36944" y="18669"/>
                </a:lnTo>
                <a:lnTo>
                  <a:pt x="36906" y="13081"/>
                </a:lnTo>
                <a:lnTo>
                  <a:pt x="36195" y="10541"/>
                </a:lnTo>
                <a:lnTo>
                  <a:pt x="33604" y="6223"/>
                </a:lnTo>
                <a:lnTo>
                  <a:pt x="33235" y="5588"/>
                </a:lnTo>
                <a:lnTo>
                  <a:pt x="31089" y="3556"/>
                </a:lnTo>
                <a:lnTo>
                  <a:pt x="25476" y="762"/>
                </a:lnTo>
                <a:lnTo>
                  <a:pt x="22415" y="0"/>
                </a:lnTo>
                <a:lnTo>
                  <a:pt x="14274" y="0"/>
                </a:lnTo>
                <a:lnTo>
                  <a:pt x="10236" y="1397"/>
                </a:lnTo>
                <a:lnTo>
                  <a:pt x="3746" y="6985"/>
                </a:lnTo>
                <a:lnTo>
                  <a:pt x="1663" y="10922"/>
                </a:lnTo>
                <a:lnTo>
                  <a:pt x="749" y="16002"/>
                </a:lnTo>
                <a:lnTo>
                  <a:pt x="8229" y="17272"/>
                </a:lnTo>
                <a:lnTo>
                  <a:pt x="8788" y="13589"/>
                </a:lnTo>
                <a:lnTo>
                  <a:pt x="10020" y="10922"/>
                </a:lnTo>
                <a:lnTo>
                  <a:pt x="13931" y="7112"/>
                </a:lnTo>
                <a:lnTo>
                  <a:pt x="16357" y="6223"/>
                </a:lnTo>
                <a:lnTo>
                  <a:pt x="22199" y="6223"/>
                </a:lnTo>
                <a:lnTo>
                  <a:pt x="24638" y="7112"/>
                </a:lnTo>
                <a:lnTo>
                  <a:pt x="28333" y="10795"/>
                </a:lnTo>
                <a:lnTo>
                  <a:pt x="29248" y="13081"/>
                </a:lnTo>
                <a:lnTo>
                  <a:pt x="29248" y="19304"/>
                </a:lnTo>
                <a:lnTo>
                  <a:pt x="27965" y="21971"/>
                </a:lnTo>
                <a:lnTo>
                  <a:pt x="22872" y="25273"/>
                </a:lnTo>
                <a:lnTo>
                  <a:pt x="20002" y="26162"/>
                </a:lnTo>
                <a:lnTo>
                  <a:pt x="16103" y="26162"/>
                </a:lnTo>
                <a:lnTo>
                  <a:pt x="15595" y="26035"/>
                </a:lnTo>
                <a:lnTo>
                  <a:pt x="14782" y="32639"/>
                </a:lnTo>
                <a:lnTo>
                  <a:pt x="16878" y="32131"/>
                </a:lnTo>
                <a:lnTo>
                  <a:pt x="18643" y="31877"/>
                </a:lnTo>
                <a:lnTo>
                  <a:pt x="23520" y="31877"/>
                </a:lnTo>
                <a:lnTo>
                  <a:pt x="26403" y="33020"/>
                </a:lnTo>
                <a:lnTo>
                  <a:pt x="30886" y="37465"/>
                </a:lnTo>
                <a:lnTo>
                  <a:pt x="32004" y="40386"/>
                </a:lnTo>
                <a:lnTo>
                  <a:pt x="32004" y="47498"/>
                </a:lnTo>
                <a:lnTo>
                  <a:pt x="30784" y="50546"/>
                </a:lnTo>
                <a:lnTo>
                  <a:pt x="25908" y="55372"/>
                </a:lnTo>
                <a:lnTo>
                  <a:pt x="22936" y="56642"/>
                </a:lnTo>
                <a:lnTo>
                  <a:pt x="16471" y="56642"/>
                </a:lnTo>
                <a:lnTo>
                  <a:pt x="13931" y="55753"/>
                </a:lnTo>
                <a:lnTo>
                  <a:pt x="9829" y="51943"/>
                </a:lnTo>
                <a:lnTo>
                  <a:pt x="8356" y="48895"/>
                </a:lnTo>
                <a:lnTo>
                  <a:pt x="7480" y="44577"/>
                </a:lnTo>
                <a:lnTo>
                  <a:pt x="0" y="45593"/>
                </a:lnTo>
                <a:lnTo>
                  <a:pt x="508" y="50673"/>
                </a:lnTo>
                <a:lnTo>
                  <a:pt x="2514" y="54864"/>
                </a:lnTo>
                <a:lnTo>
                  <a:pt x="9588" y="61341"/>
                </a:lnTo>
                <a:lnTo>
                  <a:pt x="14033" y="62865"/>
                </a:lnTo>
                <a:lnTo>
                  <a:pt x="25311" y="62865"/>
                </a:lnTo>
                <a:lnTo>
                  <a:pt x="30238" y="61087"/>
                </a:lnTo>
                <a:lnTo>
                  <a:pt x="34810" y="56642"/>
                </a:lnTo>
                <a:lnTo>
                  <a:pt x="38011" y="53594"/>
                </a:lnTo>
                <a:lnTo>
                  <a:pt x="39941" y="49022"/>
                </a:lnTo>
                <a:lnTo>
                  <a:pt x="39941" y="39624"/>
                </a:lnTo>
                <a:close/>
              </a:path>
              <a:path w="134619" h="62865">
                <a:moveTo>
                  <a:pt x="87007" y="24130"/>
                </a:moveTo>
                <a:lnTo>
                  <a:pt x="79425" y="4343"/>
                </a:lnTo>
                <a:lnTo>
                  <a:pt x="79425" y="21336"/>
                </a:lnTo>
                <a:lnTo>
                  <a:pt x="79425" y="41529"/>
                </a:lnTo>
                <a:lnTo>
                  <a:pt x="78244" y="48260"/>
                </a:lnTo>
                <a:lnTo>
                  <a:pt x="73571" y="54991"/>
                </a:lnTo>
                <a:lnTo>
                  <a:pt x="70662" y="56642"/>
                </a:lnTo>
                <a:lnTo>
                  <a:pt x="63779" y="56642"/>
                </a:lnTo>
                <a:lnTo>
                  <a:pt x="60909" y="54991"/>
                </a:lnTo>
                <a:lnTo>
                  <a:pt x="56222" y="48260"/>
                </a:lnTo>
                <a:lnTo>
                  <a:pt x="55041" y="41529"/>
                </a:lnTo>
                <a:lnTo>
                  <a:pt x="55041" y="21336"/>
                </a:lnTo>
                <a:lnTo>
                  <a:pt x="56324" y="14478"/>
                </a:lnTo>
                <a:lnTo>
                  <a:pt x="60960" y="7747"/>
                </a:lnTo>
                <a:lnTo>
                  <a:pt x="63715" y="6223"/>
                </a:lnTo>
                <a:lnTo>
                  <a:pt x="70637" y="6223"/>
                </a:lnTo>
                <a:lnTo>
                  <a:pt x="73571" y="7874"/>
                </a:lnTo>
                <a:lnTo>
                  <a:pt x="78244" y="14605"/>
                </a:lnTo>
                <a:lnTo>
                  <a:pt x="79425" y="21336"/>
                </a:lnTo>
                <a:lnTo>
                  <a:pt x="79425" y="4343"/>
                </a:lnTo>
                <a:lnTo>
                  <a:pt x="78320" y="3302"/>
                </a:lnTo>
                <a:lnTo>
                  <a:pt x="73367" y="635"/>
                </a:lnTo>
                <a:lnTo>
                  <a:pt x="70497" y="0"/>
                </a:lnTo>
                <a:lnTo>
                  <a:pt x="62788" y="0"/>
                </a:lnTo>
                <a:lnTo>
                  <a:pt x="47332" y="24130"/>
                </a:lnTo>
                <a:lnTo>
                  <a:pt x="47332" y="31496"/>
                </a:lnTo>
                <a:lnTo>
                  <a:pt x="61366" y="62865"/>
                </a:lnTo>
                <a:lnTo>
                  <a:pt x="71704" y="62865"/>
                </a:lnTo>
                <a:lnTo>
                  <a:pt x="87007" y="39497"/>
                </a:lnTo>
                <a:lnTo>
                  <a:pt x="87007" y="24130"/>
                </a:lnTo>
                <a:close/>
              </a:path>
              <a:path w="134619" h="62865">
                <a:moveTo>
                  <a:pt x="134391" y="24130"/>
                </a:moveTo>
                <a:lnTo>
                  <a:pt x="126822" y="4356"/>
                </a:lnTo>
                <a:lnTo>
                  <a:pt x="126822" y="21336"/>
                </a:lnTo>
                <a:lnTo>
                  <a:pt x="126809" y="41529"/>
                </a:lnTo>
                <a:lnTo>
                  <a:pt x="125641" y="48260"/>
                </a:lnTo>
                <a:lnTo>
                  <a:pt x="120954" y="54991"/>
                </a:lnTo>
                <a:lnTo>
                  <a:pt x="118046" y="56642"/>
                </a:lnTo>
                <a:lnTo>
                  <a:pt x="111163" y="56642"/>
                </a:lnTo>
                <a:lnTo>
                  <a:pt x="108292" y="54991"/>
                </a:lnTo>
                <a:lnTo>
                  <a:pt x="103606" y="48260"/>
                </a:lnTo>
                <a:lnTo>
                  <a:pt x="102425" y="41529"/>
                </a:lnTo>
                <a:lnTo>
                  <a:pt x="102425" y="21336"/>
                </a:lnTo>
                <a:lnTo>
                  <a:pt x="103708" y="14478"/>
                </a:lnTo>
                <a:lnTo>
                  <a:pt x="108343" y="7747"/>
                </a:lnTo>
                <a:lnTo>
                  <a:pt x="111099" y="6223"/>
                </a:lnTo>
                <a:lnTo>
                  <a:pt x="118033" y="6223"/>
                </a:lnTo>
                <a:lnTo>
                  <a:pt x="120954" y="7874"/>
                </a:lnTo>
                <a:lnTo>
                  <a:pt x="125641" y="14605"/>
                </a:lnTo>
                <a:lnTo>
                  <a:pt x="126822" y="21336"/>
                </a:lnTo>
                <a:lnTo>
                  <a:pt x="126822" y="4356"/>
                </a:lnTo>
                <a:lnTo>
                  <a:pt x="125704" y="3302"/>
                </a:lnTo>
                <a:lnTo>
                  <a:pt x="120751" y="635"/>
                </a:lnTo>
                <a:lnTo>
                  <a:pt x="117881" y="0"/>
                </a:lnTo>
                <a:lnTo>
                  <a:pt x="110172" y="0"/>
                </a:lnTo>
                <a:lnTo>
                  <a:pt x="94716" y="24130"/>
                </a:lnTo>
                <a:lnTo>
                  <a:pt x="94716" y="31496"/>
                </a:lnTo>
                <a:lnTo>
                  <a:pt x="108750" y="62865"/>
                </a:lnTo>
                <a:lnTo>
                  <a:pt x="119087" y="62865"/>
                </a:lnTo>
                <a:lnTo>
                  <a:pt x="134391" y="39497"/>
                </a:lnTo>
                <a:lnTo>
                  <a:pt x="134391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107440" y="8920479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59" h="62865">
                <a:moveTo>
                  <a:pt x="40703" y="39624"/>
                </a:moveTo>
                <a:lnTo>
                  <a:pt x="29083" y="28448"/>
                </a:lnTo>
                <a:lnTo>
                  <a:pt x="31915" y="27178"/>
                </a:lnTo>
                <a:lnTo>
                  <a:pt x="33197" y="26162"/>
                </a:lnTo>
                <a:lnTo>
                  <a:pt x="34036" y="25400"/>
                </a:lnTo>
                <a:lnTo>
                  <a:pt x="36931" y="21082"/>
                </a:lnTo>
                <a:lnTo>
                  <a:pt x="37642" y="18669"/>
                </a:lnTo>
                <a:lnTo>
                  <a:pt x="37604" y="13081"/>
                </a:lnTo>
                <a:lnTo>
                  <a:pt x="36880" y="10541"/>
                </a:lnTo>
                <a:lnTo>
                  <a:pt x="34239" y="6223"/>
                </a:lnTo>
                <a:lnTo>
                  <a:pt x="33858" y="5588"/>
                </a:lnTo>
                <a:lnTo>
                  <a:pt x="31661" y="3556"/>
                </a:lnTo>
                <a:lnTo>
                  <a:pt x="25958" y="762"/>
                </a:lnTo>
                <a:lnTo>
                  <a:pt x="22834" y="0"/>
                </a:lnTo>
                <a:lnTo>
                  <a:pt x="14541" y="0"/>
                </a:lnTo>
                <a:lnTo>
                  <a:pt x="10426" y="1397"/>
                </a:lnTo>
                <a:lnTo>
                  <a:pt x="3810" y="6985"/>
                </a:lnTo>
                <a:lnTo>
                  <a:pt x="1701" y="10922"/>
                </a:lnTo>
                <a:lnTo>
                  <a:pt x="762" y="16002"/>
                </a:lnTo>
                <a:lnTo>
                  <a:pt x="8394" y="17272"/>
                </a:lnTo>
                <a:lnTo>
                  <a:pt x="8953" y="13589"/>
                </a:lnTo>
                <a:lnTo>
                  <a:pt x="10210" y="10922"/>
                </a:lnTo>
                <a:lnTo>
                  <a:pt x="14198" y="7112"/>
                </a:lnTo>
                <a:lnTo>
                  <a:pt x="16662" y="6223"/>
                </a:lnTo>
                <a:lnTo>
                  <a:pt x="22606" y="6223"/>
                </a:lnTo>
                <a:lnTo>
                  <a:pt x="25095" y="7112"/>
                </a:lnTo>
                <a:lnTo>
                  <a:pt x="28867" y="10795"/>
                </a:lnTo>
                <a:lnTo>
                  <a:pt x="29794" y="13081"/>
                </a:lnTo>
                <a:lnTo>
                  <a:pt x="29794" y="19304"/>
                </a:lnTo>
                <a:lnTo>
                  <a:pt x="28498" y="21971"/>
                </a:lnTo>
                <a:lnTo>
                  <a:pt x="23304" y="25273"/>
                </a:lnTo>
                <a:lnTo>
                  <a:pt x="20370" y="26162"/>
                </a:lnTo>
                <a:lnTo>
                  <a:pt x="16408" y="26162"/>
                </a:lnTo>
                <a:lnTo>
                  <a:pt x="15900" y="26035"/>
                </a:lnTo>
                <a:lnTo>
                  <a:pt x="15062" y="32639"/>
                </a:lnTo>
                <a:lnTo>
                  <a:pt x="17195" y="32131"/>
                </a:lnTo>
                <a:lnTo>
                  <a:pt x="18999" y="31877"/>
                </a:lnTo>
                <a:lnTo>
                  <a:pt x="23964" y="31877"/>
                </a:lnTo>
                <a:lnTo>
                  <a:pt x="26898" y="33020"/>
                </a:lnTo>
                <a:lnTo>
                  <a:pt x="31470" y="37465"/>
                </a:lnTo>
                <a:lnTo>
                  <a:pt x="32600" y="40386"/>
                </a:lnTo>
                <a:lnTo>
                  <a:pt x="32600" y="47498"/>
                </a:lnTo>
                <a:lnTo>
                  <a:pt x="31369" y="50546"/>
                </a:lnTo>
                <a:lnTo>
                  <a:pt x="26403" y="55372"/>
                </a:lnTo>
                <a:lnTo>
                  <a:pt x="23380" y="56642"/>
                </a:lnTo>
                <a:lnTo>
                  <a:pt x="16776" y="56642"/>
                </a:lnTo>
                <a:lnTo>
                  <a:pt x="14198" y="55753"/>
                </a:lnTo>
                <a:lnTo>
                  <a:pt x="10007" y="51943"/>
                </a:lnTo>
                <a:lnTo>
                  <a:pt x="8509" y="48895"/>
                </a:lnTo>
                <a:lnTo>
                  <a:pt x="7632" y="44577"/>
                </a:lnTo>
                <a:lnTo>
                  <a:pt x="0" y="45593"/>
                </a:lnTo>
                <a:lnTo>
                  <a:pt x="520" y="50673"/>
                </a:lnTo>
                <a:lnTo>
                  <a:pt x="2552" y="54864"/>
                </a:lnTo>
                <a:lnTo>
                  <a:pt x="9766" y="61341"/>
                </a:lnTo>
                <a:lnTo>
                  <a:pt x="14300" y="62865"/>
                </a:lnTo>
                <a:lnTo>
                  <a:pt x="25793" y="62865"/>
                </a:lnTo>
                <a:lnTo>
                  <a:pt x="30810" y="61087"/>
                </a:lnTo>
                <a:lnTo>
                  <a:pt x="35471" y="56642"/>
                </a:lnTo>
                <a:lnTo>
                  <a:pt x="38735" y="53594"/>
                </a:lnTo>
                <a:lnTo>
                  <a:pt x="40703" y="49022"/>
                </a:lnTo>
                <a:lnTo>
                  <a:pt x="40703" y="39624"/>
                </a:lnTo>
                <a:close/>
              </a:path>
              <a:path w="137159" h="62865">
                <a:moveTo>
                  <a:pt x="76974" y="0"/>
                </a:moveTo>
                <a:lnTo>
                  <a:pt x="72047" y="0"/>
                </a:lnTo>
                <a:lnTo>
                  <a:pt x="70739" y="2667"/>
                </a:lnTo>
                <a:lnTo>
                  <a:pt x="68478" y="5461"/>
                </a:lnTo>
                <a:lnTo>
                  <a:pt x="62077" y="11049"/>
                </a:lnTo>
                <a:lnTo>
                  <a:pt x="58343" y="13462"/>
                </a:lnTo>
                <a:lnTo>
                  <a:pt x="54089" y="15494"/>
                </a:lnTo>
                <a:lnTo>
                  <a:pt x="54089" y="22733"/>
                </a:lnTo>
                <a:lnTo>
                  <a:pt x="69342" y="13716"/>
                </a:lnTo>
                <a:lnTo>
                  <a:pt x="69342" y="61849"/>
                </a:lnTo>
                <a:lnTo>
                  <a:pt x="76962" y="61849"/>
                </a:lnTo>
                <a:lnTo>
                  <a:pt x="76962" y="13716"/>
                </a:lnTo>
                <a:lnTo>
                  <a:pt x="76974" y="0"/>
                </a:lnTo>
                <a:close/>
              </a:path>
              <a:path w="137159" h="62865">
                <a:moveTo>
                  <a:pt x="136931" y="39497"/>
                </a:moveTo>
                <a:lnTo>
                  <a:pt x="129209" y="4343"/>
                </a:lnTo>
                <a:lnTo>
                  <a:pt x="129209" y="21336"/>
                </a:lnTo>
                <a:lnTo>
                  <a:pt x="129209" y="41529"/>
                </a:lnTo>
                <a:lnTo>
                  <a:pt x="128003" y="48260"/>
                </a:lnTo>
                <a:lnTo>
                  <a:pt x="123228" y="54991"/>
                </a:lnTo>
                <a:lnTo>
                  <a:pt x="120281" y="56642"/>
                </a:lnTo>
                <a:lnTo>
                  <a:pt x="113258" y="56642"/>
                </a:lnTo>
                <a:lnTo>
                  <a:pt x="110337" y="54991"/>
                </a:lnTo>
                <a:lnTo>
                  <a:pt x="105562" y="48260"/>
                </a:lnTo>
                <a:lnTo>
                  <a:pt x="104355" y="41529"/>
                </a:lnTo>
                <a:lnTo>
                  <a:pt x="104368" y="21336"/>
                </a:lnTo>
                <a:lnTo>
                  <a:pt x="105664" y="14478"/>
                </a:lnTo>
                <a:lnTo>
                  <a:pt x="110388" y="7747"/>
                </a:lnTo>
                <a:lnTo>
                  <a:pt x="113195" y="6223"/>
                </a:lnTo>
                <a:lnTo>
                  <a:pt x="120256" y="6223"/>
                </a:lnTo>
                <a:lnTo>
                  <a:pt x="123228" y="7874"/>
                </a:lnTo>
                <a:lnTo>
                  <a:pt x="128003" y="14605"/>
                </a:lnTo>
                <a:lnTo>
                  <a:pt x="129209" y="21336"/>
                </a:lnTo>
                <a:lnTo>
                  <a:pt x="129209" y="4343"/>
                </a:lnTo>
                <a:lnTo>
                  <a:pt x="128079" y="3302"/>
                </a:lnTo>
                <a:lnTo>
                  <a:pt x="123037" y="635"/>
                </a:lnTo>
                <a:lnTo>
                  <a:pt x="120103" y="0"/>
                </a:lnTo>
                <a:lnTo>
                  <a:pt x="112255" y="0"/>
                </a:lnTo>
                <a:lnTo>
                  <a:pt x="96507" y="24130"/>
                </a:lnTo>
                <a:lnTo>
                  <a:pt x="96507" y="31496"/>
                </a:lnTo>
                <a:lnTo>
                  <a:pt x="110807" y="62865"/>
                </a:lnTo>
                <a:lnTo>
                  <a:pt x="121335" y="62865"/>
                </a:lnTo>
                <a:lnTo>
                  <a:pt x="125107" y="61595"/>
                </a:lnTo>
                <a:lnTo>
                  <a:pt x="131165" y="56642"/>
                </a:lnTo>
                <a:lnTo>
                  <a:pt x="133299" y="53340"/>
                </a:lnTo>
                <a:lnTo>
                  <a:pt x="136296" y="44577"/>
                </a:lnTo>
                <a:lnTo>
                  <a:pt x="136931" y="39497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463040" y="8920479"/>
            <a:ext cx="129539" cy="62865"/>
          </a:xfrm>
          <a:custGeom>
            <a:avLst/>
            <a:gdLst/>
            <a:ahLst/>
            <a:cxnLst/>
            <a:rect l="l" t="t" r="r" b="b"/>
            <a:pathLst>
              <a:path w="129540" h="62865">
                <a:moveTo>
                  <a:pt x="22606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224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504" y="61849"/>
                </a:lnTo>
                <a:lnTo>
                  <a:pt x="22504" y="13716"/>
                </a:lnTo>
                <a:lnTo>
                  <a:pt x="22606" y="0"/>
                </a:lnTo>
                <a:close/>
              </a:path>
              <a:path w="129540" h="62865">
                <a:moveTo>
                  <a:pt x="82169" y="49530"/>
                </a:moveTo>
                <a:lnTo>
                  <a:pt x="82042" y="40005"/>
                </a:lnTo>
                <a:lnTo>
                  <a:pt x="81153" y="37211"/>
                </a:lnTo>
                <a:lnTo>
                  <a:pt x="77216" y="31750"/>
                </a:lnTo>
                <a:lnTo>
                  <a:pt x="74422" y="29806"/>
                </a:lnTo>
                <a:lnTo>
                  <a:pt x="74422" y="47879"/>
                </a:lnTo>
                <a:lnTo>
                  <a:pt x="73279" y="50800"/>
                </a:lnTo>
                <a:lnTo>
                  <a:pt x="68580" y="55499"/>
                </a:lnTo>
                <a:lnTo>
                  <a:pt x="65659" y="56642"/>
                </a:lnTo>
                <a:lnTo>
                  <a:pt x="59690" y="56642"/>
                </a:lnTo>
                <a:lnTo>
                  <a:pt x="49530" y="46228"/>
                </a:lnTo>
                <a:lnTo>
                  <a:pt x="49530" y="40386"/>
                </a:lnTo>
                <a:lnTo>
                  <a:pt x="50673" y="37592"/>
                </a:lnTo>
                <a:lnTo>
                  <a:pt x="55245" y="32893"/>
                </a:lnTo>
                <a:lnTo>
                  <a:pt x="58166" y="31750"/>
                </a:lnTo>
                <a:lnTo>
                  <a:pt x="65405" y="31750"/>
                </a:lnTo>
                <a:lnTo>
                  <a:pt x="68453" y="32893"/>
                </a:lnTo>
                <a:lnTo>
                  <a:pt x="73279" y="37719"/>
                </a:lnTo>
                <a:lnTo>
                  <a:pt x="74295" y="40386"/>
                </a:lnTo>
                <a:lnTo>
                  <a:pt x="74422" y="47879"/>
                </a:lnTo>
                <a:lnTo>
                  <a:pt x="74422" y="29806"/>
                </a:lnTo>
                <a:lnTo>
                  <a:pt x="74295" y="29718"/>
                </a:lnTo>
                <a:lnTo>
                  <a:pt x="70612" y="28448"/>
                </a:lnTo>
                <a:lnTo>
                  <a:pt x="73660" y="27305"/>
                </a:lnTo>
                <a:lnTo>
                  <a:pt x="75946" y="25654"/>
                </a:lnTo>
                <a:lnTo>
                  <a:pt x="59055" y="25527"/>
                </a:lnTo>
                <a:lnTo>
                  <a:pt x="56515" y="24638"/>
                </a:lnTo>
                <a:lnTo>
                  <a:pt x="52832" y="20955"/>
                </a:lnTo>
                <a:lnTo>
                  <a:pt x="51943" y="18669"/>
                </a:lnTo>
                <a:lnTo>
                  <a:pt x="51943" y="13081"/>
                </a:lnTo>
                <a:lnTo>
                  <a:pt x="52832" y="10795"/>
                </a:lnTo>
                <a:lnTo>
                  <a:pt x="56642" y="7112"/>
                </a:lnTo>
                <a:lnTo>
                  <a:pt x="59055" y="6223"/>
                </a:lnTo>
                <a:lnTo>
                  <a:pt x="64770" y="6223"/>
                </a:lnTo>
                <a:lnTo>
                  <a:pt x="67056" y="7112"/>
                </a:lnTo>
                <a:lnTo>
                  <a:pt x="70993" y="10922"/>
                </a:lnTo>
                <a:lnTo>
                  <a:pt x="71755" y="13081"/>
                </a:lnTo>
                <a:lnTo>
                  <a:pt x="71755" y="18923"/>
                </a:lnTo>
                <a:lnTo>
                  <a:pt x="70993" y="20955"/>
                </a:lnTo>
                <a:lnTo>
                  <a:pt x="67310" y="24638"/>
                </a:lnTo>
                <a:lnTo>
                  <a:pt x="64897" y="25527"/>
                </a:lnTo>
                <a:lnTo>
                  <a:pt x="75946" y="25527"/>
                </a:lnTo>
                <a:lnTo>
                  <a:pt x="78867" y="21463"/>
                </a:lnTo>
                <a:lnTo>
                  <a:pt x="79629" y="18923"/>
                </a:lnTo>
                <a:lnTo>
                  <a:pt x="79502" y="11430"/>
                </a:lnTo>
                <a:lnTo>
                  <a:pt x="77978" y="7874"/>
                </a:lnTo>
                <a:lnTo>
                  <a:pt x="76327" y="6223"/>
                </a:lnTo>
                <a:lnTo>
                  <a:pt x="71501" y="1524"/>
                </a:lnTo>
                <a:lnTo>
                  <a:pt x="67183" y="0"/>
                </a:lnTo>
                <a:lnTo>
                  <a:pt x="56515" y="0"/>
                </a:lnTo>
                <a:lnTo>
                  <a:pt x="52197" y="1524"/>
                </a:lnTo>
                <a:lnTo>
                  <a:pt x="45847" y="7620"/>
                </a:lnTo>
                <a:lnTo>
                  <a:pt x="44196" y="11430"/>
                </a:lnTo>
                <a:lnTo>
                  <a:pt x="44196" y="18923"/>
                </a:lnTo>
                <a:lnTo>
                  <a:pt x="53467" y="28448"/>
                </a:lnTo>
                <a:lnTo>
                  <a:pt x="49657" y="29464"/>
                </a:lnTo>
                <a:lnTo>
                  <a:pt x="46736" y="31242"/>
                </a:lnTo>
                <a:lnTo>
                  <a:pt x="42799" y="36703"/>
                </a:lnTo>
                <a:lnTo>
                  <a:pt x="41783" y="40005"/>
                </a:lnTo>
                <a:lnTo>
                  <a:pt x="41783" y="49530"/>
                </a:lnTo>
                <a:lnTo>
                  <a:pt x="43561" y="53848"/>
                </a:lnTo>
                <a:lnTo>
                  <a:pt x="51054" y="61087"/>
                </a:lnTo>
                <a:lnTo>
                  <a:pt x="55880" y="62865"/>
                </a:lnTo>
                <a:lnTo>
                  <a:pt x="67945" y="62865"/>
                </a:lnTo>
                <a:lnTo>
                  <a:pt x="72898" y="61087"/>
                </a:lnTo>
                <a:lnTo>
                  <a:pt x="77470" y="56642"/>
                </a:lnTo>
                <a:lnTo>
                  <a:pt x="80264" y="53848"/>
                </a:lnTo>
                <a:lnTo>
                  <a:pt x="82169" y="49530"/>
                </a:lnTo>
                <a:close/>
              </a:path>
              <a:path w="129540" h="62865">
                <a:moveTo>
                  <a:pt x="129286" y="24130"/>
                </a:moveTo>
                <a:lnTo>
                  <a:pt x="128905" y="20447"/>
                </a:lnTo>
                <a:lnTo>
                  <a:pt x="127127" y="13335"/>
                </a:lnTo>
                <a:lnTo>
                  <a:pt x="125857" y="10287"/>
                </a:lnTo>
                <a:lnTo>
                  <a:pt x="123190" y="6223"/>
                </a:lnTo>
                <a:lnTo>
                  <a:pt x="122555" y="5207"/>
                </a:lnTo>
                <a:lnTo>
                  <a:pt x="121666" y="4381"/>
                </a:lnTo>
                <a:lnTo>
                  <a:pt x="121666" y="21336"/>
                </a:lnTo>
                <a:lnTo>
                  <a:pt x="121666" y="41529"/>
                </a:lnTo>
                <a:lnTo>
                  <a:pt x="120523" y="48260"/>
                </a:lnTo>
                <a:lnTo>
                  <a:pt x="115824" y="54991"/>
                </a:lnTo>
                <a:lnTo>
                  <a:pt x="112903" y="56642"/>
                </a:lnTo>
                <a:lnTo>
                  <a:pt x="105918" y="56642"/>
                </a:lnTo>
                <a:lnTo>
                  <a:pt x="102997" y="54991"/>
                </a:lnTo>
                <a:lnTo>
                  <a:pt x="98298" y="48260"/>
                </a:lnTo>
                <a:lnTo>
                  <a:pt x="97155" y="41529"/>
                </a:lnTo>
                <a:lnTo>
                  <a:pt x="97155" y="21336"/>
                </a:lnTo>
                <a:lnTo>
                  <a:pt x="98425" y="14478"/>
                </a:lnTo>
                <a:lnTo>
                  <a:pt x="103124" y="7747"/>
                </a:lnTo>
                <a:lnTo>
                  <a:pt x="105918" y="6223"/>
                </a:lnTo>
                <a:lnTo>
                  <a:pt x="112776" y="6223"/>
                </a:lnTo>
                <a:lnTo>
                  <a:pt x="115824" y="7874"/>
                </a:lnTo>
                <a:lnTo>
                  <a:pt x="120523" y="14605"/>
                </a:lnTo>
                <a:lnTo>
                  <a:pt x="121666" y="21336"/>
                </a:lnTo>
                <a:lnTo>
                  <a:pt x="121666" y="4381"/>
                </a:lnTo>
                <a:lnTo>
                  <a:pt x="120523" y="3302"/>
                </a:lnTo>
                <a:lnTo>
                  <a:pt x="115570" y="635"/>
                </a:lnTo>
                <a:lnTo>
                  <a:pt x="112649" y="0"/>
                </a:lnTo>
                <a:lnTo>
                  <a:pt x="104902" y="0"/>
                </a:lnTo>
                <a:lnTo>
                  <a:pt x="89408" y="24130"/>
                </a:lnTo>
                <a:lnTo>
                  <a:pt x="89408" y="31496"/>
                </a:lnTo>
                <a:lnTo>
                  <a:pt x="103505" y="62865"/>
                </a:lnTo>
                <a:lnTo>
                  <a:pt x="113919" y="62865"/>
                </a:lnTo>
                <a:lnTo>
                  <a:pt x="129286" y="39497"/>
                </a:lnTo>
                <a:lnTo>
                  <a:pt x="12928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811020" y="8920479"/>
            <a:ext cx="128905" cy="62865"/>
          </a:xfrm>
          <a:custGeom>
            <a:avLst/>
            <a:gdLst/>
            <a:ahLst/>
            <a:cxnLst/>
            <a:rect l="l" t="t" r="r" b="b"/>
            <a:pathLst>
              <a:path w="128905" h="62865">
                <a:moveTo>
                  <a:pt x="22479" y="0"/>
                </a:moveTo>
                <a:lnTo>
                  <a:pt x="17653" y="0"/>
                </a:lnTo>
                <a:lnTo>
                  <a:pt x="16383" y="2667"/>
                </a:lnTo>
                <a:lnTo>
                  <a:pt x="14097" y="5461"/>
                </a:lnTo>
                <a:lnTo>
                  <a:pt x="7874" y="11049"/>
                </a:lnTo>
                <a:lnTo>
                  <a:pt x="4191" y="13462"/>
                </a:lnTo>
                <a:lnTo>
                  <a:pt x="0" y="15494"/>
                </a:lnTo>
                <a:lnTo>
                  <a:pt x="0" y="22733"/>
                </a:lnTo>
                <a:lnTo>
                  <a:pt x="14986" y="13716"/>
                </a:lnTo>
                <a:lnTo>
                  <a:pt x="14986" y="61849"/>
                </a:lnTo>
                <a:lnTo>
                  <a:pt x="22466" y="61849"/>
                </a:lnTo>
                <a:lnTo>
                  <a:pt x="22466" y="13716"/>
                </a:lnTo>
                <a:lnTo>
                  <a:pt x="22479" y="0"/>
                </a:lnTo>
                <a:close/>
              </a:path>
              <a:path w="128905" h="62865">
                <a:moveTo>
                  <a:pt x="81661" y="39624"/>
                </a:moveTo>
                <a:lnTo>
                  <a:pt x="70231" y="28448"/>
                </a:lnTo>
                <a:lnTo>
                  <a:pt x="73025" y="27178"/>
                </a:lnTo>
                <a:lnTo>
                  <a:pt x="74295" y="26162"/>
                </a:lnTo>
                <a:lnTo>
                  <a:pt x="75057" y="25400"/>
                </a:lnTo>
                <a:lnTo>
                  <a:pt x="77851" y="21082"/>
                </a:lnTo>
                <a:lnTo>
                  <a:pt x="78613" y="18669"/>
                </a:lnTo>
                <a:lnTo>
                  <a:pt x="78613" y="13081"/>
                </a:lnTo>
                <a:lnTo>
                  <a:pt x="64135" y="0"/>
                </a:lnTo>
                <a:lnTo>
                  <a:pt x="55880" y="0"/>
                </a:lnTo>
                <a:lnTo>
                  <a:pt x="51943" y="1397"/>
                </a:lnTo>
                <a:lnTo>
                  <a:pt x="45466" y="6985"/>
                </a:lnTo>
                <a:lnTo>
                  <a:pt x="43307" y="10922"/>
                </a:lnTo>
                <a:lnTo>
                  <a:pt x="42418" y="16002"/>
                </a:lnTo>
                <a:lnTo>
                  <a:pt x="49911" y="17272"/>
                </a:lnTo>
                <a:lnTo>
                  <a:pt x="50419" y="13589"/>
                </a:lnTo>
                <a:lnTo>
                  <a:pt x="51689" y="10922"/>
                </a:lnTo>
                <a:lnTo>
                  <a:pt x="55626" y="7112"/>
                </a:lnTo>
                <a:lnTo>
                  <a:pt x="58039" y="6223"/>
                </a:lnTo>
                <a:lnTo>
                  <a:pt x="63881" y="6223"/>
                </a:lnTo>
                <a:lnTo>
                  <a:pt x="66294" y="7112"/>
                </a:lnTo>
                <a:lnTo>
                  <a:pt x="69977" y="10795"/>
                </a:lnTo>
                <a:lnTo>
                  <a:pt x="70866" y="13081"/>
                </a:lnTo>
                <a:lnTo>
                  <a:pt x="70866" y="19304"/>
                </a:lnTo>
                <a:lnTo>
                  <a:pt x="69596" y="21971"/>
                </a:lnTo>
                <a:lnTo>
                  <a:pt x="64516" y="25273"/>
                </a:lnTo>
                <a:lnTo>
                  <a:pt x="61722" y="26162"/>
                </a:lnTo>
                <a:lnTo>
                  <a:pt x="57785" y="26162"/>
                </a:lnTo>
                <a:lnTo>
                  <a:pt x="57277" y="26035"/>
                </a:lnTo>
                <a:lnTo>
                  <a:pt x="56388" y="32639"/>
                </a:lnTo>
                <a:lnTo>
                  <a:pt x="58547" y="32131"/>
                </a:lnTo>
                <a:lnTo>
                  <a:pt x="60325" y="31877"/>
                </a:lnTo>
                <a:lnTo>
                  <a:pt x="65151" y="31877"/>
                </a:lnTo>
                <a:lnTo>
                  <a:pt x="68072" y="33020"/>
                </a:lnTo>
                <a:lnTo>
                  <a:pt x="72517" y="37465"/>
                </a:lnTo>
                <a:lnTo>
                  <a:pt x="73660" y="40386"/>
                </a:lnTo>
                <a:lnTo>
                  <a:pt x="73660" y="47498"/>
                </a:lnTo>
                <a:lnTo>
                  <a:pt x="72390" y="50546"/>
                </a:lnTo>
                <a:lnTo>
                  <a:pt x="67564" y="55372"/>
                </a:lnTo>
                <a:lnTo>
                  <a:pt x="64643" y="56642"/>
                </a:lnTo>
                <a:lnTo>
                  <a:pt x="58166" y="56642"/>
                </a:lnTo>
                <a:lnTo>
                  <a:pt x="55626" y="55753"/>
                </a:lnTo>
                <a:lnTo>
                  <a:pt x="51435" y="51943"/>
                </a:lnTo>
                <a:lnTo>
                  <a:pt x="50038" y="48895"/>
                </a:lnTo>
                <a:lnTo>
                  <a:pt x="49149" y="44577"/>
                </a:lnTo>
                <a:lnTo>
                  <a:pt x="41656" y="45593"/>
                </a:lnTo>
                <a:lnTo>
                  <a:pt x="42164" y="50673"/>
                </a:lnTo>
                <a:lnTo>
                  <a:pt x="44196" y="54864"/>
                </a:lnTo>
                <a:lnTo>
                  <a:pt x="51308" y="61341"/>
                </a:lnTo>
                <a:lnTo>
                  <a:pt x="55753" y="62865"/>
                </a:lnTo>
                <a:lnTo>
                  <a:pt x="66929" y="62865"/>
                </a:lnTo>
                <a:lnTo>
                  <a:pt x="71882" y="61087"/>
                </a:lnTo>
                <a:lnTo>
                  <a:pt x="76454" y="56642"/>
                </a:lnTo>
                <a:lnTo>
                  <a:pt x="79629" y="53594"/>
                </a:lnTo>
                <a:lnTo>
                  <a:pt x="81661" y="49022"/>
                </a:lnTo>
                <a:lnTo>
                  <a:pt x="81661" y="39624"/>
                </a:lnTo>
                <a:close/>
              </a:path>
              <a:path w="128905" h="62865">
                <a:moveTo>
                  <a:pt x="128905" y="35941"/>
                </a:moveTo>
                <a:lnTo>
                  <a:pt x="127127" y="31115"/>
                </a:lnTo>
                <a:lnTo>
                  <a:pt x="124714" y="28575"/>
                </a:lnTo>
                <a:lnTo>
                  <a:pt x="121285" y="24955"/>
                </a:lnTo>
                <a:lnTo>
                  <a:pt x="121285" y="37973"/>
                </a:lnTo>
                <a:lnTo>
                  <a:pt x="121158" y="46990"/>
                </a:lnTo>
                <a:lnTo>
                  <a:pt x="120142" y="50165"/>
                </a:lnTo>
                <a:lnTo>
                  <a:pt x="115570" y="55372"/>
                </a:lnTo>
                <a:lnTo>
                  <a:pt x="112903" y="56642"/>
                </a:lnTo>
                <a:lnTo>
                  <a:pt x="107569" y="56642"/>
                </a:lnTo>
                <a:lnTo>
                  <a:pt x="97282" y="44450"/>
                </a:lnTo>
                <a:lnTo>
                  <a:pt x="97282" y="37973"/>
                </a:lnTo>
                <a:lnTo>
                  <a:pt x="121285" y="37973"/>
                </a:lnTo>
                <a:lnTo>
                  <a:pt x="121285" y="24955"/>
                </a:lnTo>
                <a:lnTo>
                  <a:pt x="120142" y="23749"/>
                </a:lnTo>
                <a:lnTo>
                  <a:pt x="115951" y="21844"/>
                </a:lnTo>
                <a:lnTo>
                  <a:pt x="108077" y="21844"/>
                </a:lnTo>
                <a:lnTo>
                  <a:pt x="105283" y="22606"/>
                </a:lnTo>
                <a:lnTo>
                  <a:pt x="100076" y="25273"/>
                </a:lnTo>
                <a:lnTo>
                  <a:pt x="97917" y="27305"/>
                </a:lnTo>
                <a:lnTo>
                  <a:pt x="96139" y="30099"/>
                </a:lnTo>
                <a:lnTo>
                  <a:pt x="107696" y="6223"/>
                </a:lnTo>
                <a:lnTo>
                  <a:pt x="113030" y="6223"/>
                </a:lnTo>
                <a:lnTo>
                  <a:pt x="115570" y="7239"/>
                </a:lnTo>
                <a:lnTo>
                  <a:pt x="118745" y="10795"/>
                </a:lnTo>
                <a:lnTo>
                  <a:pt x="119761" y="12954"/>
                </a:lnTo>
                <a:lnTo>
                  <a:pt x="120396" y="15875"/>
                </a:lnTo>
                <a:lnTo>
                  <a:pt x="127889" y="15367"/>
                </a:lnTo>
                <a:lnTo>
                  <a:pt x="115316" y="0"/>
                </a:lnTo>
                <a:lnTo>
                  <a:pt x="104140" y="0"/>
                </a:lnTo>
                <a:lnTo>
                  <a:pt x="98933" y="2413"/>
                </a:lnTo>
                <a:lnTo>
                  <a:pt x="88646" y="43688"/>
                </a:lnTo>
                <a:lnTo>
                  <a:pt x="90678" y="51308"/>
                </a:lnTo>
                <a:lnTo>
                  <a:pt x="98552" y="60579"/>
                </a:lnTo>
                <a:lnTo>
                  <a:pt x="103632" y="62865"/>
                </a:lnTo>
                <a:lnTo>
                  <a:pt x="113538" y="62865"/>
                </a:lnTo>
                <a:lnTo>
                  <a:pt x="116840" y="61976"/>
                </a:lnTo>
                <a:lnTo>
                  <a:pt x="122555" y="58420"/>
                </a:lnTo>
                <a:lnTo>
                  <a:pt x="124079" y="56642"/>
                </a:lnTo>
                <a:lnTo>
                  <a:pt x="124841" y="55880"/>
                </a:lnTo>
                <a:lnTo>
                  <a:pt x="128143" y="49276"/>
                </a:lnTo>
                <a:lnTo>
                  <a:pt x="128905" y="45720"/>
                </a:lnTo>
                <a:lnTo>
                  <a:pt x="128905" y="35941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2151380" y="8920479"/>
            <a:ext cx="139700" cy="62865"/>
          </a:xfrm>
          <a:custGeom>
            <a:avLst/>
            <a:gdLst/>
            <a:ahLst/>
            <a:cxnLst/>
            <a:rect l="l" t="t" r="r" b="b"/>
            <a:pathLst>
              <a:path w="139700" h="62865">
                <a:moveTo>
                  <a:pt x="41275" y="54610"/>
                </a:moveTo>
                <a:lnTo>
                  <a:pt x="10668" y="54610"/>
                </a:lnTo>
                <a:lnTo>
                  <a:pt x="11557" y="53213"/>
                </a:lnTo>
                <a:lnTo>
                  <a:pt x="12700" y="51816"/>
                </a:lnTo>
                <a:lnTo>
                  <a:pt x="15240" y="49149"/>
                </a:lnTo>
                <a:lnTo>
                  <a:pt x="18161" y="46482"/>
                </a:lnTo>
                <a:lnTo>
                  <a:pt x="28321" y="38100"/>
                </a:lnTo>
                <a:lnTo>
                  <a:pt x="32258" y="34544"/>
                </a:lnTo>
                <a:lnTo>
                  <a:pt x="36957" y="29210"/>
                </a:lnTo>
                <a:lnTo>
                  <a:pt x="38735" y="26797"/>
                </a:lnTo>
                <a:lnTo>
                  <a:pt x="40767" y="21971"/>
                </a:lnTo>
                <a:lnTo>
                  <a:pt x="41148" y="19812"/>
                </a:lnTo>
                <a:lnTo>
                  <a:pt x="41148" y="12065"/>
                </a:lnTo>
                <a:lnTo>
                  <a:pt x="39497" y="8255"/>
                </a:lnTo>
                <a:lnTo>
                  <a:pt x="37465" y="6223"/>
                </a:lnTo>
                <a:lnTo>
                  <a:pt x="32512" y="1651"/>
                </a:lnTo>
                <a:lnTo>
                  <a:pt x="27813" y="0"/>
                </a:lnTo>
                <a:lnTo>
                  <a:pt x="15875" y="0"/>
                </a:lnTo>
                <a:lnTo>
                  <a:pt x="11176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398" y="18542"/>
                </a:lnTo>
                <a:lnTo>
                  <a:pt x="9398" y="14732"/>
                </a:lnTo>
                <a:lnTo>
                  <a:pt x="10541" y="11684"/>
                </a:lnTo>
                <a:lnTo>
                  <a:pt x="14986" y="7366"/>
                </a:lnTo>
                <a:lnTo>
                  <a:pt x="17907" y="6223"/>
                </a:lnTo>
                <a:lnTo>
                  <a:pt x="25146" y="6223"/>
                </a:lnTo>
                <a:lnTo>
                  <a:pt x="27940" y="7239"/>
                </a:lnTo>
                <a:lnTo>
                  <a:pt x="32258" y="11430"/>
                </a:lnTo>
                <a:lnTo>
                  <a:pt x="33401" y="13970"/>
                </a:lnTo>
                <a:lnTo>
                  <a:pt x="33401" y="19812"/>
                </a:lnTo>
                <a:lnTo>
                  <a:pt x="32131" y="22860"/>
                </a:lnTo>
                <a:lnTo>
                  <a:pt x="27305" y="29210"/>
                </a:lnTo>
                <a:lnTo>
                  <a:pt x="22860" y="33528"/>
                </a:lnTo>
                <a:lnTo>
                  <a:pt x="11684" y="42545"/>
                </a:lnTo>
                <a:lnTo>
                  <a:pt x="8255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1016" y="56642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1275" y="61849"/>
                </a:lnTo>
                <a:lnTo>
                  <a:pt x="41275" y="54610"/>
                </a:lnTo>
                <a:close/>
              </a:path>
              <a:path w="139700" h="62865">
                <a:moveTo>
                  <a:pt x="90170" y="24130"/>
                </a:moveTo>
                <a:lnTo>
                  <a:pt x="89789" y="20447"/>
                </a:lnTo>
                <a:lnTo>
                  <a:pt x="87884" y="13335"/>
                </a:lnTo>
                <a:lnTo>
                  <a:pt x="86614" y="10287"/>
                </a:lnTo>
                <a:lnTo>
                  <a:pt x="83947" y="6223"/>
                </a:lnTo>
                <a:lnTo>
                  <a:pt x="83312" y="5207"/>
                </a:lnTo>
                <a:lnTo>
                  <a:pt x="82423" y="4381"/>
                </a:lnTo>
                <a:lnTo>
                  <a:pt x="82423" y="21336"/>
                </a:lnTo>
                <a:lnTo>
                  <a:pt x="82423" y="41529"/>
                </a:lnTo>
                <a:lnTo>
                  <a:pt x="81153" y="48260"/>
                </a:lnTo>
                <a:lnTo>
                  <a:pt x="76327" y="54991"/>
                </a:lnTo>
                <a:lnTo>
                  <a:pt x="73406" y="56642"/>
                </a:lnTo>
                <a:lnTo>
                  <a:pt x="66421" y="56642"/>
                </a:lnTo>
                <a:lnTo>
                  <a:pt x="63373" y="54991"/>
                </a:lnTo>
                <a:lnTo>
                  <a:pt x="58674" y="48260"/>
                </a:lnTo>
                <a:lnTo>
                  <a:pt x="57404" y="41529"/>
                </a:lnTo>
                <a:lnTo>
                  <a:pt x="57404" y="21336"/>
                </a:lnTo>
                <a:lnTo>
                  <a:pt x="58674" y="14478"/>
                </a:lnTo>
                <a:lnTo>
                  <a:pt x="63500" y="7747"/>
                </a:lnTo>
                <a:lnTo>
                  <a:pt x="66294" y="6223"/>
                </a:lnTo>
                <a:lnTo>
                  <a:pt x="73406" y="6223"/>
                </a:lnTo>
                <a:lnTo>
                  <a:pt x="76327" y="7874"/>
                </a:lnTo>
                <a:lnTo>
                  <a:pt x="81153" y="14605"/>
                </a:lnTo>
                <a:lnTo>
                  <a:pt x="82423" y="21336"/>
                </a:lnTo>
                <a:lnTo>
                  <a:pt x="82423" y="4381"/>
                </a:lnTo>
                <a:lnTo>
                  <a:pt x="81280" y="3302"/>
                </a:lnTo>
                <a:lnTo>
                  <a:pt x="76200" y="635"/>
                </a:lnTo>
                <a:lnTo>
                  <a:pt x="73279" y="0"/>
                </a:lnTo>
                <a:lnTo>
                  <a:pt x="65405" y="0"/>
                </a:lnTo>
                <a:lnTo>
                  <a:pt x="49530" y="24130"/>
                </a:lnTo>
                <a:lnTo>
                  <a:pt x="49530" y="31496"/>
                </a:lnTo>
                <a:lnTo>
                  <a:pt x="63881" y="62865"/>
                </a:lnTo>
                <a:lnTo>
                  <a:pt x="74422" y="62865"/>
                </a:lnTo>
                <a:lnTo>
                  <a:pt x="90170" y="39497"/>
                </a:lnTo>
                <a:lnTo>
                  <a:pt x="90170" y="24130"/>
                </a:lnTo>
                <a:close/>
              </a:path>
              <a:path w="139700" h="62865">
                <a:moveTo>
                  <a:pt x="139446" y="35052"/>
                </a:moveTo>
                <a:lnTo>
                  <a:pt x="137541" y="30353"/>
                </a:lnTo>
                <a:lnTo>
                  <a:pt x="134874" y="27686"/>
                </a:lnTo>
                <a:lnTo>
                  <a:pt x="132080" y="24892"/>
                </a:lnTo>
                <a:lnTo>
                  <a:pt x="130048" y="22860"/>
                </a:lnTo>
                <a:lnTo>
                  <a:pt x="125476" y="20955"/>
                </a:lnTo>
                <a:lnTo>
                  <a:pt x="115824" y="20955"/>
                </a:lnTo>
                <a:lnTo>
                  <a:pt x="111887" y="22352"/>
                </a:lnTo>
                <a:lnTo>
                  <a:pt x="108204" y="24892"/>
                </a:lnTo>
                <a:lnTo>
                  <a:pt x="111633" y="8255"/>
                </a:lnTo>
                <a:lnTo>
                  <a:pt x="136525" y="8255"/>
                </a:lnTo>
                <a:lnTo>
                  <a:pt x="136525" y="1143"/>
                </a:lnTo>
                <a:lnTo>
                  <a:pt x="105410" y="1143"/>
                </a:lnTo>
                <a:lnTo>
                  <a:pt x="99441" y="32766"/>
                </a:lnTo>
                <a:lnTo>
                  <a:pt x="106553" y="33655"/>
                </a:lnTo>
                <a:lnTo>
                  <a:pt x="107696" y="31877"/>
                </a:lnTo>
                <a:lnTo>
                  <a:pt x="109347" y="30480"/>
                </a:lnTo>
                <a:lnTo>
                  <a:pt x="113284" y="28194"/>
                </a:lnTo>
                <a:lnTo>
                  <a:pt x="115443" y="27686"/>
                </a:lnTo>
                <a:lnTo>
                  <a:pt x="121920" y="27686"/>
                </a:lnTo>
                <a:lnTo>
                  <a:pt x="125222" y="28956"/>
                </a:lnTo>
                <a:lnTo>
                  <a:pt x="130048" y="33909"/>
                </a:lnTo>
                <a:lnTo>
                  <a:pt x="131318" y="37338"/>
                </a:lnTo>
                <a:lnTo>
                  <a:pt x="131318" y="46228"/>
                </a:lnTo>
                <a:lnTo>
                  <a:pt x="130048" y="49784"/>
                </a:lnTo>
                <a:lnTo>
                  <a:pt x="124968" y="55245"/>
                </a:lnTo>
                <a:lnTo>
                  <a:pt x="121793" y="56642"/>
                </a:lnTo>
                <a:lnTo>
                  <a:pt x="115062" y="56642"/>
                </a:lnTo>
                <a:lnTo>
                  <a:pt x="112395" y="55626"/>
                </a:lnTo>
                <a:lnTo>
                  <a:pt x="108077" y="51816"/>
                </a:lnTo>
                <a:lnTo>
                  <a:pt x="106680" y="48895"/>
                </a:lnTo>
                <a:lnTo>
                  <a:pt x="106045" y="45085"/>
                </a:lnTo>
                <a:lnTo>
                  <a:pt x="98044" y="45720"/>
                </a:lnTo>
                <a:lnTo>
                  <a:pt x="98552" y="50927"/>
                </a:lnTo>
                <a:lnTo>
                  <a:pt x="100584" y="54991"/>
                </a:lnTo>
                <a:lnTo>
                  <a:pt x="107823" y="61341"/>
                </a:lnTo>
                <a:lnTo>
                  <a:pt x="112395" y="62865"/>
                </a:lnTo>
                <a:lnTo>
                  <a:pt x="124968" y="62865"/>
                </a:lnTo>
                <a:lnTo>
                  <a:pt x="130429" y="60452"/>
                </a:lnTo>
                <a:lnTo>
                  <a:pt x="133477" y="56642"/>
                </a:lnTo>
                <a:lnTo>
                  <a:pt x="137795" y="51308"/>
                </a:lnTo>
                <a:lnTo>
                  <a:pt x="139446" y="46482"/>
                </a:lnTo>
                <a:lnTo>
                  <a:pt x="139446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580640" y="8920479"/>
            <a:ext cx="109220" cy="62865"/>
          </a:xfrm>
          <a:custGeom>
            <a:avLst/>
            <a:gdLst/>
            <a:ahLst/>
            <a:cxnLst/>
            <a:rect l="l" t="t" r="r" b="b"/>
            <a:pathLst>
              <a:path w="109219" h="62865">
                <a:moveTo>
                  <a:pt x="23114" y="0"/>
                </a:moveTo>
                <a:lnTo>
                  <a:pt x="18161" y="0"/>
                </a:lnTo>
                <a:lnTo>
                  <a:pt x="16764" y="2667"/>
                </a:lnTo>
                <a:lnTo>
                  <a:pt x="14478" y="5461"/>
                </a:lnTo>
                <a:lnTo>
                  <a:pt x="8001" y="11049"/>
                </a:lnTo>
                <a:lnTo>
                  <a:pt x="431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367" y="13716"/>
                </a:lnTo>
                <a:lnTo>
                  <a:pt x="15367" y="61849"/>
                </a:lnTo>
                <a:lnTo>
                  <a:pt x="23050" y="61849"/>
                </a:lnTo>
                <a:lnTo>
                  <a:pt x="23050" y="13716"/>
                </a:lnTo>
                <a:lnTo>
                  <a:pt x="23114" y="0"/>
                </a:lnTo>
                <a:close/>
              </a:path>
              <a:path w="109219" h="62865">
                <a:moveTo>
                  <a:pt x="55892" y="53251"/>
                </a:moveTo>
                <a:lnTo>
                  <a:pt x="47117" y="53251"/>
                </a:lnTo>
                <a:lnTo>
                  <a:pt x="47117" y="61849"/>
                </a:lnTo>
                <a:lnTo>
                  <a:pt x="55892" y="61849"/>
                </a:lnTo>
                <a:lnTo>
                  <a:pt x="55892" y="53251"/>
                </a:lnTo>
                <a:close/>
              </a:path>
              <a:path w="109219" h="62865">
                <a:moveTo>
                  <a:pt x="108712" y="35052"/>
                </a:moveTo>
                <a:lnTo>
                  <a:pt x="106807" y="30353"/>
                </a:lnTo>
                <a:lnTo>
                  <a:pt x="104140" y="27686"/>
                </a:lnTo>
                <a:lnTo>
                  <a:pt x="101219" y="24892"/>
                </a:lnTo>
                <a:lnTo>
                  <a:pt x="99187" y="22860"/>
                </a:lnTo>
                <a:lnTo>
                  <a:pt x="94615" y="20955"/>
                </a:lnTo>
                <a:lnTo>
                  <a:pt x="84963" y="20955"/>
                </a:lnTo>
                <a:lnTo>
                  <a:pt x="81026" y="22352"/>
                </a:lnTo>
                <a:lnTo>
                  <a:pt x="77343" y="24892"/>
                </a:lnTo>
                <a:lnTo>
                  <a:pt x="80645" y="8255"/>
                </a:lnTo>
                <a:lnTo>
                  <a:pt x="105664" y="8255"/>
                </a:lnTo>
                <a:lnTo>
                  <a:pt x="105664" y="1143"/>
                </a:lnTo>
                <a:lnTo>
                  <a:pt x="74549" y="1143"/>
                </a:lnTo>
                <a:lnTo>
                  <a:pt x="68453" y="32766"/>
                </a:lnTo>
                <a:lnTo>
                  <a:pt x="75692" y="33655"/>
                </a:lnTo>
                <a:lnTo>
                  <a:pt x="76835" y="31877"/>
                </a:lnTo>
                <a:lnTo>
                  <a:pt x="78359" y="30480"/>
                </a:lnTo>
                <a:lnTo>
                  <a:pt x="82423" y="28194"/>
                </a:lnTo>
                <a:lnTo>
                  <a:pt x="84582" y="27686"/>
                </a:lnTo>
                <a:lnTo>
                  <a:pt x="91059" y="27686"/>
                </a:lnTo>
                <a:lnTo>
                  <a:pt x="94361" y="28956"/>
                </a:lnTo>
                <a:lnTo>
                  <a:pt x="99187" y="33909"/>
                </a:lnTo>
                <a:lnTo>
                  <a:pt x="100457" y="37338"/>
                </a:lnTo>
                <a:lnTo>
                  <a:pt x="100457" y="46228"/>
                </a:lnTo>
                <a:lnTo>
                  <a:pt x="99187" y="49784"/>
                </a:lnTo>
                <a:lnTo>
                  <a:pt x="94107" y="55245"/>
                </a:lnTo>
                <a:lnTo>
                  <a:pt x="90932" y="56642"/>
                </a:lnTo>
                <a:lnTo>
                  <a:pt x="84201" y="56642"/>
                </a:lnTo>
                <a:lnTo>
                  <a:pt x="81534" y="55626"/>
                </a:lnTo>
                <a:lnTo>
                  <a:pt x="77216" y="51816"/>
                </a:lnTo>
                <a:lnTo>
                  <a:pt x="75819" y="48895"/>
                </a:lnTo>
                <a:lnTo>
                  <a:pt x="75184" y="45085"/>
                </a:lnTo>
                <a:lnTo>
                  <a:pt x="67056" y="45720"/>
                </a:lnTo>
                <a:lnTo>
                  <a:pt x="67564" y="50927"/>
                </a:lnTo>
                <a:lnTo>
                  <a:pt x="69723" y="54991"/>
                </a:lnTo>
                <a:lnTo>
                  <a:pt x="76835" y="61341"/>
                </a:lnTo>
                <a:lnTo>
                  <a:pt x="81534" y="62865"/>
                </a:lnTo>
                <a:lnTo>
                  <a:pt x="94234" y="62865"/>
                </a:lnTo>
                <a:lnTo>
                  <a:pt x="99695" y="60452"/>
                </a:lnTo>
                <a:lnTo>
                  <a:pt x="102616" y="56642"/>
                </a:lnTo>
                <a:lnTo>
                  <a:pt x="106934" y="51308"/>
                </a:lnTo>
                <a:lnTo>
                  <a:pt x="108712" y="46482"/>
                </a:lnTo>
                <a:lnTo>
                  <a:pt x="108712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2959100" y="892047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80" h="62865">
                <a:moveTo>
                  <a:pt x="40386" y="39624"/>
                </a:moveTo>
                <a:lnTo>
                  <a:pt x="39497" y="36322"/>
                </a:lnTo>
                <a:lnTo>
                  <a:pt x="35941" y="31877"/>
                </a:lnTo>
                <a:lnTo>
                  <a:pt x="35433" y="31115"/>
                </a:lnTo>
                <a:lnTo>
                  <a:pt x="32512" y="29337"/>
                </a:lnTo>
                <a:lnTo>
                  <a:pt x="28956" y="28448"/>
                </a:lnTo>
                <a:lnTo>
                  <a:pt x="31750" y="27178"/>
                </a:lnTo>
                <a:lnTo>
                  <a:pt x="33020" y="26162"/>
                </a:lnTo>
                <a:lnTo>
                  <a:pt x="33782" y="25400"/>
                </a:lnTo>
                <a:lnTo>
                  <a:pt x="36703" y="21082"/>
                </a:lnTo>
                <a:lnTo>
                  <a:pt x="37465" y="18669"/>
                </a:lnTo>
                <a:lnTo>
                  <a:pt x="37338" y="13081"/>
                </a:lnTo>
                <a:lnTo>
                  <a:pt x="36703" y="10541"/>
                </a:lnTo>
                <a:lnTo>
                  <a:pt x="34036" y="6223"/>
                </a:lnTo>
                <a:lnTo>
                  <a:pt x="33655" y="5588"/>
                </a:lnTo>
                <a:lnTo>
                  <a:pt x="31496" y="3556"/>
                </a:lnTo>
                <a:lnTo>
                  <a:pt x="25781" y="762"/>
                </a:lnTo>
                <a:lnTo>
                  <a:pt x="22733" y="0"/>
                </a:lnTo>
                <a:lnTo>
                  <a:pt x="14478" y="0"/>
                </a:lnTo>
                <a:lnTo>
                  <a:pt x="10414" y="1397"/>
                </a:lnTo>
                <a:lnTo>
                  <a:pt x="3810" y="6985"/>
                </a:lnTo>
                <a:lnTo>
                  <a:pt x="1651" y="10922"/>
                </a:lnTo>
                <a:lnTo>
                  <a:pt x="762" y="16002"/>
                </a:lnTo>
                <a:lnTo>
                  <a:pt x="8382" y="17272"/>
                </a:lnTo>
                <a:lnTo>
                  <a:pt x="8890" y="13589"/>
                </a:lnTo>
                <a:lnTo>
                  <a:pt x="10160" y="10922"/>
                </a:lnTo>
                <a:lnTo>
                  <a:pt x="14097" y="7112"/>
                </a:lnTo>
                <a:lnTo>
                  <a:pt x="16510" y="6223"/>
                </a:lnTo>
                <a:lnTo>
                  <a:pt x="22479" y="6223"/>
                </a:lnTo>
                <a:lnTo>
                  <a:pt x="24892" y="7112"/>
                </a:lnTo>
                <a:lnTo>
                  <a:pt x="28702" y="10795"/>
                </a:lnTo>
                <a:lnTo>
                  <a:pt x="29591" y="13081"/>
                </a:lnTo>
                <a:lnTo>
                  <a:pt x="29591" y="19304"/>
                </a:lnTo>
                <a:lnTo>
                  <a:pt x="28321" y="21971"/>
                </a:lnTo>
                <a:lnTo>
                  <a:pt x="23114" y="25273"/>
                </a:lnTo>
                <a:lnTo>
                  <a:pt x="20193" y="26162"/>
                </a:lnTo>
                <a:lnTo>
                  <a:pt x="16256" y="26162"/>
                </a:lnTo>
                <a:lnTo>
                  <a:pt x="15748" y="26035"/>
                </a:lnTo>
                <a:lnTo>
                  <a:pt x="14986" y="32639"/>
                </a:lnTo>
                <a:lnTo>
                  <a:pt x="17145" y="32131"/>
                </a:lnTo>
                <a:lnTo>
                  <a:pt x="18923" y="31877"/>
                </a:lnTo>
                <a:lnTo>
                  <a:pt x="23876" y="31877"/>
                </a:lnTo>
                <a:lnTo>
                  <a:pt x="26670" y="33020"/>
                </a:lnTo>
                <a:lnTo>
                  <a:pt x="31242" y="37465"/>
                </a:lnTo>
                <a:lnTo>
                  <a:pt x="32385" y="40386"/>
                </a:lnTo>
                <a:lnTo>
                  <a:pt x="32385" y="47498"/>
                </a:lnTo>
                <a:lnTo>
                  <a:pt x="31115" y="50546"/>
                </a:lnTo>
                <a:lnTo>
                  <a:pt x="26289" y="55372"/>
                </a:lnTo>
                <a:lnTo>
                  <a:pt x="23241" y="56642"/>
                </a:lnTo>
                <a:lnTo>
                  <a:pt x="16637" y="56642"/>
                </a:lnTo>
                <a:lnTo>
                  <a:pt x="14097" y="55753"/>
                </a:lnTo>
                <a:lnTo>
                  <a:pt x="9906" y="51943"/>
                </a:lnTo>
                <a:lnTo>
                  <a:pt x="8509" y="48895"/>
                </a:lnTo>
                <a:lnTo>
                  <a:pt x="7620" y="44577"/>
                </a:lnTo>
                <a:lnTo>
                  <a:pt x="0" y="45593"/>
                </a:lnTo>
                <a:lnTo>
                  <a:pt x="508" y="50673"/>
                </a:lnTo>
                <a:lnTo>
                  <a:pt x="2540" y="54864"/>
                </a:lnTo>
                <a:lnTo>
                  <a:pt x="9652" y="61341"/>
                </a:lnTo>
                <a:lnTo>
                  <a:pt x="14224" y="62865"/>
                </a:lnTo>
                <a:lnTo>
                  <a:pt x="25654" y="62865"/>
                </a:lnTo>
                <a:lnTo>
                  <a:pt x="30607" y="61087"/>
                </a:lnTo>
                <a:lnTo>
                  <a:pt x="35306" y="56642"/>
                </a:lnTo>
                <a:lnTo>
                  <a:pt x="38481" y="53594"/>
                </a:lnTo>
                <a:lnTo>
                  <a:pt x="40386" y="49022"/>
                </a:lnTo>
                <a:lnTo>
                  <a:pt x="40386" y="39624"/>
                </a:lnTo>
                <a:close/>
              </a:path>
              <a:path w="208280" h="62865">
                <a:moveTo>
                  <a:pt x="60845" y="53251"/>
                </a:moveTo>
                <a:lnTo>
                  <a:pt x="52197" y="53251"/>
                </a:lnTo>
                <a:lnTo>
                  <a:pt x="52197" y="61849"/>
                </a:lnTo>
                <a:lnTo>
                  <a:pt x="60845" y="61849"/>
                </a:lnTo>
                <a:lnTo>
                  <a:pt x="60845" y="53251"/>
                </a:lnTo>
                <a:close/>
              </a:path>
              <a:path w="208280" h="62865">
                <a:moveTo>
                  <a:pt x="112395" y="35941"/>
                </a:moveTo>
                <a:lnTo>
                  <a:pt x="110617" y="31115"/>
                </a:lnTo>
                <a:lnTo>
                  <a:pt x="108077" y="28575"/>
                </a:lnTo>
                <a:lnTo>
                  <a:pt x="104521" y="24828"/>
                </a:lnTo>
                <a:lnTo>
                  <a:pt x="104521" y="37973"/>
                </a:lnTo>
                <a:lnTo>
                  <a:pt x="104521" y="46990"/>
                </a:lnTo>
                <a:lnTo>
                  <a:pt x="103378" y="50165"/>
                </a:lnTo>
                <a:lnTo>
                  <a:pt x="98806" y="55372"/>
                </a:lnTo>
                <a:lnTo>
                  <a:pt x="96139" y="56642"/>
                </a:lnTo>
                <a:lnTo>
                  <a:pt x="90678" y="56642"/>
                </a:lnTo>
                <a:lnTo>
                  <a:pt x="80264" y="44450"/>
                </a:lnTo>
                <a:lnTo>
                  <a:pt x="80264" y="37973"/>
                </a:lnTo>
                <a:lnTo>
                  <a:pt x="81534" y="34671"/>
                </a:lnTo>
                <a:lnTo>
                  <a:pt x="85979" y="30099"/>
                </a:lnTo>
                <a:lnTo>
                  <a:pt x="86233" y="29845"/>
                </a:lnTo>
                <a:lnTo>
                  <a:pt x="89154" y="28575"/>
                </a:lnTo>
                <a:lnTo>
                  <a:pt x="96012" y="28575"/>
                </a:lnTo>
                <a:lnTo>
                  <a:pt x="98933" y="29845"/>
                </a:lnTo>
                <a:lnTo>
                  <a:pt x="103505" y="34671"/>
                </a:lnTo>
                <a:lnTo>
                  <a:pt x="104521" y="37973"/>
                </a:lnTo>
                <a:lnTo>
                  <a:pt x="104521" y="24828"/>
                </a:lnTo>
                <a:lnTo>
                  <a:pt x="103505" y="23749"/>
                </a:lnTo>
                <a:lnTo>
                  <a:pt x="99187" y="21844"/>
                </a:lnTo>
                <a:lnTo>
                  <a:pt x="91186" y="21844"/>
                </a:lnTo>
                <a:lnTo>
                  <a:pt x="88392" y="22606"/>
                </a:lnTo>
                <a:lnTo>
                  <a:pt x="83185" y="25273"/>
                </a:lnTo>
                <a:lnTo>
                  <a:pt x="80899" y="27305"/>
                </a:lnTo>
                <a:lnTo>
                  <a:pt x="79121" y="30099"/>
                </a:lnTo>
                <a:lnTo>
                  <a:pt x="90805" y="6223"/>
                </a:lnTo>
                <a:lnTo>
                  <a:pt x="96266" y="6223"/>
                </a:lnTo>
                <a:lnTo>
                  <a:pt x="98806" y="7239"/>
                </a:lnTo>
                <a:lnTo>
                  <a:pt x="102108" y="10795"/>
                </a:lnTo>
                <a:lnTo>
                  <a:pt x="102997" y="12954"/>
                </a:lnTo>
                <a:lnTo>
                  <a:pt x="103759" y="15875"/>
                </a:lnTo>
                <a:lnTo>
                  <a:pt x="111252" y="15367"/>
                </a:lnTo>
                <a:lnTo>
                  <a:pt x="98552" y="0"/>
                </a:lnTo>
                <a:lnTo>
                  <a:pt x="87249" y="0"/>
                </a:lnTo>
                <a:lnTo>
                  <a:pt x="82042" y="2413"/>
                </a:lnTo>
                <a:lnTo>
                  <a:pt x="71628" y="43688"/>
                </a:lnTo>
                <a:lnTo>
                  <a:pt x="73533" y="51308"/>
                </a:lnTo>
                <a:lnTo>
                  <a:pt x="81534" y="60579"/>
                </a:lnTo>
                <a:lnTo>
                  <a:pt x="86741" y="62865"/>
                </a:lnTo>
                <a:lnTo>
                  <a:pt x="96774" y="62865"/>
                </a:lnTo>
                <a:lnTo>
                  <a:pt x="100076" y="61976"/>
                </a:lnTo>
                <a:lnTo>
                  <a:pt x="105918" y="58420"/>
                </a:lnTo>
                <a:lnTo>
                  <a:pt x="107442" y="56642"/>
                </a:lnTo>
                <a:lnTo>
                  <a:pt x="108204" y="55880"/>
                </a:lnTo>
                <a:lnTo>
                  <a:pt x="111506" y="49276"/>
                </a:lnTo>
                <a:lnTo>
                  <a:pt x="112395" y="45720"/>
                </a:lnTo>
                <a:lnTo>
                  <a:pt x="112395" y="35941"/>
                </a:lnTo>
                <a:close/>
              </a:path>
              <a:path w="208280" h="62865">
                <a:moveTo>
                  <a:pt x="160528" y="49530"/>
                </a:moveTo>
                <a:lnTo>
                  <a:pt x="160401" y="40005"/>
                </a:lnTo>
                <a:lnTo>
                  <a:pt x="159512" y="37211"/>
                </a:lnTo>
                <a:lnTo>
                  <a:pt x="155575" y="31750"/>
                </a:lnTo>
                <a:lnTo>
                  <a:pt x="152781" y="29806"/>
                </a:lnTo>
                <a:lnTo>
                  <a:pt x="152781" y="47879"/>
                </a:lnTo>
                <a:lnTo>
                  <a:pt x="151511" y="50800"/>
                </a:lnTo>
                <a:lnTo>
                  <a:pt x="146812" y="55499"/>
                </a:lnTo>
                <a:lnTo>
                  <a:pt x="143891" y="56642"/>
                </a:lnTo>
                <a:lnTo>
                  <a:pt x="137922" y="56642"/>
                </a:lnTo>
                <a:lnTo>
                  <a:pt x="127635" y="46228"/>
                </a:lnTo>
                <a:lnTo>
                  <a:pt x="127635" y="40386"/>
                </a:lnTo>
                <a:lnTo>
                  <a:pt x="128778" y="37592"/>
                </a:lnTo>
                <a:lnTo>
                  <a:pt x="133477" y="32893"/>
                </a:lnTo>
                <a:lnTo>
                  <a:pt x="136398" y="31750"/>
                </a:lnTo>
                <a:lnTo>
                  <a:pt x="143637" y="31750"/>
                </a:lnTo>
                <a:lnTo>
                  <a:pt x="146685" y="32893"/>
                </a:lnTo>
                <a:lnTo>
                  <a:pt x="151511" y="37719"/>
                </a:lnTo>
                <a:lnTo>
                  <a:pt x="152654" y="40386"/>
                </a:lnTo>
                <a:lnTo>
                  <a:pt x="152781" y="47879"/>
                </a:lnTo>
                <a:lnTo>
                  <a:pt x="152781" y="29806"/>
                </a:lnTo>
                <a:lnTo>
                  <a:pt x="152654" y="29718"/>
                </a:lnTo>
                <a:lnTo>
                  <a:pt x="148844" y="28448"/>
                </a:lnTo>
                <a:lnTo>
                  <a:pt x="151892" y="27305"/>
                </a:lnTo>
                <a:lnTo>
                  <a:pt x="154178" y="25654"/>
                </a:lnTo>
                <a:lnTo>
                  <a:pt x="137160" y="25527"/>
                </a:lnTo>
                <a:lnTo>
                  <a:pt x="134747" y="24638"/>
                </a:lnTo>
                <a:lnTo>
                  <a:pt x="130937" y="20955"/>
                </a:lnTo>
                <a:lnTo>
                  <a:pt x="130048" y="18669"/>
                </a:lnTo>
                <a:lnTo>
                  <a:pt x="130048" y="13081"/>
                </a:lnTo>
                <a:lnTo>
                  <a:pt x="130937" y="10795"/>
                </a:lnTo>
                <a:lnTo>
                  <a:pt x="134874" y="7112"/>
                </a:lnTo>
                <a:lnTo>
                  <a:pt x="137160" y="6223"/>
                </a:lnTo>
                <a:lnTo>
                  <a:pt x="143002" y="6223"/>
                </a:lnTo>
                <a:lnTo>
                  <a:pt x="145415" y="7112"/>
                </a:lnTo>
                <a:lnTo>
                  <a:pt x="149225" y="10922"/>
                </a:lnTo>
                <a:lnTo>
                  <a:pt x="150114" y="13081"/>
                </a:lnTo>
                <a:lnTo>
                  <a:pt x="150114" y="18923"/>
                </a:lnTo>
                <a:lnTo>
                  <a:pt x="149225" y="20955"/>
                </a:lnTo>
                <a:lnTo>
                  <a:pt x="145542" y="24638"/>
                </a:lnTo>
                <a:lnTo>
                  <a:pt x="143129" y="25527"/>
                </a:lnTo>
                <a:lnTo>
                  <a:pt x="154305" y="25527"/>
                </a:lnTo>
                <a:lnTo>
                  <a:pt x="157226" y="21463"/>
                </a:lnTo>
                <a:lnTo>
                  <a:pt x="157988" y="18923"/>
                </a:lnTo>
                <a:lnTo>
                  <a:pt x="157861" y="11430"/>
                </a:lnTo>
                <a:lnTo>
                  <a:pt x="156337" y="7874"/>
                </a:lnTo>
                <a:lnTo>
                  <a:pt x="154686" y="6223"/>
                </a:lnTo>
                <a:lnTo>
                  <a:pt x="149733" y="1524"/>
                </a:lnTo>
                <a:lnTo>
                  <a:pt x="145415" y="0"/>
                </a:lnTo>
                <a:lnTo>
                  <a:pt x="134620" y="0"/>
                </a:lnTo>
                <a:lnTo>
                  <a:pt x="130302" y="1524"/>
                </a:lnTo>
                <a:lnTo>
                  <a:pt x="123952" y="7620"/>
                </a:lnTo>
                <a:lnTo>
                  <a:pt x="122301" y="11430"/>
                </a:lnTo>
                <a:lnTo>
                  <a:pt x="122301" y="18923"/>
                </a:lnTo>
                <a:lnTo>
                  <a:pt x="131572" y="28448"/>
                </a:lnTo>
                <a:lnTo>
                  <a:pt x="127762" y="29464"/>
                </a:lnTo>
                <a:lnTo>
                  <a:pt x="124841" y="31242"/>
                </a:lnTo>
                <a:lnTo>
                  <a:pt x="120777" y="36703"/>
                </a:lnTo>
                <a:lnTo>
                  <a:pt x="119761" y="40005"/>
                </a:lnTo>
                <a:lnTo>
                  <a:pt x="119888" y="49530"/>
                </a:lnTo>
                <a:lnTo>
                  <a:pt x="121666" y="53848"/>
                </a:lnTo>
                <a:lnTo>
                  <a:pt x="129159" y="61087"/>
                </a:lnTo>
                <a:lnTo>
                  <a:pt x="134112" y="62865"/>
                </a:lnTo>
                <a:lnTo>
                  <a:pt x="146177" y="62865"/>
                </a:lnTo>
                <a:lnTo>
                  <a:pt x="151130" y="61087"/>
                </a:lnTo>
                <a:lnTo>
                  <a:pt x="155702" y="56642"/>
                </a:lnTo>
                <a:lnTo>
                  <a:pt x="158623" y="53848"/>
                </a:lnTo>
                <a:lnTo>
                  <a:pt x="160528" y="49530"/>
                </a:lnTo>
                <a:close/>
              </a:path>
              <a:path w="208280" h="62865">
                <a:moveTo>
                  <a:pt x="208026" y="24130"/>
                </a:moveTo>
                <a:lnTo>
                  <a:pt x="207645" y="20447"/>
                </a:lnTo>
                <a:lnTo>
                  <a:pt x="205740" y="13335"/>
                </a:lnTo>
                <a:lnTo>
                  <a:pt x="204470" y="10287"/>
                </a:lnTo>
                <a:lnTo>
                  <a:pt x="201930" y="6223"/>
                </a:lnTo>
                <a:lnTo>
                  <a:pt x="201295" y="5207"/>
                </a:lnTo>
                <a:lnTo>
                  <a:pt x="200406" y="4381"/>
                </a:lnTo>
                <a:lnTo>
                  <a:pt x="200406" y="21336"/>
                </a:lnTo>
                <a:lnTo>
                  <a:pt x="200279" y="41529"/>
                </a:lnTo>
                <a:lnTo>
                  <a:pt x="199136" y="48260"/>
                </a:lnTo>
                <a:lnTo>
                  <a:pt x="194437" y="54991"/>
                </a:lnTo>
                <a:lnTo>
                  <a:pt x="191516" y="56642"/>
                </a:lnTo>
                <a:lnTo>
                  <a:pt x="184531" y="56642"/>
                </a:lnTo>
                <a:lnTo>
                  <a:pt x="181610" y="54991"/>
                </a:lnTo>
                <a:lnTo>
                  <a:pt x="176784" y="48260"/>
                </a:lnTo>
                <a:lnTo>
                  <a:pt x="175641" y="41529"/>
                </a:lnTo>
                <a:lnTo>
                  <a:pt x="175641" y="21336"/>
                </a:lnTo>
                <a:lnTo>
                  <a:pt x="176911" y="14478"/>
                </a:lnTo>
                <a:lnTo>
                  <a:pt x="181610" y="7747"/>
                </a:lnTo>
                <a:lnTo>
                  <a:pt x="184404" y="6223"/>
                </a:lnTo>
                <a:lnTo>
                  <a:pt x="191389" y="6223"/>
                </a:lnTo>
                <a:lnTo>
                  <a:pt x="194437" y="7874"/>
                </a:lnTo>
                <a:lnTo>
                  <a:pt x="199136" y="14605"/>
                </a:lnTo>
                <a:lnTo>
                  <a:pt x="200406" y="21336"/>
                </a:lnTo>
                <a:lnTo>
                  <a:pt x="200406" y="4381"/>
                </a:lnTo>
                <a:lnTo>
                  <a:pt x="199263" y="3302"/>
                </a:lnTo>
                <a:lnTo>
                  <a:pt x="194183" y="635"/>
                </a:lnTo>
                <a:lnTo>
                  <a:pt x="191262" y="0"/>
                </a:lnTo>
                <a:lnTo>
                  <a:pt x="183515" y="0"/>
                </a:lnTo>
                <a:lnTo>
                  <a:pt x="167894" y="24130"/>
                </a:lnTo>
                <a:lnTo>
                  <a:pt x="167894" y="31496"/>
                </a:lnTo>
                <a:lnTo>
                  <a:pt x="182118" y="62865"/>
                </a:lnTo>
                <a:lnTo>
                  <a:pt x="192532" y="62865"/>
                </a:lnTo>
                <a:lnTo>
                  <a:pt x="208026" y="39497"/>
                </a:lnTo>
                <a:lnTo>
                  <a:pt x="20802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362960" y="8920479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79" h="62865">
                <a:moveTo>
                  <a:pt x="40386" y="39624"/>
                </a:moveTo>
                <a:lnTo>
                  <a:pt x="39497" y="36322"/>
                </a:lnTo>
                <a:lnTo>
                  <a:pt x="35941" y="31877"/>
                </a:lnTo>
                <a:lnTo>
                  <a:pt x="35433" y="31115"/>
                </a:lnTo>
                <a:lnTo>
                  <a:pt x="32512" y="29337"/>
                </a:lnTo>
                <a:lnTo>
                  <a:pt x="28956" y="28448"/>
                </a:lnTo>
                <a:lnTo>
                  <a:pt x="31750" y="27178"/>
                </a:lnTo>
                <a:lnTo>
                  <a:pt x="33020" y="26162"/>
                </a:lnTo>
                <a:lnTo>
                  <a:pt x="33782" y="25400"/>
                </a:lnTo>
                <a:lnTo>
                  <a:pt x="36703" y="21082"/>
                </a:lnTo>
                <a:lnTo>
                  <a:pt x="37465" y="18669"/>
                </a:lnTo>
                <a:lnTo>
                  <a:pt x="37338" y="13081"/>
                </a:lnTo>
                <a:lnTo>
                  <a:pt x="36703" y="10541"/>
                </a:lnTo>
                <a:lnTo>
                  <a:pt x="34036" y="6223"/>
                </a:lnTo>
                <a:lnTo>
                  <a:pt x="33655" y="5588"/>
                </a:lnTo>
                <a:lnTo>
                  <a:pt x="31496" y="3556"/>
                </a:lnTo>
                <a:lnTo>
                  <a:pt x="25781" y="762"/>
                </a:lnTo>
                <a:lnTo>
                  <a:pt x="22733" y="0"/>
                </a:lnTo>
                <a:lnTo>
                  <a:pt x="14478" y="0"/>
                </a:lnTo>
                <a:lnTo>
                  <a:pt x="10414" y="1397"/>
                </a:lnTo>
                <a:lnTo>
                  <a:pt x="3810" y="6985"/>
                </a:lnTo>
                <a:lnTo>
                  <a:pt x="1651" y="10922"/>
                </a:lnTo>
                <a:lnTo>
                  <a:pt x="762" y="16002"/>
                </a:lnTo>
                <a:lnTo>
                  <a:pt x="8382" y="17272"/>
                </a:lnTo>
                <a:lnTo>
                  <a:pt x="8890" y="13589"/>
                </a:lnTo>
                <a:lnTo>
                  <a:pt x="10160" y="10922"/>
                </a:lnTo>
                <a:lnTo>
                  <a:pt x="14097" y="7112"/>
                </a:lnTo>
                <a:lnTo>
                  <a:pt x="16510" y="6223"/>
                </a:lnTo>
                <a:lnTo>
                  <a:pt x="22479" y="6223"/>
                </a:lnTo>
                <a:lnTo>
                  <a:pt x="24892" y="7112"/>
                </a:lnTo>
                <a:lnTo>
                  <a:pt x="28702" y="10795"/>
                </a:lnTo>
                <a:lnTo>
                  <a:pt x="29591" y="13081"/>
                </a:lnTo>
                <a:lnTo>
                  <a:pt x="29591" y="19304"/>
                </a:lnTo>
                <a:lnTo>
                  <a:pt x="28321" y="21971"/>
                </a:lnTo>
                <a:lnTo>
                  <a:pt x="23114" y="25273"/>
                </a:lnTo>
                <a:lnTo>
                  <a:pt x="20193" y="26162"/>
                </a:lnTo>
                <a:lnTo>
                  <a:pt x="16256" y="26162"/>
                </a:lnTo>
                <a:lnTo>
                  <a:pt x="15748" y="26035"/>
                </a:lnTo>
                <a:lnTo>
                  <a:pt x="14986" y="32639"/>
                </a:lnTo>
                <a:lnTo>
                  <a:pt x="17145" y="32131"/>
                </a:lnTo>
                <a:lnTo>
                  <a:pt x="18923" y="31877"/>
                </a:lnTo>
                <a:lnTo>
                  <a:pt x="23876" y="31877"/>
                </a:lnTo>
                <a:lnTo>
                  <a:pt x="26670" y="33020"/>
                </a:lnTo>
                <a:lnTo>
                  <a:pt x="31242" y="37465"/>
                </a:lnTo>
                <a:lnTo>
                  <a:pt x="32385" y="40386"/>
                </a:lnTo>
                <a:lnTo>
                  <a:pt x="32385" y="47498"/>
                </a:lnTo>
                <a:lnTo>
                  <a:pt x="31115" y="50546"/>
                </a:lnTo>
                <a:lnTo>
                  <a:pt x="26289" y="55372"/>
                </a:lnTo>
                <a:lnTo>
                  <a:pt x="23241" y="56642"/>
                </a:lnTo>
                <a:lnTo>
                  <a:pt x="16637" y="56642"/>
                </a:lnTo>
                <a:lnTo>
                  <a:pt x="14097" y="55753"/>
                </a:lnTo>
                <a:lnTo>
                  <a:pt x="9906" y="51943"/>
                </a:lnTo>
                <a:lnTo>
                  <a:pt x="8509" y="48895"/>
                </a:lnTo>
                <a:lnTo>
                  <a:pt x="7620" y="44577"/>
                </a:lnTo>
                <a:lnTo>
                  <a:pt x="0" y="45593"/>
                </a:lnTo>
                <a:lnTo>
                  <a:pt x="508" y="50673"/>
                </a:lnTo>
                <a:lnTo>
                  <a:pt x="2540" y="54864"/>
                </a:lnTo>
                <a:lnTo>
                  <a:pt x="9652" y="61341"/>
                </a:lnTo>
                <a:lnTo>
                  <a:pt x="14224" y="62865"/>
                </a:lnTo>
                <a:lnTo>
                  <a:pt x="25654" y="62865"/>
                </a:lnTo>
                <a:lnTo>
                  <a:pt x="30607" y="61087"/>
                </a:lnTo>
                <a:lnTo>
                  <a:pt x="35306" y="56642"/>
                </a:lnTo>
                <a:lnTo>
                  <a:pt x="38481" y="53594"/>
                </a:lnTo>
                <a:lnTo>
                  <a:pt x="40386" y="49022"/>
                </a:lnTo>
                <a:lnTo>
                  <a:pt x="40386" y="39624"/>
                </a:lnTo>
                <a:close/>
              </a:path>
              <a:path w="208279" h="62865">
                <a:moveTo>
                  <a:pt x="60845" y="53251"/>
                </a:moveTo>
                <a:lnTo>
                  <a:pt x="52197" y="53251"/>
                </a:lnTo>
                <a:lnTo>
                  <a:pt x="52197" y="61849"/>
                </a:lnTo>
                <a:lnTo>
                  <a:pt x="60845" y="61849"/>
                </a:lnTo>
                <a:lnTo>
                  <a:pt x="60845" y="53251"/>
                </a:lnTo>
                <a:close/>
              </a:path>
              <a:path w="208279" h="62865">
                <a:moveTo>
                  <a:pt x="112522" y="49530"/>
                </a:moveTo>
                <a:lnTo>
                  <a:pt x="112395" y="40005"/>
                </a:lnTo>
                <a:lnTo>
                  <a:pt x="111506" y="37211"/>
                </a:lnTo>
                <a:lnTo>
                  <a:pt x="107569" y="31750"/>
                </a:lnTo>
                <a:lnTo>
                  <a:pt x="104775" y="29806"/>
                </a:lnTo>
                <a:lnTo>
                  <a:pt x="104775" y="47879"/>
                </a:lnTo>
                <a:lnTo>
                  <a:pt x="103632" y="50800"/>
                </a:lnTo>
                <a:lnTo>
                  <a:pt x="98806" y="55499"/>
                </a:lnTo>
                <a:lnTo>
                  <a:pt x="95885" y="56642"/>
                </a:lnTo>
                <a:lnTo>
                  <a:pt x="89916" y="56642"/>
                </a:lnTo>
                <a:lnTo>
                  <a:pt x="79629" y="46228"/>
                </a:lnTo>
                <a:lnTo>
                  <a:pt x="79629" y="40386"/>
                </a:lnTo>
                <a:lnTo>
                  <a:pt x="80772" y="37592"/>
                </a:lnTo>
                <a:lnTo>
                  <a:pt x="85471" y="32893"/>
                </a:lnTo>
                <a:lnTo>
                  <a:pt x="88392" y="31750"/>
                </a:lnTo>
                <a:lnTo>
                  <a:pt x="95631" y="31750"/>
                </a:lnTo>
                <a:lnTo>
                  <a:pt x="98679" y="32893"/>
                </a:lnTo>
                <a:lnTo>
                  <a:pt x="103505" y="37719"/>
                </a:lnTo>
                <a:lnTo>
                  <a:pt x="104648" y="40386"/>
                </a:lnTo>
                <a:lnTo>
                  <a:pt x="104775" y="47879"/>
                </a:lnTo>
                <a:lnTo>
                  <a:pt x="104775" y="29806"/>
                </a:lnTo>
                <a:lnTo>
                  <a:pt x="104648" y="29718"/>
                </a:lnTo>
                <a:lnTo>
                  <a:pt x="100838" y="28448"/>
                </a:lnTo>
                <a:lnTo>
                  <a:pt x="104013" y="27305"/>
                </a:lnTo>
                <a:lnTo>
                  <a:pt x="106172" y="25654"/>
                </a:lnTo>
                <a:lnTo>
                  <a:pt x="89154" y="25527"/>
                </a:lnTo>
                <a:lnTo>
                  <a:pt x="86741" y="24638"/>
                </a:lnTo>
                <a:lnTo>
                  <a:pt x="83058" y="20955"/>
                </a:lnTo>
                <a:lnTo>
                  <a:pt x="82169" y="18669"/>
                </a:lnTo>
                <a:lnTo>
                  <a:pt x="82042" y="13081"/>
                </a:lnTo>
                <a:lnTo>
                  <a:pt x="83058" y="10795"/>
                </a:lnTo>
                <a:lnTo>
                  <a:pt x="86868" y="7112"/>
                </a:lnTo>
                <a:lnTo>
                  <a:pt x="89281" y="6223"/>
                </a:lnTo>
                <a:lnTo>
                  <a:pt x="94996" y="6223"/>
                </a:lnTo>
                <a:lnTo>
                  <a:pt x="97409" y="7112"/>
                </a:lnTo>
                <a:lnTo>
                  <a:pt x="101219" y="10922"/>
                </a:lnTo>
                <a:lnTo>
                  <a:pt x="102108" y="13081"/>
                </a:lnTo>
                <a:lnTo>
                  <a:pt x="102108" y="18923"/>
                </a:lnTo>
                <a:lnTo>
                  <a:pt x="101219" y="20955"/>
                </a:lnTo>
                <a:lnTo>
                  <a:pt x="97536" y="24638"/>
                </a:lnTo>
                <a:lnTo>
                  <a:pt x="95123" y="25527"/>
                </a:lnTo>
                <a:lnTo>
                  <a:pt x="106299" y="25527"/>
                </a:lnTo>
                <a:lnTo>
                  <a:pt x="109220" y="21463"/>
                </a:lnTo>
                <a:lnTo>
                  <a:pt x="109982" y="18923"/>
                </a:lnTo>
                <a:lnTo>
                  <a:pt x="109855" y="11430"/>
                </a:lnTo>
                <a:lnTo>
                  <a:pt x="108331" y="7874"/>
                </a:lnTo>
                <a:lnTo>
                  <a:pt x="106680" y="6223"/>
                </a:lnTo>
                <a:lnTo>
                  <a:pt x="101727" y="1524"/>
                </a:lnTo>
                <a:lnTo>
                  <a:pt x="97409" y="0"/>
                </a:lnTo>
                <a:lnTo>
                  <a:pt x="86741" y="0"/>
                </a:lnTo>
                <a:lnTo>
                  <a:pt x="82423" y="1524"/>
                </a:lnTo>
                <a:lnTo>
                  <a:pt x="75946" y="7620"/>
                </a:lnTo>
                <a:lnTo>
                  <a:pt x="74295" y="11430"/>
                </a:lnTo>
                <a:lnTo>
                  <a:pt x="74295" y="18923"/>
                </a:lnTo>
                <a:lnTo>
                  <a:pt x="83566" y="28448"/>
                </a:lnTo>
                <a:lnTo>
                  <a:pt x="79756" y="29464"/>
                </a:lnTo>
                <a:lnTo>
                  <a:pt x="76962" y="31242"/>
                </a:lnTo>
                <a:lnTo>
                  <a:pt x="72898" y="36703"/>
                </a:lnTo>
                <a:lnTo>
                  <a:pt x="71882" y="40005"/>
                </a:lnTo>
                <a:lnTo>
                  <a:pt x="71882" y="49530"/>
                </a:lnTo>
                <a:lnTo>
                  <a:pt x="73660" y="53848"/>
                </a:lnTo>
                <a:lnTo>
                  <a:pt x="81153" y="61087"/>
                </a:lnTo>
                <a:lnTo>
                  <a:pt x="86106" y="62865"/>
                </a:lnTo>
                <a:lnTo>
                  <a:pt x="98298" y="62865"/>
                </a:lnTo>
                <a:lnTo>
                  <a:pt x="103124" y="61087"/>
                </a:lnTo>
                <a:lnTo>
                  <a:pt x="107823" y="56642"/>
                </a:lnTo>
                <a:lnTo>
                  <a:pt x="110617" y="53848"/>
                </a:lnTo>
                <a:lnTo>
                  <a:pt x="112522" y="49530"/>
                </a:lnTo>
                <a:close/>
              </a:path>
              <a:path w="208279" h="62865">
                <a:moveTo>
                  <a:pt x="153670" y="56769"/>
                </a:moveTo>
                <a:lnTo>
                  <a:pt x="128270" y="46863"/>
                </a:lnTo>
                <a:lnTo>
                  <a:pt x="121031" y="47625"/>
                </a:lnTo>
                <a:lnTo>
                  <a:pt x="121666" y="52451"/>
                </a:lnTo>
                <a:lnTo>
                  <a:pt x="123444" y="56134"/>
                </a:lnTo>
                <a:lnTo>
                  <a:pt x="129540" y="61595"/>
                </a:lnTo>
                <a:lnTo>
                  <a:pt x="133477" y="62865"/>
                </a:lnTo>
                <a:lnTo>
                  <a:pt x="142875" y="62865"/>
                </a:lnTo>
                <a:lnTo>
                  <a:pt x="146939" y="61595"/>
                </a:lnTo>
                <a:lnTo>
                  <a:pt x="153670" y="56769"/>
                </a:lnTo>
                <a:close/>
              </a:path>
              <a:path w="208279" h="62865">
                <a:moveTo>
                  <a:pt x="160528" y="22225"/>
                </a:moveTo>
                <a:lnTo>
                  <a:pt x="159639" y="16510"/>
                </a:lnTo>
                <a:lnTo>
                  <a:pt x="156210" y="8509"/>
                </a:lnTo>
                <a:lnTo>
                  <a:pt x="154305" y="6223"/>
                </a:lnTo>
                <a:lnTo>
                  <a:pt x="153670" y="5461"/>
                </a:lnTo>
                <a:lnTo>
                  <a:pt x="152019" y="4381"/>
                </a:lnTo>
                <a:lnTo>
                  <a:pt x="152019" y="16129"/>
                </a:lnTo>
                <a:lnTo>
                  <a:pt x="152019" y="25019"/>
                </a:lnTo>
                <a:lnTo>
                  <a:pt x="150876" y="28194"/>
                </a:lnTo>
                <a:lnTo>
                  <a:pt x="146431" y="33020"/>
                </a:lnTo>
                <a:lnTo>
                  <a:pt x="143510" y="34290"/>
                </a:lnTo>
                <a:lnTo>
                  <a:pt x="136525" y="34290"/>
                </a:lnTo>
                <a:lnTo>
                  <a:pt x="133604" y="33020"/>
                </a:lnTo>
                <a:lnTo>
                  <a:pt x="128905" y="28194"/>
                </a:lnTo>
                <a:lnTo>
                  <a:pt x="127635" y="25019"/>
                </a:lnTo>
                <a:lnTo>
                  <a:pt x="127762" y="16510"/>
                </a:lnTo>
                <a:lnTo>
                  <a:pt x="128905" y="13081"/>
                </a:lnTo>
                <a:lnTo>
                  <a:pt x="133985" y="7620"/>
                </a:lnTo>
                <a:lnTo>
                  <a:pt x="136906" y="6223"/>
                </a:lnTo>
                <a:lnTo>
                  <a:pt x="143510" y="6223"/>
                </a:lnTo>
                <a:lnTo>
                  <a:pt x="146304" y="7493"/>
                </a:lnTo>
                <a:lnTo>
                  <a:pt x="150876" y="12700"/>
                </a:lnTo>
                <a:lnTo>
                  <a:pt x="152019" y="16129"/>
                </a:lnTo>
                <a:lnTo>
                  <a:pt x="152019" y="4381"/>
                </a:lnTo>
                <a:lnTo>
                  <a:pt x="146939" y="1016"/>
                </a:lnTo>
                <a:lnTo>
                  <a:pt x="143383" y="0"/>
                </a:lnTo>
                <a:lnTo>
                  <a:pt x="133731" y="0"/>
                </a:lnTo>
                <a:lnTo>
                  <a:pt x="129159" y="1905"/>
                </a:lnTo>
                <a:lnTo>
                  <a:pt x="121793" y="9525"/>
                </a:lnTo>
                <a:lnTo>
                  <a:pt x="119888" y="14605"/>
                </a:lnTo>
                <a:lnTo>
                  <a:pt x="119888" y="26797"/>
                </a:lnTo>
                <a:lnTo>
                  <a:pt x="121666" y="31750"/>
                </a:lnTo>
                <a:lnTo>
                  <a:pt x="128778" y="39116"/>
                </a:lnTo>
                <a:lnTo>
                  <a:pt x="133096" y="40894"/>
                </a:lnTo>
                <a:lnTo>
                  <a:pt x="141224" y="40894"/>
                </a:lnTo>
                <a:lnTo>
                  <a:pt x="144018" y="40259"/>
                </a:lnTo>
                <a:lnTo>
                  <a:pt x="149352" y="37211"/>
                </a:lnTo>
                <a:lnTo>
                  <a:pt x="151384" y="35306"/>
                </a:lnTo>
                <a:lnTo>
                  <a:pt x="152019" y="34290"/>
                </a:lnTo>
                <a:lnTo>
                  <a:pt x="152908" y="32893"/>
                </a:lnTo>
                <a:lnTo>
                  <a:pt x="152908" y="37719"/>
                </a:lnTo>
                <a:lnTo>
                  <a:pt x="152527" y="40513"/>
                </a:lnTo>
                <a:lnTo>
                  <a:pt x="140843" y="56642"/>
                </a:lnTo>
                <a:lnTo>
                  <a:pt x="153797" y="56642"/>
                </a:lnTo>
                <a:lnTo>
                  <a:pt x="156210" y="53213"/>
                </a:lnTo>
                <a:lnTo>
                  <a:pt x="159639" y="43942"/>
                </a:lnTo>
                <a:lnTo>
                  <a:pt x="160528" y="37719"/>
                </a:lnTo>
                <a:lnTo>
                  <a:pt x="160528" y="32893"/>
                </a:lnTo>
                <a:lnTo>
                  <a:pt x="160528" y="22225"/>
                </a:lnTo>
                <a:close/>
              </a:path>
              <a:path w="208279" h="62865">
                <a:moveTo>
                  <a:pt x="208026" y="24130"/>
                </a:moveTo>
                <a:lnTo>
                  <a:pt x="207645" y="20447"/>
                </a:lnTo>
                <a:lnTo>
                  <a:pt x="205740" y="13335"/>
                </a:lnTo>
                <a:lnTo>
                  <a:pt x="204470" y="10287"/>
                </a:lnTo>
                <a:lnTo>
                  <a:pt x="201930" y="6223"/>
                </a:lnTo>
                <a:lnTo>
                  <a:pt x="201295" y="5207"/>
                </a:lnTo>
                <a:lnTo>
                  <a:pt x="200406" y="4381"/>
                </a:lnTo>
                <a:lnTo>
                  <a:pt x="200406" y="21336"/>
                </a:lnTo>
                <a:lnTo>
                  <a:pt x="200406" y="41529"/>
                </a:lnTo>
                <a:lnTo>
                  <a:pt x="199136" y="48260"/>
                </a:lnTo>
                <a:lnTo>
                  <a:pt x="194437" y="54991"/>
                </a:lnTo>
                <a:lnTo>
                  <a:pt x="191516" y="56642"/>
                </a:lnTo>
                <a:lnTo>
                  <a:pt x="184531" y="56642"/>
                </a:lnTo>
                <a:lnTo>
                  <a:pt x="181610" y="54991"/>
                </a:lnTo>
                <a:lnTo>
                  <a:pt x="176784" y="48260"/>
                </a:lnTo>
                <a:lnTo>
                  <a:pt x="175641" y="41529"/>
                </a:lnTo>
                <a:lnTo>
                  <a:pt x="175641" y="21336"/>
                </a:lnTo>
                <a:lnTo>
                  <a:pt x="176911" y="14478"/>
                </a:lnTo>
                <a:lnTo>
                  <a:pt x="181610" y="7747"/>
                </a:lnTo>
                <a:lnTo>
                  <a:pt x="184404" y="6223"/>
                </a:lnTo>
                <a:lnTo>
                  <a:pt x="191389" y="6223"/>
                </a:lnTo>
                <a:lnTo>
                  <a:pt x="194437" y="7874"/>
                </a:lnTo>
                <a:lnTo>
                  <a:pt x="199136" y="14605"/>
                </a:lnTo>
                <a:lnTo>
                  <a:pt x="200406" y="21336"/>
                </a:lnTo>
                <a:lnTo>
                  <a:pt x="200406" y="4381"/>
                </a:lnTo>
                <a:lnTo>
                  <a:pt x="199263" y="3302"/>
                </a:lnTo>
                <a:lnTo>
                  <a:pt x="194183" y="635"/>
                </a:lnTo>
                <a:lnTo>
                  <a:pt x="191262" y="0"/>
                </a:lnTo>
                <a:lnTo>
                  <a:pt x="183515" y="0"/>
                </a:lnTo>
                <a:lnTo>
                  <a:pt x="167894" y="24130"/>
                </a:lnTo>
                <a:lnTo>
                  <a:pt x="167894" y="31496"/>
                </a:lnTo>
                <a:lnTo>
                  <a:pt x="182118" y="62865"/>
                </a:lnTo>
                <a:lnTo>
                  <a:pt x="192532" y="62865"/>
                </a:lnTo>
                <a:lnTo>
                  <a:pt x="208026" y="39497"/>
                </a:lnTo>
                <a:lnTo>
                  <a:pt x="20802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736600" y="9276080"/>
            <a:ext cx="134620" cy="62865"/>
          </a:xfrm>
          <a:custGeom>
            <a:avLst/>
            <a:gdLst/>
            <a:ahLst/>
            <a:cxnLst/>
            <a:rect l="l" t="t" r="r" b="b"/>
            <a:pathLst>
              <a:path w="134619" h="62865">
                <a:moveTo>
                  <a:pt x="39941" y="39624"/>
                </a:moveTo>
                <a:lnTo>
                  <a:pt x="38950" y="36322"/>
                </a:lnTo>
                <a:lnTo>
                  <a:pt x="35534" y="31877"/>
                </a:lnTo>
                <a:lnTo>
                  <a:pt x="34950" y="31115"/>
                </a:lnTo>
                <a:lnTo>
                  <a:pt x="32143" y="29337"/>
                </a:lnTo>
                <a:lnTo>
                  <a:pt x="28549" y="28448"/>
                </a:lnTo>
                <a:lnTo>
                  <a:pt x="31318" y="27178"/>
                </a:lnTo>
                <a:lnTo>
                  <a:pt x="32575" y="26162"/>
                </a:lnTo>
                <a:lnTo>
                  <a:pt x="33401" y="25400"/>
                </a:lnTo>
                <a:lnTo>
                  <a:pt x="36245" y="21082"/>
                </a:lnTo>
                <a:lnTo>
                  <a:pt x="36944" y="18669"/>
                </a:lnTo>
                <a:lnTo>
                  <a:pt x="36906" y="13081"/>
                </a:lnTo>
                <a:lnTo>
                  <a:pt x="36195" y="10541"/>
                </a:lnTo>
                <a:lnTo>
                  <a:pt x="33604" y="6223"/>
                </a:lnTo>
                <a:lnTo>
                  <a:pt x="33235" y="5588"/>
                </a:lnTo>
                <a:lnTo>
                  <a:pt x="31076" y="3556"/>
                </a:lnTo>
                <a:lnTo>
                  <a:pt x="25476" y="762"/>
                </a:lnTo>
                <a:lnTo>
                  <a:pt x="22415" y="0"/>
                </a:lnTo>
                <a:lnTo>
                  <a:pt x="14274" y="0"/>
                </a:lnTo>
                <a:lnTo>
                  <a:pt x="10236" y="1397"/>
                </a:lnTo>
                <a:lnTo>
                  <a:pt x="3746" y="6985"/>
                </a:lnTo>
                <a:lnTo>
                  <a:pt x="1663" y="10922"/>
                </a:lnTo>
                <a:lnTo>
                  <a:pt x="749" y="16002"/>
                </a:lnTo>
                <a:lnTo>
                  <a:pt x="8229" y="17272"/>
                </a:lnTo>
                <a:lnTo>
                  <a:pt x="8788" y="13589"/>
                </a:lnTo>
                <a:lnTo>
                  <a:pt x="10020" y="10922"/>
                </a:lnTo>
                <a:lnTo>
                  <a:pt x="13931" y="7112"/>
                </a:lnTo>
                <a:lnTo>
                  <a:pt x="16344" y="6223"/>
                </a:lnTo>
                <a:lnTo>
                  <a:pt x="22186" y="6223"/>
                </a:lnTo>
                <a:lnTo>
                  <a:pt x="24612" y="7112"/>
                </a:lnTo>
                <a:lnTo>
                  <a:pt x="28321" y="10795"/>
                </a:lnTo>
                <a:lnTo>
                  <a:pt x="29248" y="13081"/>
                </a:lnTo>
                <a:lnTo>
                  <a:pt x="29248" y="19304"/>
                </a:lnTo>
                <a:lnTo>
                  <a:pt x="27965" y="21971"/>
                </a:lnTo>
                <a:lnTo>
                  <a:pt x="22872" y="25273"/>
                </a:lnTo>
                <a:lnTo>
                  <a:pt x="20002" y="26162"/>
                </a:lnTo>
                <a:lnTo>
                  <a:pt x="16103" y="26162"/>
                </a:lnTo>
                <a:lnTo>
                  <a:pt x="15595" y="26035"/>
                </a:lnTo>
                <a:lnTo>
                  <a:pt x="14782" y="32639"/>
                </a:lnTo>
                <a:lnTo>
                  <a:pt x="16878" y="32131"/>
                </a:lnTo>
                <a:lnTo>
                  <a:pt x="18643" y="31877"/>
                </a:lnTo>
                <a:lnTo>
                  <a:pt x="23520" y="31877"/>
                </a:lnTo>
                <a:lnTo>
                  <a:pt x="26403" y="33020"/>
                </a:lnTo>
                <a:lnTo>
                  <a:pt x="30886" y="37465"/>
                </a:lnTo>
                <a:lnTo>
                  <a:pt x="32004" y="40386"/>
                </a:lnTo>
                <a:lnTo>
                  <a:pt x="32004" y="47498"/>
                </a:lnTo>
                <a:lnTo>
                  <a:pt x="30784" y="50546"/>
                </a:lnTo>
                <a:lnTo>
                  <a:pt x="25908" y="55372"/>
                </a:lnTo>
                <a:lnTo>
                  <a:pt x="22936" y="56642"/>
                </a:lnTo>
                <a:lnTo>
                  <a:pt x="16471" y="56642"/>
                </a:lnTo>
                <a:lnTo>
                  <a:pt x="13931" y="55753"/>
                </a:lnTo>
                <a:lnTo>
                  <a:pt x="9829" y="51943"/>
                </a:lnTo>
                <a:lnTo>
                  <a:pt x="8356" y="48895"/>
                </a:lnTo>
                <a:lnTo>
                  <a:pt x="7480" y="44577"/>
                </a:lnTo>
                <a:lnTo>
                  <a:pt x="0" y="45593"/>
                </a:lnTo>
                <a:lnTo>
                  <a:pt x="508" y="50673"/>
                </a:lnTo>
                <a:lnTo>
                  <a:pt x="2514" y="54864"/>
                </a:lnTo>
                <a:lnTo>
                  <a:pt x="9588" y="61341"/>
                </a:lnTo>
                <a:lnTo>
                  <a:pt x="14033" y="62865"/>
                </a:lnTo>
                <a:lnTo>
                  <a:pt x="25311" y="62865"/>
                </a:lnTo>
                <a:lnTo>
                  <a:pt x="30238" y="61087"/>
                </a:lnTo>
                <a:lnTo>
                  <a:pt x="34810" y="56642"/>
                </a:lnTo>
                <a:lnTo>
                  <a:pt x="38011" y="53594"/>
                </a:lnTo>
                <a:lnTo>
                  <a:pt x="39941" y="49022"/>
                </a:lnTo>
                <a:lnTo>
                  <a:pt x="39941" y="39624"/>
                </a:lnTo>
                <a:close/>
              </a:path>
              <a:path w="134619" h="62865">
                <a:moveTo>
                  <a:pt x="87058" y="40132"/>
                </a:moveTo>
                <a:lnTo>
                  <a:pt x="78816" y="40132"/>
                </a:lnTo>
                <a:lnTo>
                  <a:pt x="78816" y="12446"/>
                </a:lnTo>
                <a:lnTo>
                  <a:pt x="78816" y="254"/>
                </a:lnTo>
                <a:lnTo>
                  <a:pt x="72720" y="254"/>
                </a:lnTo>
                <a:lnTo>
                  <a:pt x="71335" y="2247"/>
                </a:lnTo>
                <a:lnTo>
                  <a:pt x="71335" y="12446"/>
                </a:lnTo>
                <a:lnTo>
                  <a:pt x="71335" y="40132"/>
                </a:lnTo>
                <a:lnTo>
                  <a:pt x="52260" y="40132"/>
                </a:lnTo>
                <a:lnTo>
                  <a:pt x="71335" y="12446"/>
                </a:lnTo>
                <a:lnTo>
                  <a:pt x="71335" y="2247"/>
                </a:lnTo>
                <a:lnTo>
                  <a:pt x="44894" y="40132"/>
                </a:lnTo>
                <a:lnTo>
                  <a:pt x="44894" y="47117"/>
                </a:lnTo>
                <a:lnTo>
                  <a:pt x="71335" y="47117"/>
                </a:lnTo>
                <a:lnTo>
                  <a:pt x="71335" y="61849"/>
                </a:lnTo>
                <a:lnTo>
                  <a:pt x="78816" y="61849"/>
                </a:lnTo>
                <a:lnTo>
                  <a:pt x="78816" y="47117"/>
                </a:lnTo>
                <a:lnTo>
                  <a:pt x="87058" y="47117"/>
                </a:lnTo>
                <a:lnTo>
                  <a:pt x="87058" y="40132"/>
                </a:lnTo>
                <a:close/>
              </a:path>
              <a:path w="134619" h="62865">
                <a:moveTo>
                  <a:pt x="134391" y="24130"/>
                </a:moveTo>
                <a:lnTo>
                  <a:pt x="126822" y="4356"/>
                </a:lnTo>
                <a:lnTo>
                  <a:pt x="126822" y="21336"/>
                </a:lnTo>
                <a:lnTo>
                  <a:pt x="126809" y="41529"/>
                </a:lnTo>
                <a:lnTo>
                  <a:pt x="125615" y="48260"/>
                </a:lnTo>
                <a:lnTo>
                  <a:pt x="120954" y="54991"/>
                </a:lnTo>
                <a:lnTo>
                  <a:pt x="118046" y="56642"/>
                </a:lnTo>
                <a:lnTo>
                  <a:pt x="111163" y="56642"/>
                </a:lnTo>
                <a:lnTo>
                  <a:pt x="108292" y="54991"/>
                </a:lnTo>
                <a:lnTo>
                  <a:pt x="103606" y="48260"/>
                </a:lnTo>
                <a:lnTo>
                  <a:pt x="102425" y="41529"/>
                </a:lnTo>
                <a:lnTo>
                  <a:pt x="102425" y="21336"/>
                </a:lnTo>
                <a:lnTo>
                  <a:pt x="103708" y="14478"/>
                </a:lnTo>
                <a:lnTo>
                  <a:pt x="108343" y="7747"/>
                </a:lnTo>
                <a:lnTo>
                  <a:pt x="111099" y="6223"/>
                </a:lnTo>
                <a:lnTo>
                  <a:pt x="118033" y="6223"/>
                </a:lnTo>
                <a:lnTo>
                  <a:pt x="120954" y="7874"/>
                </a:lnTo>
                <a:lnTo>
                  <a:pt x="125641" y="14605"/>
                </a:lnTo>
                <a:lnTo>
                  <a:pt x="126822" y="21336"/>
                </a:lnTo>
                <a:lnTo>
                  <a:pt x="126822" y="4356"/>
                </a:lnTo>
                <a:lnTo>
                  <a:pt x="125704" y="3302"/>
                </a:lnTo>
                <a:lnTo>
                  <a:pt x="120751" y="635"/>
                </a:lnTo>
                <a:lnTo>
                  <a:pt x="117881" y="0"/>
                </a:lnTo>
                <a:lnTo>
                  <a:pt x="110172" y="0"/>
                </a:lnTo>
                <a:lnTo>
                  <a:pt x="94716" y="24130"/>
                </a:lnTo>
                <a:lnTo>
                  <a:pt x="94716" y="31496"/>
                </a:lnTo>
                <a:lnTo>
                  <a:pt x="108750" y="62865"/>
                </a:lnTo>
                <a:lnTo>
                  <a:pt x="119087" y="62865"/>
                </a:lnTo>
                <a:lnTo>
                  <a:pt x="134391" y="39497"/>
                </a:lnTo>
                <a:lnTo>
                  <a:pt x="134391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107440" y="9276080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59" h="62865">
                <a:moveTo>
                  <a:pt x="40513" y="39624"/>
                </a:moveTo>
                <a:lnTo>
                  <a:pt x="39509" y="36322"/>
                </a:lnTo>
                <a:lnTo>
                  <a:pt x="36029" y="31877"/>
                </a:lnTo>
                <a:lnTo>
                  <a:pt x="35445" y="31115"/>
                </a:lnTo>
                <a:lnTo>
                  <a:pt x="32600" y="29337"/>
                </a:lnTo>
                <a:lnTo>
                  <a:pt x="28943" y="28448"/>
                </a:lnTo>
                <a:lnTo>
                  <a:pt x="31762" y="27178"/>
                </a:lnTo>
                <a:lnTo>
                  <a:pt x="33032" y="26162"/>
                </a:lnTo>
                <a:lnTo>
                  <a:pt x="33870" y="25400"/>
                </a:lnTo>
                <a:lnTo>
                  <a:pt x="36753" y="21082"/>
                </a:lnTo>
                <a:lnTo>
                  <a:pt x="37477" y="18669"/>
                </a:lnTo>
                <a:lnTo>
                  <a:pt x="37426" y="13081"/>
                </a:lnTo>
                <a:lnTo>
                  <a:pt x="36715" y="10541"/>
                </a:lnTo>
                <a:lnTo>
                  <a:pt x="34086" y="6223"/>
                </a:lnTo>
                <a:lnTo>
                  <a:pt x="33705" y="5588"/>
                </a:lnTo>
                <a:lnTo>
                  <a:pt x="31521" y="3556"/>
                </a:lnTo>
                <a:lnTo>
                  <a:pt x="25831" y="762"/>
                </a:lnTo>
                <a:lnTo>
                  <a:pt x="22733" y="0"/>
                </a:lnTo>
                <a:lnTo>
                  <a:pt x="14478" y="0"/>
                </a:lnTo>
                <a:lnTo>
                  <a:pt x="10388" y="1397"/>
                </a:lnTo>
                <a:lnTo>
                  <a:pt x="3797" y="6985"/>
                </a:lnTo>
                <a:lnTo>
                  <a:pt x="1689" y="10922"/>
                </a:lnTo>
                <a:lnTo>
                  <a:pt x="762" y="16002"/>
                </a:lnTo>
                <a:lnTo>
                  <a:pt x="8356" y="17272"/>
                </a:lnTo>
                <a:lnTo>
                  <a:pt x="8915" y="13589"/>
                </a:lnTo>
                <a:lnTo>
                  <a:pt x="10160" y="10922"/>
                </a:lnTo>
                <a:lnTo>
                  <a:pt x="14135" y="7112"/>
                </a:lnTo>
                <a:lnTo>
                  <a:pt x="16573" y="6223"/>
                </a:lnTo>
                <a:lnTo>
                  <a:pt x="22504" y="6223"/>
                </a:lnTo>
                <a:lnTo>
                  <a:pt x="24955" y="7112"/>
                </a:lnTo>
                <a:lnTo>
                  <a:pt x="28727" y="10795"/>
                </a:lnTo>
                <a:lnTo>
                  <a:pt x="29654" y="13081"/>
                </a:lnTo>
                <a:lnTo>
                  <a:pt x="29654" y="19304"/>
                </a:lnTo>
                <a:lnTo>
                  <a:pt x="28359" y="21971"/>
                </a:lnTo>
                <a:lnTo>
                  <a:pt x="23190" y="25273"/>
                </a:lnTo>
                <a:lnTo>
                  <a:pt x="20281" y="26162"/>
                </a:lnTo>
                <a:lnTo>
                  <a:pt x="16332" y="26162"/>
                </a:lnTo>
                <a:lnTo>
                  <a:pt x="15824" y="26035"/>
                </a:lnTo>
                <a:lnTo>
                  <a:pt x="14986" y="32639"/>
                </a:lnTo>
                <a:lnTo>
                  <a:pt x="17119" y="32131"/>
                </a:lnTo>
                <a:lnTo>
                  <a:pt x="18910" y="31877"/>
                </a:lnTo>
                <a:lnTo>
                  <a:pt x="23850" y="31877"/>
                </a:lnTo>
                <a:lnTo>
                  <a:pt x="26771" y="33020"/>
                </a:lnTo>
                <a:lnTo>
                  <a:pt x="31318" y="37465"/>
                </a:lnTo>
                <a:lnTo>
                  <a:pt x="32448" y="40386"/>
                </a:lnTo>
                <a:lnTo>
                  <a:pt x="32448" y="47498"/>
                </a:lnTo>
                <a:lnTo>
                  <a:pt x="31229" y="50546"/>
                </a:lnTo>
                <a:lnTo>
                  <a:pt x="26276" y="55372"/>
                </a:lnTo>
                <a:lnTo>
                  <a:pt x="23266" y="56642"/>
                </a:lnTo>
                <a:lnTo>
                  <a:pt x="16700" y="56642"/>
                </a:lnTo>
                <a:lnTo>
                  <a:pt x="14135" y="55753"/>
                </a:lnTo>
                <a:lnTo>
                  <a:pt x="9969" y="51943"/>
                </a:lnTo>
                <a:lnTo>
                  <a:pt x="8470" y="48895"/>
                </a:lnTo>
                <a:lnTo>
                  <a:pt x="7594" y="44577"/>
                </a:lnTo>
                <a:lnTo>
                  <a:pt x="0" y="45593"/>
                </a:lnTo>
                <a:lnTo>
                  <a:pt x="508" y="50673"/>
                </a:lnTo>
                <a:lnTo>
                  <a:pt x="2540" y="54864"/>
                </a:lnTo>
                <a:lnTo>
                  <a:pt x="9715" y="61341"/>
                </a:lnTo>
                <a:lnTo>
                  <a:pt x="14224" y="62865"/>
                </a:lnTo>
                <a:lnTo>
                  <a:pt x="25666" y="62865"/>
                </a:lnTo>
                <a:lnTo>
                  <a:pt x="30657" y="61087"/>
                </a:lnTo>
                <a:lnTo>
                  <a:pt x="35306" y="56642"/>
                </a:lnTo>
                <a:lnTo>
                  <a:pt x="38544" y="53594"/>
                </a:lnTo>
                <a:lnTo>
                  <a:pt x="40513" y="49022"/>
                </a:lnTo>
                <a:lnTo>
                  <a:pt x="40513" y="39624"/>
                </a:lnTo>
                <a:close/>
              </a:path>
              <a:path w="137159" h="62865">
                <a:moveTo>
                  <a:pt x="88290" y="40132"/>
                </a:moveTo>
                <a:lnTo>
                  <a:pt x="79933" y="40132"/>
                </a:lnTo>
                <a:lnTo>
                  <a:pt x="79933" y="12446"/>
                </a:lnTo>
                <a:lnTo>
                  <a:pt x="79933" y="254"/>
                </a:lnTo>
                <a:lnTo>
                  <a:pt x="73748" y="254"/>
                </a:lnTo>
                <a:lnTo>
                  <a:pt x="72351" y="2235"/>
                </a:lnTo>
                <a:lnTo>
                  <a:pt x="72351" y="12446"/>
                </a:lnTo>
                <a:lnTo>
                  <a:pt x="72351" y="40132"/>
                </a:lnTo>
                <a:lnTo>
                  <a:pt x="52997" y="40132"/>
                </a:lnTo>
                <a:lnTo>
                  <a:pt x="72351" y="12446"/>
                </a:lnTo>
                <a:lnTo>
                  <a:pt x="72351" y="2235"/>
                </a:lnTo>
                <a:lnTo>
                  <a:pt x="45529" y="40132"/>
                </a:lnTo>
                <a:lnTo>
                  <a:pt x="45529" y="47117"/>
                </a:lnTo>
                <a:lnTo>
                  <a:pt x="72351" y="47117"/>
                </a:lnTo>
                <a:lnTo>
                  <a:pt x="72351" y="61849"/>
                </a:lnTo>
                <a:lnTo>
                  <a:pt x="79933" y="61849"/>
                </a:lnTo>
                <a:lnTo>
                  <a:pt x="79933" y="47117"/>
                </a:lnTo>
                <a:lnTo>
                  <a:pt x="88290" y="47117"/>
                </a:lnTo>
                <a:lnTo>
                  <a:pt x="88290" y="40132"/>
                </a:lnTo>
                <a:close/>
              </a:path>
              <a:path w="137159" h="62865">
                <a:moveTo>
                  <a:pt x="137083" y="35052"/>
                </a:moveTo>
                <a:lnTo>
                  <a:pt x="135216" y="30353"/>
                </a:lnTo>
                <a:lnTo>
                  <a:pt x="132600" y="27686"/>
                </a:lnTo>
                <a:lnTo>
                  <a:pt x="129794" y="24892"/>
                </a:lnTo>
                <a:lnTo>
                  <a:pt x="127800" y="22860"/>
                </a:lnTo>
                <a:lnTo>
                  <a:pt x="123240" y="20955"/>
                </a:lnTo>
                <a:lnTo>
                  <a:pt x="113741" y="20955"/>
                </a:lnTo>
                <a:lnTo>
                  <a:pt x="109842" y="22352"/>
                </a:lnTo>
                <a:lnTo>
                  <a:pt x="106146" y="24892"/>
                </a:lnTo>
                <a:lnTo>
                  <a:pt x="109474" y="8255"/>
                </a:lnTo>
                <a:lnTo>
                  <a:pt x="134175" y="8255"/>
                </a:lnTo>
                <a:lnTo>
                  <a:pt x="134175" y="1143"/>
                </a:lnTo>
                <a:lnTo>
                  <a:pt x="103403" y="1143"/>
                </a:lnTo>
                <a:lnTo>
                  <a:pt x="97434" y="32766"/>
                </a:lnTo>
                <a:lnTo>
                  <a:pt x="104559" y="33655"/>
                </a:lnTo>
                <a:lnTo>
                  <a:pt x="105689" y="31877"/>
                </a:lnTo>
                <a:lnTo>
                  <a:pt x="107226" y="30480"/>
                </a:lnTo>
                <a:lnTo>
                  <a:pt x="111175" y="28194"/>
                </a:lnTo>
                <a:lnTo>
                  <a:pt x="113372" y="27686"/>
                </a:lnTo>
                <a:lnTo>
                  <a:pt x="119773" y="27686"/>
                </a:lnTo>
                <a:lnTo>
                  <a:pt x="122948" y="28956"/>
                </a:lnTo>
                <a:lnTo>
                  <a:pt x="127800" y="33909"/>
                </a:lnTo>
                <a:lnTo>
                  <a:pt x="129019" y="37338"/>
                </a:lnTo>
                <a:lnTo>
                  <a:pt x="129019" y="46228"/>
                </a:lnTo>
                <a:lnTo>
                  <a:pt x="127749" y="49784"/>
                </a:lnTo>
                <a:lnTo>
                  <a:pt x="122707" y="55245"/>
                </a:lnTo>
                <a:lnTo>
                  <a:pt x="119595" y="56642"/>
                </a:lnTo>
                <a:lnTo>
                  <a:pt x="112915" y="56642"/>
                </a:lnTo>
                <a:lnTo>
                  <a:pt x="110312" y="55626"/>
                </a:lnTo>
                <a:lnTo>
                  <a:pt x="106006" y="51816"/>
                </a:lnTo>
                <a:lnTo>
                  <a:pt x="104635" y="48895"/>
                </a:lnTo>
                <a:lnTo>
                  <a:pt x="104038" y="45085"/>
                </a:lnTo>
                <a:lnTo>
                  <a:pt x="96050" y="45720"/>
                </a:lnTo>
                <a:lnTo>
                  <a:pt x="96570" y="50927"/>
                </a:lnTo>
                <a:lnTo>
                  <a:pt x="98602" y="54991"/>
                </a:lnTo>
                <a:lnTo>
                  <a:pt x="105714" y="61341"/>
                </a:lnTo>
                <a:lnTo>
                  <a:pt x="110312" y="62865"/>
                </a:lnTo>
                <a:lnTo>
                  <a:pt x="122796" y="62865"/>
                </a:lnTo>
                <a:lnTo>
                  <a:pt x="128219" y="60325"/>
                </a:lnTo>
                <a:lnTo>
                  <a:pt x="131178" y="56642"/>
                </a:lnTo>
                <a:lnTo>
                  <a:pt x="135445" y="51308"/>
                </a:lnTo>
                <a:lnTo>
                  <a:pt x="137083" y="46482"/>
                </a:lnTo>
                <a:lnTo>
                  <a:pt x="137083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455420" y="9276080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59" h="62865">
                <a:moveTo>
                  <a:pt x="40767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7907" y="46482"/>
                </a:lnTo>
                <a:lnTo>
                  <a:pt x="27940" y="38100"/>
                </a:lnTo>
                <a:lnTo>
                  <a:pt x="31750" y="34544"/>
                </a:lnTo>
                <a:lnTo>
                  <a:pt x="36449" y="29210"/>
                </a:lnTo>
                <a:lnTo>
                  <a:pt x="38100" y="26797"/>
                </a:lnTo>
                <a:lnTo>
                  <a:pt x="40132" y="21971"/>
                </a:lnTo>
                <a:lnTo>
                  <a:pt x="40640" y="19812"/>
                </a:lnTo>
                <a:lnTo>
                  <a:pt x="40640" y="12065"/>
                </a:lnTo>
                <a:lnTo>
                  <a:pt x="38989" y="8128"/>
                </a:lnTo>
                <a:lnTo>
                  <a:pt x="36957" y="6223"/>
                </a:lnTo>
                <a:lnTo>
                  <a:pt x="32131" y="1651"/>
                </a:lnTo>
                <a:lnTo>
                  <a:pt x="27432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765" y="6223"/>
                </a:lnTo>
                <a:lnTo>
                  <a:pt x="27559" y="7239"/>
                </a:lnTo>
                <a:lnTo>
                  <a:pt x="31877" y="11430"/>
                </a:lnTo>
                <a:lnTo>
                  <a:pt x="32893" y="13970"/>
                </a:lnTo>
                <a:lnTo>
                  <a:pt x="32893" y="19812"/>
                </a:lnTo>
                <a:lnTo>
                  <a:pt x="31750" y="22860"/>
                </a:lnTo>
                <a:lnTo>
                  <a:pt x="27051" y="29210"/>
                </a:lnTo>
                <a:lnTo>
                  <a:pt x="22479" y="33528"/>
                </a:lnTo>
                <a:lnTo>
                  <a:pt x="11557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59" h="62865">
                <a:moveTo>
                  <a:pt x="89281" y="39624"/>
                </a:moveTo>
                <a:lnTo>
                  <a:pt x="88265" y="36322"/>
                </a:lnTo>
                <a:lnTo>
                  <a:pt x="84709" y="31877"/>
                </a:lnTo>
                <a:lnTo>
                  <a:pt x="84201" y="31115"/>
                </a:lnTo>
                <a:lnTo>
                  <a:pt x="81407" y="29337"/>
                </a:lnTo>
                <a:lnTo>
                  <a:pt x="77724" y="28448"/>
                </a:lnTo>
                <a:lnTo>
                  <a:pt x="80518" y="27178"/>
                </a:lnTo>
                <a:lnTo>
                  <a:pt x="81788" y="26162"/>
                </a:lnTo>
                <a:lnTo>
                  <a:pt x="82677" y="25400"/>
                </a:lnTo>
                <a:lnTo>
                  <a:pt x="85471" y="21082"/>
                </a:lnTo>
                <a:lnTo>
                  <a:pt x="86233" y="18669"/>
                </a:lnTo>
                <a:lnTo>
                  <a:pt x="86106" y="13081"/>
                </a:lnTo>
                <a:lnTo>
                  <a:pt x="85471" y="10541"/>
                </a:lnTo>
                <a:lnTo>
                  <a:pt x="82804" y="6223"/>
                </a:lnTo>
                <a:lnTo>
                  <a:pt x="82423" y="5588"/>
                </a:lnTo>
                <a:lnTo>
                  <a:pt x="80264" y="3556"/>
                </a:lnTo>
                <a:lnTo>
                  <a:pt x="74676" y="762"/>
                </a:lnTo>
                <a:lnTo>
                  <a:pt x="71501" y="0"/>
                </a:lnTo>
                <a:lnTo>
                  <a:pt x="63373" y="0"/>
                </a:lnTo>
                <a:lnTo>
                  <a:pt x="59182" y="1397"/>
                </a:lnTo>
                <a:lnTo>
                  <a:pt x="52705" y="6985"/>
                </a:lnTo>
                <a:lnTo>
                  <a:pt x="50546" y="10922"/>
                </a:lnTo>
                <a:lnTo>
                  <a:pt x="49657" y="16002"/>
                </a:lnTo>
                <a:lnTo>
                  <a:pt x="57277" y="17272"/>
                </a:lnTo>
                <a:lnTo>
                  <a:pt x="57785" y="13589"/>
                </a:lnTo>
                <a:lnTo>
                  <a:pt x="59055" y="10922"/>
                </a:lnTo>
                <a:lnTo>
                  <a:pt x="62992" y="7112"/>
                </a:lnTo>
                <a:lnTo>
                  <a:pt x="65405" y="6223"/>
                </a:lnTo>
                <a:lnTo>
                  <a:pt x="71247" y="6223"/>
                </a:lnTo>
                <a:lnTo>
                  <a:pt x="73787" y="7112"/>
                </a:lnTo>
                <a:lnTo>
                  <a:pt x="77470" y="10795"/>
                </a:lnTo>
                <a:lnTo>
                  <a:pt x="78486" y="13081"/>
                </a:lnTo>
                <a:lnTo>
                  <a:pt x="78486" y="19304"/>
                </a:lnTo>
                <a:lnTo>
                  <a:pt x="77089" y="21971"/>
                </a:lnTo>
                <a:lnTo>
                  <a:pt x="72009" y="25273"/>
                </a:lnTo>
                <a:lnTo>
                  <a:pt x="69088" y="26162"/>
                </a:lnTo>
                <a:lnTo>
                  <a:pt x="65151" y="26162"/>
                </a:lnTo>
                <a:lnTo>
                  <a:pt x="64643" y="26035"/>
                </a:lnTo>
                <a:lnTo>
                  <a:pt x="63881" y="32639"/>
                </a:lnTo>
                <a:lnTo>
                  <a:pt x="65913" y="32131"/>
                </a:lnTo>
                <a:lnTo>
                  <a:pt x="67691" y="31877"/>
                </a:lnTo>
                <a:lnTo>
                  <a:pt x="72644" y="31877"/>
                </a:lnTo>
                <a:lnTo>
                  <a:pt x="75565" y="33020"/>
                </a:lnTo>
                <a:lnTo>
                  <a:pt x="80137" y="37465"/>
                </a:lnTo>
                <a:lnTo>
                  <a:pt x="81153" y="40386"/>
                </a:lnTo>
                <a:lnTo>
                  <a:pt x="81153" y="47498"/>
                </a:lnTo>
                <a:lnTo>
                  <a:pt x="80010" y="50546"/>
                </a:lnTo>
                <a:lnTo>
                  <a:pt x="75057" y="55372"/>
                </a:lnTo>
                <a:lnTo>
                  <a:pt x="72009" y="56642"/>
                </a:lnTo>
                <a:lnTo>
                  <a:pt x="65532" y="56642"/>
                </a:lnTo>
                <a:lnTo>
                  <a:pt x="62992" y="55753"/>
                </a:lnTo>
                <a:lnTo>
                  <a:pt x="58801" y="51943"/>
                </a:lnTo>
                <a:lnTo>
                  <a:pt x="57404" y="48895"/>
                </a:lnTo>
                <a:lnTo>
                  <a:pt x="56515" y="44577"/>
                </a:lnTo>
                <a:lnTo>
                  <a:pt x="48895" y="45593"/>
                </a:lnTo>
                <a:lnTo>
                  <a:pt x="49403" y="50673"/>
                </a:lnTo>
                <a:lnTo>
                  <a:pt x="51435" y="54864"/>
                </a:lnTo>
                <a:lnTo>
                  <a:pt x="58547" y="61341"/>
                </a:lnTo>
                <a:lnTo>
                  <a:pt x="63119" y="62865"/>
                </a:lnTo>
                <a:lnTo>
                  <a:pt x="74422" y="62865"/>
                </a:lnTo>
                <a:lnTo>
                  <a:pt x="79375" y="61087"/>
                </a:lnTo>
                <a:lnTo>
                  <a:pt x="84074" y="56642"/>
                </a:lnTo>
                <a:lnTo>
                  <a:pt x="87249" y="53594"/>
                </a:lnTo>
                <a:lnTo>
                  <a:pt x="89281" y="49022"/>
                </a:lnTo>
                <a:lnTo>
                  <a:pt x="89281" y="39624"/>
                </a:lnTo>
                <a:close/>
              </a:path>
              <a:path w="137159" h="62865">
                <a:moveTo>
                  <a:pt x="136779" y="24130"/>
                </a:moveTo>
                <a:lnTo>
                  <a:pt x="136398" y="20447"/>
                </a:lnTo>
                <a:lnTo>
                  <a:pt x="134493" y="13335"/>
                </a:lnTo>
                <a:lnTo>
                  <a:pt x="133223" y="10287"/>
                </a:lnTo>
                <a:lnTo>
                  <a:pt x="130683" y="6223"/>
                </a:lnTo>
                <a:lnTo>
                  <a:pt x="130048" y="5207"/>
                </a:lnTo>
                <a:lnTo>
                  <a:pt x="129032" y="4254"/>
                </a:lnTo>
                <a:lnTo>
                  <a:pt x="129032" y="21336"/>
                </a:lnTo>
                <a:lnTo>
                  <a:pt x="129032" y="41529"/>
                </a:lnTo>
                <a:lnTo>
                  <a:pt x="127889" y="48260"/>
                </a:lnTo>
                <a:lnTo>
                  <a:pt x="123190" y="54991"/>
                </a:lnTo>
                <a:lnTo>
                  <a:pt x="120269" y="56642"/>
                </a:lnTo>
                <a:lnTo>
                  <a:pt x="113284" y="56642"/>
                </a:lnTo>
                <a:lnTo>
                  <a:pt x="110363" y="54991"/>
                </a:lnTo>
                <a:lnTo>
                  <a:pt x="105664" y="48260"/>
                </a:lnTo>
                <a:lnTo>
                  <a:pt x="104521" y="41529"/>
                </a:lnTo>
                <a:lnTo>
                  <a:pt x="104521" y="21336"/>
                </a:lnTo>
                <a:lnTo>
                  <a:pt x="105791" y="14478"/>
                </a:lnTo>
                <a:lnTo>
                  <a:pt x="110490" y="7747"/>
                </a:lnTo>
                <a:lnTo>
                  <a:pt x="113157" y="6223"/>
                </a:lnTo>
                <a:lnTo>
                  <a:pt x="120269" y="6223"/>
                </a:lnTo>
                <a:lnTo>
                  <a:pt x="123190" y="7874"/>
                </a:lnTo>
                <a:lnTo>
                  <a:pt x="127889" y="14605"/>
                </a:lnTo>
                <a:lnTo>
                  <a:pt x="129032" y="21336"/>
                </a:lnTo>
                <a:lnTo>
                  <a:pt x="129032" y="4254"/>
                </a:lnTo>
                <a:lnTo>
                  <a:pt x="128016" y="3302"/>
                </a:lnTo>
                <a:lnTo>
                  <a:pt x="122936" y="635"/>
                </a:lnTo>
                <a:lnTo>
                  <a:pt x="120015" y="0"/>
                </a:lnTo>
                <a:lnTo>
                  <a:pt x="112268" y="0"/>
                </a:lnTo>
                <a:lnTo>
                  <a:pt x="96647" y="24130"/>
                </a:lnTo>
                <a:lnTo>
                  <a:pt x="96647" y="31496"/>
                </a:lnTo>
                <a:lnTo>
                  <a:pt x="110871" y="62865"/>
                </a:lnTo>
                <a:lnTo>
                  <a:pt x="121285" y="62865"/>
                </a:lnTo>
                <a:lnTo>
                  <a:pt x="136779" y="39497"/>
                </a:lnTo>
                <a:lnTo>
                  <a:pt x="136779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803400" y="9276080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60" h="62865">
                <a:moveTo>
                  <a:pt x="40767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7907" y="46482"/>
                </a:lnTo>
                <a:lnTo>
                  <a:pt x="27940" y="38100"/>
                </a:lnTo>
                <a:lnTo>
                  <a:pt x="31750" y="34544"/>
                </a:lnTo>
                <a:lnTo>
                  <a:pt x="36449" y="29210"/>
                </a:lnTo>
                <a:lnTo>
                  <a:pt x="38100" y="26797"/>
                </a:lnTo>
                <a:lnTo>
                  <a:pt x="40132" y="21971"/>
                </a:lnTo>
                <a:lnTo>
                  <a:pt x="40640" y="19812"/>
                </a:lnTo>
                <a:lnTo>
                  <a:pt x="40640" y="12065"/>
                </a:lnTo>
                <a:lnTo>
                  <a:pt x="38989" y="8128"/>
                </a:lnTo>
                <a:lnTo>
                  <a:pt x="36957" y="6223"/>
                </a:lnTo>
                <a:lnTo>
                  <a:pt x="32131" y="1651"/>
                </a:lnTo>
                <a:lnTo>
                  <a:pt x="27432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765" y="6223"/>
                </a:lnTo>
                <a:lnTo>
                  <a:pt x="27559" y="7239"/>
                </a:lnTo>
                <a:lnTo>
                  <a:pt x="31877" y="11430"/>
                </a:lnTo>
                <a:lnTo>
                  <a:pt x="32893" y="13970"/>
                </a:lnTo>
                <a:lnTo>
                  <a:pt x="32893" y="19812"/>
                </a:lnTo>
                <a:lnTo>
                  <a:pt x="31750" y="22860"/>
                </a:lnTo>
                <a:lnTo>
                  <a:pt x="26924" y="29210"/>
                </a:lnTo>
                <a:lnTo>
                  <a:pt x="22479" y="33528"/>
                </a:lnTo>
                <a:lnTo>
                  <a:pt x="11557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60" h="62865">
                <a:moveTo>
                  <a:pt x="88900" y="24130"/>
                </a:moveTo>
                <a:lnTo>
                  <a:pt x="88519" y="20447"/>
                </a:lnTo>
                <a:lnTo>
                  <a:pt x="86741" y="13335"/>
                </a:lnTo>
                <a:lnTo>
                  <a:pt x="85471" y="10287"/>
                </a:lnTo>
                <a:lnTo>
                  <a:pt x="82804" y="6223"/>
                </a:lnTo>
                <a:lnTo>
                  <a:pt x="82169" y="5207"/>
                </a:lnTo>
                <a:lnTo>
                  <a:pt x="81280" y="4381"/>
                </a:lnTo>
                <a:lnTo>
                  <a:pt x="81280" y="21336"/>
                </a:lnTo>
                <a:lnTo>
                  <a:pt x="81280" y="41529"/>
                </a:lnTo>
                <a:lnTo>
                  <a:pt x="80010" y="48260"/>
                </a:lnTo>
                <a:lnTo>
                  <a:pt x="75311" y="54991"/>
                </a:lnTo>
                <a:lnTo>
                  <a:pt x="72390" y="56642"/>
                </a:lnTo>
                <a:lnTo>
                  <a:pt x="65405" y="56642"/>
                </a:lnTo>
                <a:lnTo>
                  <a:pt x="62611" y="54991"/>
                </a:lnTo>
                <a:lnTo>
                  <a:pt x="57785" y="48260"/>
                </a:lnTo>
                <a:lnTo>
                  <a:pt x="56642" y="41529"/>
                </a:lnTo>
                <a:lnTo>
                  <a:pt x="56642" y="21336"/>
                </a:lnTo>
                <a:lnTo>
                  <a:pt x="57912" y="14478"/>
                </a:lnTo>
                <a:lnTo>
                  <a:pt x="62611" y="7747"/>
                </a:lnTo>
                <a:lnTo>
                  <a:pt x="65405" y="6223"/>
                </a:lnTo>
                <a:lnTo>
                  <a:pt x="72390" y="6223"/>
                </a:lnTo>
                <a:lnTo>
                  <a:pt x="75311" y="7874"/>
                </a:lnTo>
                <a:lnTo>
                  <a:pt x="80010" y="14605"/>
                </a:lnTo>
                <a:lnTo>
                  <a:pt x="81280" y="21336"/>
                </a:lnTo>
                <a:lnTo>
                  <a:pt x="81280" y="4381"/>
                </a:lnTo>
                <a:lnTo>
                  <a:pt x="80137" y="3302"/>
                </a:lnTo>
                <a:lnTo>
                  <a:pt x="75184" y="635"/>
                </a:lnTo>
                <a:lnTo>
                  <a:pt x="72263" y="0"/>
                </a:lnTo>
                <a:lnTo>
                  <a:pt x="64516" y="0"/>
                </a:lnTo>
                <a:lnTo>
                  <a:pt x="48895" y="24130"/>
                </a:lnTo>
                <a:lnTo>
                  <a:pt x="48895" y="31496"/>
                </a:lnTo>
                <a:lnTo>
                  <a:pt x="62992" y="62865"/>
                </a:lnTo>
                <a:lnTo>
                  <a:pt x="73406" y="62865"/>
                </a:lnTo>
                <a:lnTo>
                  <a:pt x="88900" y="39497"/>
                </a:lnTo>
                <a:lnTo>
                  <a:pt x="88900" y="24130"/>
                </a:lnTo>
                <a:close/>
              </a:path>
              <a:path w="137160" h="62865">
                <a:moveTo>
                  <a:pt x="136779" y="24130"/>
                </a:moveTo>
                <a:lnTo>
                  <a:pt x="136398" y="20447"/>
                </a:lnTo>
                <a:lnTo>
                  <a:pt x="134493" y="13335"/>
                </a:lnTo>
                <a:lnTo>
                  <a:pt x="133223" y="10287"/>
                </a:lnTo>
                <a:lnTo>
                  <a:pt x="130683" y="6223"/>
                </a:lnTo>
                <a:lnTo>
                  <a:pt x="130048" y="5207"/>
                </a:lnTo>
                <a:lnTo>
                  <a:pt x="129032" y="4254"/>
                </a:lnTo>
                <a:lnTo>
                  <a:pt x="129032" y="21336"/>
                </a:lnTo>
                <a:lnTo>
                  <a:pt x="129032" y="41529"/>
                </a:lnTo>
                <a:lnTo>
                  <a:pt x="127889" y="48260"/>
                </a:lnTo>
                <a:lnTo>
                  <a:pt x="123190" y="54991"/>
                </a:lnTo>
                <a:lnTo>
                  <a:pt x="120269" y="56642"/>
                </a:lnTo>
                <a:lnTo>
                  <a:pt x="113284" y="56642"/>
                </a:lnTo>
                <a:lnTo>
                  <a:pt x="110363" y="54991"/>
                </a:lnTo>
                <a:lnTo>
                  <a:pt x="105664" y="48260"/>
                </a:lnTo>
                <a:lnTo>
                  <a:pt x="104521" y="41529"/>
                </a:lnTo>
                <a:lnTo>
                  <a:pt x="104521" y="21336"/>
                </a:lnTo>
                <a:lnTo>
                  <a:pt x="105791" y="14478"/>
                </a:lnTo>
                <a:lnTo>
                  <a:pt x="110490" y="7747"/>
                </a:lnTo>
                <a:lnTo>
                  <a:pt x="113157" y="6223"/>
                </a:lnTo>
                <a:lnTo>
                  <a:pt x="120269" y="6223"/>
                </a:lnTo>
                <a:lnTo>
                  <a:pt x="123190" y="7874"/>
                </a:lnTo>
                <a:lnTo>
                  <a:pt x="127889" y="14605"/>
                </a:lnTo>
                <a:lnTo>
                  <a:pt x="129032" y="21336"/>
                </a:lnTo>
                <a:lnTo>
                  <a:pt x="129032" y="4254"/>
                </a:lnTo>
                <a:lnTo>
                  <a:pt x="128016" y="3302"/>
                </a:lnTo>
                <a:lnTo>
                  <a:pt x="122936" y="635"/>
                </a:lnTo>
                <a:lnTo>
                  <a:pt x="120015" y="0"/>
                </a:lnTo>
                <a:lnTo>
                  <a:pt x="112268" y="0"/>
                </a:lnTo>
                <a:lnTo>
                  <a:pt x="96647" y="24130"/>
                </a:lnTo>
                <a:lnTo>
                  <a:pt x="96647" y="31496"/>
                </a:lnTo>
                <a:lnTo>
                  <a:pt x="110871" y="62865"/>
                </a:lnTo>
                <a:lnTo>
                  <a:pt x="121285" y="62865"/>
                </a:lnTo>
                <a:lnTo>
                  <a:pt x="136779" y="39497"/>
                </a:lnTo>
                <a:lnTo>
                  <a:pt x="136779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2151380" y="9276080"/>
            <a:ext cx="137160" cy="62865"/>
          </a:xfrm>
          <a:custGeom>
            <a:avLst/>
            <a:gdLst/>
            <a:ahLst/>
            <a:cxnLst/>
            <a:rect l="l" t="t" r="r" b="b"/>
            <a:pathLst>
              <a:path w="137160" h="62865">
                <a:moveTo>
                  <a:pt x="40767" y="54610"/>
                </a:moveTo>
                <a:lnTo>
                  <a:pt x="10541" y="54610"/>
                </a:lnTo>
                <a:lnTo>
                  <a:pt x="12446" y="51816"/>
                </a:lnTo>
                <a:lnTo>
                  <a:pt x="17907" y="46482"/>
                </a:lnTo>
                <a:lnTo>
                  <a:pt x="27940" y="38100"/>
                </a:lnTo>
                <a:lnTo>
                  <a:pt x="31750" y="34544"/>
                </a:lnTo>
                <a:lnTo>
                  <a:pt x="36449" y="29210"/>
                </a:lnTo>
                <a:lnTo>
                  <a:pt x="38100" y="26797"/>
                </a:lnTo>
                <a:lnTo>
                  <a:pt x="40132" y="21971"/>
                </a:lnTo>
                <a:lnTo>
                  <a:pt x="40640" y="19812"/>
                </a:lnTo>
                <a:lnTo>
                  <a:pt x="40640" y="12065"/>
                </a:lnTo>
                <a:lnTo>
                  <a:pt x="38989" y="8128"/>
                </a:lnTo>
                <a:lnTo>
                  <a:pt x="36957" y="6223"/>
                </a:lnTo>
                <a:lnTo>
                  <a:pt x="32131" y="1651"/>
                </a:lnTo>
                <a:lnTo>
                  <a:pt x="27432" y="0"/>
                </a:lnTo>
                <a:lnTo>
                  <a:pt x="15621" y="0"/>
                </a:lnTo>
                <a:lnTo>
                  <a:pt x="10922" y="1524"/>
                </a:lnTo>
                <a:lnTo>
                  <a:pt x="4064" y="7620"/>
                </a:lnTo>
                <a:lnTo>
                  <a:pt x="2032" y="12065"/>
                </a:lnTo>
                <a:lnTo>
                  <a:pt x="1524" y="17780"/>
                </a:lnTo>
                <a:lnTo>
                  <a:pt x="9271" y="18542"/>
                </a:lnTo>
                <a:lnTo>
                  <a:pt x="9271" y="14732"/>
                </a:lnTo>
                <a:lnTo>
                  <a:pt x="10414" y="11684"/>
                </a:lnTo>
                <a:lnTo>
                  <a:pt x="14732" y="7366"/>
                </a:lnTo>
                <a:lnTo>
                  <a:pt x="17653" y="6223"/>
                </a:lnTo>
                <a:lnTo>
                  <a:pt x="24765" y="6223"/>
                </a:lnTo>
                <a:lnTo>
                  <a:pt x="27559" y="7239"/>
                </a:lnTo>
                <a:lnTo>
                  <a:pt x="31877" y="11430"/>
                </a:lnTo>
                <a:lnTo>
                  <a:pt x="32893" y="13970"/>
                </a:lnTo>
                <a:lnTo>
                  <a:pt x="32893" y="19812"/>
                </a:lnTo>
                <a:lnTo>
                  <a:pt x="31750" y="22860"/>
                </a:lnTo>
                <a:lnTo>
                  <a:pt x="26924" y="29210"/>
                </a:lnTo>
                <a:lnTo>
                  <a:pt x="22479" y="33528"/>
                </a:lnTo>
                <a:lnTo>
                  <a:pt x="11557" y="42545"/>
                </a:lnTo>
                <a:lnTo>
                  <a:pt x="8128" y="45720"/>
                </a:lnTo>
                <a:lnTo>
                  <a:pt x="3683" y="51054"/>
                </a:lnTo>
                <a:lnTo>
                  <a:pt x="2032" y="53848"/>
                </a:lnTo>
                <a:lnTo>
                  <a:pt x="254" y="58293"/>
                </a:lnTo>
                <a:lnTo>
                  <a:pt x="0" y="59944"/>
                </a:lnTo>
                <a:lnTo>
                  <a:pt x="127" y="61849"/>
                </a:lnTo>
                <a:lnTo>
                  <a:pt x="40767" y="61849"/>
                </a:lnTo>
                <a:lnTo>
                  <a:pt x="40767" y="54610"/>
                </a:lnTo>
                <a:close/>
              </a:path>
              <a:path w="137160" h="62865">
                <a:moveTo>
                  <a:pt x="77279" y="13677"/>
                </a:moveTo>
                <a:lnTo>
                  <a:pt x="69723" y="13677"/>
                </a:lnTo>
                <a:lnTo>
                  <a:pt x="69723" y="61849"/>
                </a:lnTo>
                <a:lnTo>
                  <a:pt x="77279" y="61849"/>
                </a:lnTo>
                <a:lnTo>
                  <a:pt x="77279" y="13677"/>
                </a:lnTo>
                <a:close/>
              </a:path>
              <a:path w="137160" h="62865">
                <a:moveTo>
                  <a:pt x="77343" y="0"/>
                </a:moveTo>
                <a:lnTo>
                  <a:pt x="72390" y="0"/>
                </a:lnTo>
                <a:lnTo>
                  <a:pt x="71120" y="2667"/>
                </a:lnTo>
                <a:lnTo>
                  <a:pt x="68961" y="5461"/>
                </a:lnTo>
                <a:lnTo>
                  <a:pt x="62611" y="11049"/>
                </a:lnTo>
                <a:lnTo>
                  <a:pt x="58928" y="13462"/>
                </a:lnTo>
                <a:lnTo>
                  <a:pt x="54610" y="15494"/>
                </a:lnTo>
                <a:lnTo>
                  <a:pt x="54610" y="22733"/>
                </a:lnTo>
                <a:lnTo>
                  <a:pt x="69723" y="13589"/>
                </a:lnTo>
                <a:lnTo>
                  <a:pt x="77343" y="13589"/>
                </a:lnTo>
                <a:lnTo>
                  <a:pt x="77343" y="0"/>
                </a:lnTo>
                <a:close/>
              </a:path>
              <a:path w="137160" h="62865">
                <a:moveTo>
                  <a:pt x="136779" y="24130"/>
                </a:moveTo>
                <a:lnTo>
                  <a:pt x="136398" y="20447"/>
                </a:lnTo>
                <a:lnTo>
                  <a:pt x="134493" y="13335"/>
                </a:lnTo>
                <a:lnTo>
                  <a:pt x="133223" y="10287"/>
                </a:lnTo>
                <a:lnTo>
                  <a:pt x="130683" y="6223"/>
                </a:lnTo>
                <a:lnTo>
                  <a:pt x="130048" y="5207"/>
                </a:lnTo>
                <a:lnTo>
                  <a:pt x="129032" y="4254"/>
                </a:lnTo>
                <a:lnTo>
                  <a:pt x="129032" y="21336"/>
                </a:lnTo>
                <a:lnTo>
                  <a:pt x="129032" y="41529"/>
                </a:lnTo>
                <a:lnTo>
                  <a:pt x="127889" y="48260"/>
                </a:lnTo>
                <a:lnTo>
                  <a:pt x="123190" y="54991"/>
                </a:lnTo>
                <a:lnTo>
                  <a:pt x="120269" y="56642"/>
                </a:lnTo>
                <a:lnTo>
                  <a:pt x="113284" y="56642"/>
                </a:lnTo>
                <a:lnTo>
                  <a:pt x="110363" y="54991"/>
                </a:lnTo>
                <a:lnTo>
                  <a:pt x="105664" y="48260"/>
                </a:lnTo>
                <a:lnTo>
                  <a:pt x="104521" y="41529"/>
                </a:lnTo>
                <a:lnTo>
                  <a:pt x="104521" y="21336"/>
                </a:lnTo>
                <a:lnTo>
                  <a:pt x="105791" y="14478"/>
                </a:lnTo>
                <a:lnTo>
                  <a:pt x="110490" y="7747"/>
                </a:lnTo>
                <a:lnTo>
                  <a:pt x="113157" y="6223"/>
                </a:lnTo>
                <a:lnTo>
                  <a:pt x="120269" y="6223"/>
                </a:lnTo>
                <a:lnTo>
                  <a:pt x="123190" y="7874"/>
                </a:lnTo>
                <a:lnTo>
                  <a:pt x="127889" y="14605"/>
                </a:lnTo>
                <a:lnTo>
                  <a:pt x="129032" y="21336"/>
                </a:lnTo>
                <a:lnTo>
                  <a:pt x="129032" y="4254"/>
                </a:lnTo>
                <a:lnTo>
                  <a:pt x="128016" y="3302"/>
                </a:lnTo>
                <a:lnTo>
                  <a:pt x="122936" y="635"/>
                </a:lnTo>
                <a:lnTo>
                  <a:pt x="120015" y="0"/>
                </a:lnTo>
                <a:lnTo>
                  <a:pt x="112268" y="0"/>
                </a:lnTo>
                <a:lnTo>
                  <a:pt x="96647" y="24130"/>
                </a:lnTo>
                <a:lnTo>
                  <a:pt x="96647" y="31496"/>
                </a:lnTo>
                <a:lnTo>
                  <a:pt x="110871" y="62865"/>
                </a:lnTo>
                <a:lnTo>
                  <a:pt x="121285" y="62865"/>
                </a:lnTo>
                <a:lnTo>
                  <a:pt x="136779" y="39497"/>
                </a:lnTo>
                <a:lnTo>
                  <a:pt x="136779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2580640" y="9276080"/>
            <a:ext cx="109220" cy="62865"/>
          </a:xfrm>
          <a:custGeom>
            <a:avLst/>
            <a:gdLst/>
            <a:ahLst/>
            <a:cxnLst/>
            <a:rect l="l" t="t" r="r" b="b"/>
            <a:pathLst>
              <a:path w="109219" h="62865">
                <a:moveTo>
                  <a:pt x="23050" y="13677"/>
                </a:moveTo>
                <a:lnTo>
                  <a:pt x="15367" y="13677"/>
                </a:lnTo>
                <a:lnTo>
                  <a:pt x="15367" y="61849"/>
                </a:lnTo>
                <a:lnTo>
                  <a:pt x="23050" y="61849"/>
                </a:lnTo>
                <a:lnTo>
                  <a:pt x="23050" y="13677"/>
                </a:lnTo>
                <a:close/>
              </a:path>
              <a:path w="109219" h="62865">
                <a:moveTo>
                  <a:pt x="23114" y="0"/>
                </a:moveTo>
                <a:lnTo>
                  <a:pt x="18161" y="0"/>
                </a:lnTo>
                <a:lnTo>
                  <a:pt x="16764" y="2667"/>
                </a:lnTo>
                <a:lnTo>
                  <a:pt x="14478" y="5461"/>
                </a:lnTo>
                <a:lnTo>
                  <a:pt x="8128" y="11049"/>
                </a:lnTo>
                <a:lnTo>
                  <a:pt x="4318" y="13462"/>
                </a:lnTo>
                <a:lnTo>
                  <a:pt x="0" y="15494"/>
                </a:lnTo>
                <a:lnTo>
                  <a:pt x="0" y="22733"/>
                </a:lnTo>
                <a:lnTo>
                  <a:pt x="15367" y="13589"/>
                </a:lnTo>
                <a:lnTo>
                  <a:pt x="23114" y="13589"/>
                </a:lnTo>
                <a:lnTo>
                  <a:pt x="23114" y="0"/>
                </a:lnTo>
                <a:close/>
              </a:path>
              <a:path w="109219" h="62865">
                <a:moveTo>
                  <a:pt x="55892" y="53251"/>
                </a:moveTo>
                <a:lnTo>
                  <a:pt x="47117" y="53251"/>
                </a:lnTo>
                <a:lnTo>
                  <a:pt x="47117" y="61849"/>
                </a:lnTo>
                <a:lnTo>
                  <a:pt x="55892" y="61849"/>
                </a:lnTo>
                <a:lnTo>
                  <a:pt x="55892" y="53251"/>
                </a:lnTo>
                <a:close/>
              </a:path>
              <a:path w="109219" h="62865">
                <a:moveTo>
                  <a:pt x="108712" y="35052"/>
                </a:moveTo>
                <a:lnTo>
                  <a:pt x="106807" y="30353"/>
                </a:lnTo>
                <a:lnTo>
                  <a:pt x="104140" y="27686"/>
                </a:lnTo>
                <a:lnTo>
                  <a:pt x="101219" y="24892"/>
                </a:lnTo>
                <a:lnTo>
                  <a:pt x="99187" y="22860"/>
                </a:lnTo>
                <a:lnTo>
                  <a:pt x="94615" y="20955"/>
                </a:lnTo>
                <a:lnTo>
                  <a:pt x="84963" y="20955"/>
                </a:lnTo>
                <a:lnTo>
                  <a:pt x="81026" y="22352"/>
                </a:lnTo>
                <a:lnTo>
                  <a:pt x="77343" y="24892"/>
                </a:lnTo>
                <a:lnTo>
                  <a:pt x="80645" y="8255"/>
                </a:lnTo>
                <a:lnTo>
                  <a:pt x="105664" y="8255"/>
                </a:lnTo>
                <a:lnTo>
                  <a:pt x="105664" y="1143"/>
                </a:lnTo>
                <a:lnTo>
                  <a:pt x="74549" y="1143"/>
                </a:lnTo>
                <a:lnTo>
                  <a:pt x="68453" y="32766"/>
                </a:lnTo>
                <a:lnTo>
                  <a:pt x="75692" y="33655"/>
                </a:lnTo>
                <a:lnTo>
                  <a:pt x="76835" y="31877"/>
                </a:lnTo>
                <a:lnTo>
                  <a:pt x="78359" y="30480"/>
                </a:lnTo>
                <a:lnTo>
                  <a:pt x="82423" y="28194"/>
                </a:lnTo>
                <a:lnTo>
                  <a:pt x="84582" y="27686"/>
                </a:lnTo>
                <a:lnTo>
                  <a:pt x="91059" y="27686"/>
                </a:lnTo>
                <a:lnTo>
                  <a:pt x="94361" y="28956"/>
                </a:lnTo>
                <a:lnTo>
                  <a:pt x="99187" y="33909"/>
                </a:lnTo>
                <a:lnTo>
                  <a:pt x="100457" y="37338"/>
                </a:lnTo>
                <a:lnTo>
                  <a:pt x="100457" y="46228"/>
                </a:lnTo>
                <a:lnTo>
                  <a:pt x="99187" y="49784"/>
                </a:lnTo>
                <a:lnTo>
                  <a:pt x="94107" y="55245"/>
                </a:lnTo>
                <a:lnTo>
                  <a:pt x="90932" y="56642"/>
                </a:lnTo>
                <a:lnTo>
                  <a:pt x="84201" y="56642"/>
                </a:lnTo>
                <a:lnTo>
                  <a:pt x="81534" y="55626"/>
                </a:lnTo>
                <a:lnTo>
                  <a:pt x="77216" y="51816"/>
                </a:lnTo>
                <a:lnTo>
                  <a:pt x="75819" y="48895"/>
                </a:lnTo>
                <a:lnTo>
                  <a:pt x="75184" y="45085"/>
                </a:lnTo>
                <a:lnTo>
                  <a:pt x="67056" y="45720"/>
                </a:lnTo>
                <a:lnTo>
                  <a:pt x="67564" y="50927"/>
                </a:lnTo>
                <a:lnTo>
                  <a:pt x="69723" y="54991"/>
                </a:lnTo>
                <a:lnTo>
                  <a:pt x="76835" y="61341"/>
                </a:lnTo>
                <a:lnTo>
                  <a:pt x="81534" y="62865"/>
                </a:lnTo>
                <a:lnTo>
                  <a:pt x="94234" y="62865"/>
                </a:lnTo>
                <a:lnTo>
                  <a:pt x="99695" y="60325"/>
                </a:lnTo>
                <a:lnTo>
                  <a:pt x="102616" y="56642"/>
                </a:lnTo>
                <a:lnTo>
                  <a:pt x="106934" y="51308"/>
                </a:lnTo>
                <a:lnTo>
                  <a:pt x="108712" y="46482"/>
                </a:lnTo>
                <a:lnTo>
                  <a:pt x="108712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2959100" y="9276080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80" h="62865">
                <a:moveTo>
                  <a:pt x="41021" y="35052"/>
                </a:moveTo>
                <a:lnTo>
                  <a:pt x="39116" y="30353"/>
                </a:lnTo>
                <a:lnTo>
                  <a:pt x="36449" y="27686"/>
                </a:lnTo>
                <a:lnTo>
                  <a:pt x="33655" y="24892"/>
                </a:lnTo>
                <a:lnTo>
                  <a:pt x="31750" y="22860"/>
                </a:lnTo>
                <a:lnTo>
                  <a:pt x="27178" y="20955"/>
                </a:lnTo>
                <a:lnTo>
                  <a:pt x="17653" y="20955"/>
                </a:lnTo>
                <a:lnTo>
                  <a:pt x="13716" y="22352"/>
                </a:lnTo>
                <a:lnTo>
                  <a:pt x="10033" y="24892"/>
                </a:lnTo>
                <a:lnTo>
                  <a:pt x="13462" y="8255"/>
                </a:lnTo>
                <a:lnTo>
                  <a:pt x="38100" y="8255"/>
                </a:lnTo>
                <a:lnTo>
                  <a:pt x="38100" y="1143"/>
                </a:lnTo>
                <a:lnTo>
                  <a:pt x="7366" y="1143"/>
                </a:lnTo>
                <a:lnTo>
                  <a:pt x="1397" y="32766"/>
                </a:lnTo>
                <a:lnTo>
                  <a:pt x="8509" y="33655"/>
                </a:lnTo>
                <a:lnTo>
                  <a:pt x="9652" y="31877"/>
                </a:lnTo>
                <a:lnTo>
                  <a:pt x="11176" y="30480"/>
                </a:lnTo>
                <a:lnTo>
                  <a:pt x="15113" y="28194"/>
                </a:lnTo>
                <a:lnTo>
                  <a:pt x="17272" y="27686"/>
                </a:lnTo>
                <a:lnTo>
                  <a:pt x="23622" y="27686"/>
                </a:lnTo>
                <a:lnTo>
                  <a:pt x="26797" y="28956"/>
                </a:lnTo>
                <a:lnTo>
                  <a:pt x="31750" y="33909"/>
                </a:lnTo>
                <a:lnTo>
                  <a:pt x="32893" y="37338"/>
                </a:lnTo>
                <a:lnTo>
                  <a:pt x="32893" y="46228"/>
                </a:lnTo>
                <a:lnTo>
                  <a:pt x="31623" y="49784"/>
                </a:lnTo>
                <a:lnTo>
                  <a:pt x="26543" y="55245"/>
                </a:lnTo>
                <a:lnTo>
                  <a:pt x="23495" y="56642"/>
                </a:lnTo>
                <a:lnTo>
                  <a:pt x="16764" y="56642"/>
                </a:lnTo>
                <a:lnTo>
                  <a:pt x="14224" y="55626"/>
                </a:lnTo>
                <a:lnTo>
                  <a:pt x="9906" y="51816"/>
                </a:lnTo>
                <a:lnTo>
                  <a:pt x="8509" y="48895"/>
                </a:lnTo>
                <a:lnTo>
                  <a:pt x="8001" y="45085"/>
                </a:lnTo>
                <a:lnTo>
                  <a:pt x="0" y="45720"/>
                </a:lnTo>
                <a:lnTo>
                  <a:pt x="508" y="50927"/>
                </a:lnTo>
                <a:lnTo>
                  <a:pt x="2540" y="54991"/>
                </a:lnTo>
                <a:lnTo>
                  <a:pt x="9652" y="61341"/>
                </a:lnTo>
                <a:lnTo>
                  <a:pt x="14224" y="62865"/>
                </a:lnTo>
                <a:lnTo>
                  <a:pt x="26670" y="62865"/>
                </a:lnTo>
                <a:lnTo>
                  <a:pt x="32131" y="60325"/>
                </a:lnTo>
                <a:lnTo>
                  <a:pt x="35052" y="56642"/>
                </a:lnTo>
                <a:lnTo>
                  <a:pt x="39370" y="51308"/>
                </a:lnTo>
                <a:lnTo>
                  <a:pt x="41021" y="46482"/>
                </a:lnTo>
                <a:lnTo>
                  <a:pt x="41021" y="35052"/>
                </a:lnTo>
                <a:close/>
              </a:path>
              <a:path w="208280" h="62865">
                <a:moveTo>
                  <a:pt x="60845" y="53251"/>
                </a:moveTo>
                <a:lnTo>
                  <a:pt x="52197" y="53251"/>
                </a:lnTo>
                <a:lnTo>
                  <a:pt x="52197" y="61849"/>
                </a:lnTo>
                <a:lnTo>
                  <a:pt x="60845" y="61849"/>
                </a:lnTo>
                <a:lnTo>
                  <a:pt x="60845" y="53251"/>
                </a:lnTo>
                <a:close/>
              </a:path>
              <a:path w="208280" h="62865">
                <a:moveTo>
                  <a:pt x="105791" y="56769"/>
                </a:moveTo>
                <a:lnTo>
                  <a:pt x="80391" y="46863"/>
                </a:lnTo>
                <a:lnTo>
                  <a:pt x="73152" y="47625"/>
                </a:lnTo>
                <a:lnTo>
                  <a:pt x="73660" y="52451"/>
                </a:lnTo>
                <a:lnTo>
                  <a:pt x="75565" y="56134"/>
                </a:lnTo>
                <a:lnTo>
                  <a:pt x="81661" y="61468"/>
                </a:lnTo>
                <a:lnTo>
                  <a:pt x="85598" y="62865"/>
                </a:lnTo>
                <a:lnTo>
                  <a:pt x="94996" y="62865"/>
                </a:lnTo>
                <a:lnTo>
                  <a:pt x="98933" y="61595"/>
                </a:lnTo>
                <a:lnTo>
                  <a:pt x="105791" y="56769"/>
                </a:lnTo>
                <a:close/>
              </a:path>
              <a:path w="208280" h="62865">
                <a:moveTo>
                  <a:pt x="112522" y="22225"/>
                </a:moveTo>
                <a:lnTo>
                  <a:pt x="104140" y="4445"/>
                </a:lnTo>
                <a:lnTo>
                  <a:pt x="104140" y="16129"/>
                </a:lnTo>
                <a:lnTo>
                  <a:pt x="104013" y="25019"/>
                </a:lnTo>
                <a:lnTo>
                  <a:pt x="102997" y="28194"/>
                </a:lnTo>
                <a:lnTo>
                  <a:pt x="98425" y="33020"/>
                </a:lnTo>
                <a:lnTo>
                  <a:pt x="95631" y="34290"/>
                </a:lnTo>
                <a:lnTo>
                  <a:pt x="88646" y="34290"/>
                </a:lnTo>
                <a:lnTo>
                  <a:pt x="85725" y="33020"/>
                </a:lnTo>
                <a:lnTo>
                  <a:pt x="80899" y="28194"/>
                </a:lnTo>
                <a:lnTo>
                  <a:pt x="79756" y="25019"/>
                </a:lnTo>
                <a:lnTo>
                  <a:pt x="79756" y="16510"/>
                </a:lnTo>
                <a:lnTo>
                  <a:pt x="81026" y="13081"/>
                </a:lnTo>
                <a:lnTo>
                  <a:pt x="85979" y="7620"/>
                </a:lnTo>
                <a:lnTo>
                  <a:pt x="88900" y="6223"/>
                </a:lnTo>
                <a:lnTo>
                  <a:pt x="95504" y="6223"/>
                </a:lnTo>
                <a:lnTo>
                  <a:pt x="98298" y="7493"/>
                </a:lnTo>
                <a:lnTo>
                  <a:pt x="102997" y="12700"/>
                </a:lnTo>
                <a:lnTo>
                  <a:pt x="104140" y="16129"/>
                </a:lnTo>
                <a:lnTo>
                  <a:pt x="104140" y="4445"/>
                </a:lnTo>
                <a:lnTo>
                  <a:pt x="99060" y="1016"/>
                </a:lnTo>
                <a:lnTo>
                  <a:pt x="95377" y="0"/>
                </a:lnTo>
                <a:lnTo>
                  <a:pt x="85852" y="0"/>
                </a:lnTo>
                <a:lnTo>
                  <a:pt x="81153" y="1905"/>
                </a:lnTo>
                <a:lnTo>
                  <a:pt x="73787" y="9525"/>
                </a:lnTo>
                <a:lnTo>
                  <a:pt x="71882" y="14605"/>
                </a:lnTo>
                <a:lnTo>
                  <a:pt x="71882" y="26797"/>
                </a:lnTo>
                <a:lnTo>
                  <a:pt x="73660" y="31750"/>
                </a:lnTo>
                <a:lnTo>
                  <a:pt x="80772" y="39116"/>
                </a:lnTo>
                <a:lnTo>
                  <a:pt x="85090" y="40894"/>
                </a:lnTo>
                <a:lnTo>
                  <a:pt x="93345" y="40894"/>
                </a:lnTo>
                <a:lnTo>
                  <a:pt x="96139" y="40259"/>
                </a:lnTo>
                <a:lnTo>
                  <a:pt x="101346" y="37211"/>
                </a:lnTo>
                <a:lnTo>
                  <a:pt x="103505" y="35306"/>
                </a:lnTo>
                <a:lnTo>
                  <a:pt x="104013" y="34290"/>
                </a:lnTo>
                <a:lnTo>
                  <a:pt x="105029" y="32893"/>
                </a:lnTo>
                <a:lnTo>
                  <a:pt x="105029" y="37719"/>
                </a:lnTo>
                <a:lnTo>
                  <a:pt x="104648" y="40513"/>
                </a:lnTo>
                <a:lnTo>
                  <a:pt x="92964" y="56642"/>
                </a:lnTo>
                <a:lnTo>
                  <a:pt x="105791" y="56642"/>
                </a:lnTo>
                <a:lnTo>
                  <a:pt x="108331" y="53213"/>
                </a:lnTo>
                <a:lnTo>
                  <a:pt x="111760" y="43942"/>
                </a:lnTo>
                <a:lnTo>
                  <a:pt x="112522" y="37719"/>
                </a:lnTo>
                <a:lnTo>
                  <a:pt x="112522" y="32893"/>
                </a:lnTo>
                <a:lnTo>
                  <a:pt x="112522" y="22225"/>
                </a:lnTo>
                <a:close/>
              </a:path>
              <a:path w="208280" h="62865">
                <a:moveTo>
                  <a:pt x="160909" y="35052"/>
                </a:moveTo>
                <a:lnTo>
                  <a:pt x="159004" y="30353"/>
                </a:lnTo>
                <a:lnTo>
                  <a:pt x="156464" y="27686"/>
                </a:lnTo>
                <a:lnTo>
                  <a:pt x="153543" y="24892"/>
                </a:lnTo>
                <a:lnTo>
                  <a:pt x="151638" y="22860"/>
                </a:lnTo>
                <a:lnTo>
                  <a:pt x="147066" y="20955"/>
                </a:lnTo>
                <a:lnTo>
                  <a:pt x="137541" y="20955"/>
                </a:lnTo>
                <a:lnTo>
                  <a:pt x="133731" y="22352"/>
                </a:lnTo>
                <a:lnTo>
                  <a:pt x="130048" y="24892"/>
                </a:lnTo>
                <a:lnTo>
                  <a:pt x="133350" y="8255"/>
                </a:lnTo>
                <a:lnTo>
                  <a:pt x="157988" y="8255"/>
                </a:lnTo>
                <a:lnTo>
                  <a:pt x="157988" y="1143"/>
                </a:lnTo>
                <a:lnTo>
                  <a:pt x="127254" y="1143"/>
                </a:lnTo>
                <a:lnTo>
                  <a:pt x="121285" y="32766"/>
                </a:lnTo>
                <a:lnTo>
                  <a:pt x="128397" y="33655"/>
                </a:lnTo>
                <a:lnTo>
                  <a:pt x="129540" y="31877"/>
                </a:lnTo>
                <a:lnTo>
                  <a:pt x="131064" y="30480"/>
                </a:lnTo>
                <a:lnTo>
                  <a:pt x="135001" y="28194"/>
                </a:lnTo>
                <a:lnTo>
                  <a:pt x="137160" y="27686"/>
                </a:lnTo>
                <a:lnTo>
                  <a:pt x="143637" y="27686"/>
                </a:lnTo>
                <a:lnTo>
                  <a:pt x="146812" y="28956"/>
                </a:lnTo>
                <a:lnTo>
                  <a:pt x="151638" y="33909"/>
                </a:lnTo>
                <a:lnTo>
                  <a:pt x="152781" y="37338"/>
                </a:lnTo>
                <a:lnTo>
                  <a:pt x="152781" y="46228"/>
                </a:lnTo>
                <a:lnTo>
                  <a:pt x="151511" y="49784"/>
                </a:lnTo>
                <a:lnTo>
                  <a:pt x="146558" y="55245"/>
                </a:lnTo>
                <a:lnTo>
                  <a:pt x="143383" y="56642"/>
                </a:lnTo>
                <a:lnTo>
                  <a:pt x="136779" y="56642"/>
                </a:lnTo>
                <a:lnTo>
                  <a:pt x="134112" y="55626"/>
                </a:lnTo>
                <a:lnTo>
                  <a:pt x="129794" y="51816"/>
                </a:lnTo>
                <a:lnTo>
                  <a:pt x="128524" y="48895"/>
                </a:lnTo>
                <a:lnTo>
                  <a:pt x="127889" y="45085"/>
                </a:lnTo>
                <a:lnTo>
                  <a:pt x="119888" y="45720"/>
                </a:lnTo>
                <a:lnTo>
                  <a:pt x="120396" y="50927"/>
                </a:lnTo>
                <a:lnTo>
                  <a:pt x="122428" y="54991"/>
                </a:lnTo>
                <a:lnTo>
                  <a:pt x="129540" y="61341"/>
                </a:lnTo>
                <a:lnTo>
                  <a:pt x="134112" y="62865"/>
                </a:lnTo>
                <a:lnTo>
                  <a:pt x="146685" y="62865"/>
                </a:lnTo>
                <a:lnTo>
                  <a:pt x="152019" y="60325"/>
                </a:lnTo>
                <a:lnTo>
                  <a:pt x="154940" y="56642"/>
                </a:lnTo>
                <a:lnTo>
                  <a:pt x="159258" y="51308"/>
                </a:lnTo>
                <a:lnTo>
                  <a:pt x="160909" y="46482"/>
                </a:lnTo>
                <a:lnTo>
                  <a:pt x="160909" y="35052"/>
                </a:lnTo>
                <a:close/>
              </a:path>
              <a:path w="208280" h="62865">
                <a:moveTo>
                  <a:pt x="208026" y="24130"/>
                </a:moveTo>
                <a:lnTo>
                  <a:pt x="207645" y="20447"/>
                </a:lnTo>
                <a:lnTo>
                  <a:pt x="205867" y="13335"/>
                </a:lnTo>
                <a:lnTo>
                  <a:pt x="204597" y="10287"/>
                </a:lnTo>
                <a:lnTo>
                  <a:pt x="201930" y="6223"/>
                </a:lnTo>
                <a:lnTo>
                  <a:pt x="201295" y="5207"/>
                </a:lnTo>
                <a:lnTo>
                  <a:pt x="200406" y="4381"/>
                </a:lnTo>
                <a:lnTo>
                  <a:pt x="200406" y="21336"/>
                </a:lnTo>
                <a:lnTo>
                  <a:pt x="200406" y="41529"/>
                </a:lnTo>
                <a:lnTo>
                  <a:pt x="199136" y="48260"/>
                </a:lnTo>
                <a:lnTo>
                  <a:pt x="194437" y="54991"/>
                </a:lnTo>
                <a:lnTo>
                  <a:pt x="191516" y="56642"/>
                </a:lnTo>
                <a:lnTo>
                  <a:pt x="184531" y="56642"/>
                </a:lnTo>
                <a:lnTo>
                  <a:pt x="181610" y="54991"/>
                </a:lnTo>
                <a:lnTo>
                  <a:pt x="176911" y="48260"/>
                </a:lnTo>
                <a:lnTo>
                  <a:pt x="175641" y="41529"/>
                </a:lnTo>
                <a:lnTo>
                  <a:pt x="175768" y="21336"/>
                </a:lnTo>
                <a:lnTo>
                  <a:pt x="177038" y="14478"/>
                </a:lnTo>
                <a:lnTo>
                  <a:pt x="181737" y="7747"/>
                </a:lnTo>
                <a:lnTo>
                  <a:pt x="184531" y="6223"/>
                </a:lnTo>
                <a:lnTo>
                  <a:pt x="191516" y="6223"/>
                </a:lnTo>
                <a:lnTo>
                  <a:pt x="194437" y="7874"/>
                </a:lnTo>
                <a:lnTo>
                  <a:pt x="199136" y="14605"/>
                </a:lnTo>
                <a:lnTo>
                  <a:pt x="200406" y="21336"/>
                </a:lnTo>
                <a:lnTo>
                  <a:pt x="200406" y="4381"/>
                </a:lnTo>
                <a:lnTo>
                  <a:pt x="199263" y="3302"/>
                </a:lnTo>
                <a:lnTo>
                  <a:pt x="194310" y="635"/>
                </a:lnTo>
                <a:lnTo>
                  <a:pt x="191389" y="0"/>
                </a:lnTo>
                <a:lnTo>
                  <a:pt x="183515" y="0"/>
                </a:lnTo>
                <a:lnTo>
                  <a:pt x="167894" y="24130"/>
                </a:lnTo>
                <a:lnTo>
                  <a:pt x="167894" y="31496"/>
                </a:lnTo>
                <a:lnTo>
                  <a:pt x="182118" y="62865"/>
                </a:lnTo>
                <a:lnTo>
                  <a:pt x="192532" y="62865"/>
                </a:lnTo>
                <a:lnTo>
                  <a:pt x="208026" y="39497"/>
                </a:lnTo>
                <a:lnTo>
                  <a:pt x="208026" y="24130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362960" y="9276080"/>
            <a:ext cx="208279" cy="62865"/>
          </a:xfrm>
          <a:custGeom>
            <a:avLst/>
            <a:gdLst/>
            <a:ahLst/>
            <a:cxnLst/>
            <a:rect l="l" t="t" r="r" b="b"/>
            <a:pathLst>
              <a:path w="208279" h="62865">
                <a:moveTo>
                  <a:pt x="40513" y="35941"/>
                </a:moveTo>
                <a:lnTo>
                  <a:pt x="38735" y="31115"/>
                </a:lnTo>
                <a:lnTo>
                  <a:pt x="36322" y="28575"/>
                </a:lnTo>
                <a:lnTo>
                  <a:pt x="32766" y="24828"/>
                </a:lnTo>
                <a:lnTo>
                  <a:pt x="32766" y="37846"/>
                </a:lnTo>
                <a:lnTo>
                  <a:pt x="32766" y="46990"/>
                </a:lnTo>
                <a:lnTo>
                  <a:pt x="31623" y="50165"/>
                </a:lnTo>
                <a:lnTo>
                  <a:pt x="27051" y="55372"/>
                </a:lnTo>
                <a:lnTo>
                  <a:pt x="24384" y="56642"/>
                </a:lnTo>
                <a:lnTo>
                  <a:pt x="19050" y="56642"/>
                </a:lnTo>
                <a:lnTo>
                  <a:pt x="8636" y="44450"/>
                </a:lnTo>
                <a:lnTo>
                  <a:pt x="8636" y="37846"/>
                </a:lnTo>
                <a:lnTo>
                  <a:pt x="9906" y="34671"/>
                </a:lnTo>
                <a:lnTo>
                  <a:pt x="14351" y="30099"/>
                </a:lnTo>
                <a:lnTo>
                  <a:pt x="14605" y="29845"/>
                </a:lnTo>
                <a:lnTo>
                  <a:pt x="17526" y="28575"/>
                </a:lnTo>
                <a:lnTo>
                  <a:pt x="24257" y="28575"/>
                </a:lnTo>
                <a:lnTo>
                  <a:pt x="27178" y="29845"/>
                </a:lnTo>
                <a:lnTo>
                  <a:pt x="31750" y="34671"/>
                </a:lnTo>
                <a:lnTo>
                  <a:pt x="32766" y="37846"/>
                </a:lnTo>
                <a:lnTo>
                  <a:pt x="32766" y="24828"/>
                </a:lnTo>
                <a:lnTo>
                  <a:pt x="31750" y="23749"/>
                </a:lnTo>
                <a:lnTo>
                  <a:pt x="27432" y="21844"/>
                </a:lnTo>
                <a:lnTo>
                  <a:pt x="19558" y="21844"/>
                </a:lnTo>
                <a:lnTo>
                  <a:pt x="16764" y="22606"/>
                </a:lnTo>
                <a:lnTo>
                  <a:pt x="11557" y="25273"/>
                </a:lnTo>
                <a:lnTo>
                  <a:pt x="9271" y="27305"/>
                </a:lnTo>
                <a:lnTo>
                  <a:pt x="7493" y="30099"/>
                </a:lnTo>
                <a:lnTo>
                  <a:pt x="19177" y="6223"/>
                </a:lnTo>
                <a:lnTo>
                  <a:pt x="24511" y="6223"/>
                </a:lnTo>
                <a:lnTo>
                  <a:pt x="27051" y="7239"/>
                </a:lnTo>
                <a:lnTo>
                  <a:pt x="30353" y="10795"/>
                </a:lnTo>
                <a:lnTo>
                  <a:pt x="31242" y="12954"/>
                </a:lnTo>
                <a:lnTo>
                  <a:pt x="31877" y="15875"/>
                </a:lnTo>
                <a:lnTo>
                  <a:pt x="39370" y="15367"/>
                </a:lnTo>
                <a:lnTo>
                  <a:pt x="26797" y="0"/>
                </a:lnTo>
                <a:lnTo>
                  <a:pt x="15494" y="0"/>
                </a:lnTo>
                <a:lnTo>
                  <a:pt x="10414" y="2413"/>
                </a:lnTo>
                <a:lnTo>
                  <a:pt x="0" y="43688"/>
                </a:lnTo>
                <a:lnTo>
                  <a:pt x="2032" y="51308"/>
                </a:lnTo>
                <a:lnTo>
                  <a:pt x="9906" y="60579"/>
                </a:lnTo>
                <a:lnTo>
                  <a:pt x="14986" y="62865"/>
                </a:lnTo>
                <a:lnTo>
                  <a:pt x="25019" y="62865"/>
                </a:lnTo>
                <a:lnTo>
                  <a:pt x="40513" y="45720"/>
                </a:lnTo>
                <a:lnTo>
                  <a:pt x="40513" y="35941"/>
                </a:lnTo>
                <a:close/>
              </a:path>
              <a:path w="208279" h="62865">
                <a:moveTo>
                  <a:pt x="60794" y="53251"/>
                </a:moveTo>
                <a:lnTo>
                  <a:pt x="52197" y="53251"/>
                </a:lnTo>
                <a:lnTo>
                  <a:pt x="52197" y="61849"/>
                </a:lnTo>
                <a:lnTo>
                  <a:pt x="60794" y="61849"/>
                </a:lnTo>
                <a:lnTo>
                  <a:pt x="60794" y="53251"/>
                </a:lnTo>
                <a:close/>
              </a:path>
              <a:path w="208279" h="62865">
                <a:moveTo>
                  <a:pt x="100203" y="0"/>
                </a:moveTo>
                <a:lnTo>
                  <a:pt x="95377" y="0"/>
                </a:lnTo>
                <a:lnTo>
                  <a:pt x="94107" y="2667"/>
                </a:lnTo>
                <a:lnTo>
                  <a:pt x="91821" y="5461"/>
                </a:lnTo>
                <a:lnTo>
                  <a:pt x="85471" y="11049"/>
                </a:lnTo>
                <a:lnTo>
                  <a:pt x="81788" y="13462"/>
                </a:lnTo>
                <a:lnTo>
                  <a:pt x="77597" y="15494"/>
                </a:lnTo>
                <a:lnTo>
                  <a:pt x="77597" y="22733"/>
                </a:lnTo>
                <a:lnTo>
                  <a:pt x="92710" y="13589"/>
                </a:lnTo>
                <a:lnTo>
                  <a:pt x="100203" y="13589"/>
                </a:lnTo>
                <a:lnTo>
                  <a:pt x="100203" y="0"/>
                </a:lnTo>
                <a:close/>
              </a:path>
              <a:path w="208279" h="62865">
                <a:moveTo>
                  <a:pt x="100241" y="13677"/>
                </a:moveTo>
                <a:lnTo>
                  <a:pt x="92710" y="13677"/>
                </a:lnTo>
                <a:lnTo>
                  <a:pt x="92710" y="61849"/>
                </a:lnTo>
                <a:lnTo>
                  <a:pt x="100241" y="61849"/>
                </a:lnTo>
                <a:lnTo>
                  <a:pt x="100241" y="13677"/>
                </a:lnTo>
                <a:close/>
              </a:path>
              <a:path w="208279" h="62865">
                <a:moveTo>
                  <a:pt x="159131" y="54610"/>
                </a:moveTo>
                <a:lnTo>
                  <a:pt x="129032" y="54610"/>
                </a:lnTo>
                <a:lnTo>
                  <a:pt x="130937" y="51816"/>
                </a:lnTo>
                <a:lnTo>
                  <a:pt x="133477" y="49149"/>
                </a:lnTo>
                <a:lnTo>
                  <a:pt x="136398" y="46482"/>
                </a:lnTo>
                <a:lnTo>
                  <a:pt x="146304" y="38100"/>
                </a:lnTo>
                <a:lnTo>
                  <a:pt x="150241" y="34544"/>
                </a:lnTo>
                <a:lnTo>
                  <a:pt x="154813" y="29210"/>
                </a:lnTo>
                <a:lnTo>
                  <a:pt x="156464" y="26797"/>
                </a:lnTo>
                <a:lnTo>
                  <a:pt x="158496" y="21971"/>
                </a:lnTo>
                <a:lnTo>
                  <a:pt x="159004" y="19812"/>
                </a:lnTo>
                <a:lnTo>
                  <a:pt x="159004" y="12065"/>
                </a:lnTo>
                <a:lnTo>
                  <a:pt x="157353" y="8128"/>
                </a:lnTo>
                <a:lnTo>
                  <a:pt x="155321" y="6223"/>
                </a:lnTo>
                <a:lnTo>
                  <a:pt x="150495" y="1651"/>
                </a:lnTo>
                <a:lnTo>
                  <a:pt x="145796" y="0"/>
                </a:lnTo>
                <a:lnTo>
                  <a:pt x="134112" y="0"/>
                </a:lnTo>
                <a:lnTo>
                  <a:pt x="129413" y="1524"/>
                </a:lnTo>
                <a:lnTo>
                  <a:pt x="122555" y="7620"/>
                </a:lnTo>
                <a:lnTo>
                  <a:pt x="120523" y="12065"/>
                </a:lnTo>
                <a:lnTo>
                  <a:pt x="120015" y="17780"/>
                </a:lnTo>
                <a:lnTo>
                  <a:pt x="127762" y="18542"/>
                </a:lnTo>
                <a:lnTo>
                  <a:pt x="127762" y="14732"/>
                </a:lnTo>
                <a:lnTo>
                  <a:pt x="128905" y="11684"/>
                </a:lnTo>
                <a:lnTo>
                  <a:pt x="133223" y="7366"/>
                </a:lnTo>
                <a:lnTo>
                  <a:pt x="136144" y="6223"/>
                </a:lnTo>
                <a:lnTo>
                  <a:pt x="143129" y="6223"/>
                </a:lnTo>
                <a:lnTo>
                  <a:pt x="145923" y="7239"/>
                </a:lnTo>
                <a:lnTo>
                  <a:pt x="150241" y="11430"/>
                </a:lnTo>
                <a:lnTo>
                  <a:pt x="151257" y="13970"/>
                </a:lnTo>
                <a:lnTo>
                  <a:pt x="151257" y="19812"/>
                </a:lnTo>
                <a:lnTo>
                  <a:pt x="150114" y="22860"/>
                </a:lnTo>
                <a:lnTo>
                  <a:pt x="145415" y="29210"/>
                </a:lnTo>
                <a:lnTo>
                  <a:pt x="140970" y="33528"/>
                </a:lnTo>
                <a:lnTo>
                  <a:pt x="129921" y="42545"/>
                </a:lnTo>
                <a:lnTo>
                  <a:pt x="126619" y="45720"/>
                </a:lnTo>
                <a:lnTo>
                  <a:pt x="122174" y="51054"/>
                </a:lnTo>
                <a:lnTo>
                  <a:pt x="120523" y="53848"/>
                </a:lnTo>
                <a:lnTo>
                  <a:pt x="118745" y="58293"/>
                </a:lnTo>
                <a:lnTo>
                  <a:pt x="118491" y="59944"/>
                </a:lnTo>
                <a:lnTo>
                  <a:pt x="118618" y="61849"/>
                </a:lnTo>
                <a:lnTo>
                  <a:pt x="159131" y="61849"/>
                </a:lnTo>
                <a:lnTo>
                  <a:pt x="159131" y="54610"/>
                </a:lnTo>
                <a:close/>
              </a:path>
              <a:path w="208279" h="62865">
                <a:moveTo>
                  <a:pt x="207899" y="35052"/>
                </a:moveTo>
                <a:lnTo>
                  <a:pt x="206121" y="30353"/>
                </a:lnTo>
                <a:lnTo>
                  <a:pt x="203454" y="27686"/>
                </a:lnTo>
                <a:lnTo>
                  <a:pt x="200660" y="24892"/>
                </a:lnTo>
                <a:lnTo>
                  <a:pt x="198755" y="22860"/>
                </a:lnTo>
                <a:lnTo>
                  <a:pt x="194183" y="20955"/>
                </a:lnTo>
                <a:lnTo>
                  <a:pt x="184785" y="20955"/>
                </a:lnTo>
                <a:lnTo>
                  <a:pt x="180848" y="22352"/>
                </a:lnTo>
                <a:lnTo>
                  <a:pt x="177165" y="24892"/>
                </a:lnTo>
                <a:lnTo>
                  <a:pt x="180467" y="8255"/>
                </a:lnTo>
                <a:lnTo>
                  <a:pt x="204978" y="8255"/>
                </a:lnTo>
                <a:lnTo>
                  <a:pt x="204978" y="1143"/>
                </a:lnTo>
                <a:lnTo>
                  <a:pt x="174498" y="1143"/>
                </a:lnTo>
                <a:lnTo>
                  <a:pt x="168529" y="32766"/>
                </a:lnTo>
                <a:lnTo>
                  <a:pt x="175641" y="33655"/>
                </a:lnTo>
                <a:lnTo>
                  <a:pt x="176784" y="31877"/>
                </a:lnTo>
                <a:lnTo>
                  <a:pt x="178308" y="30480"/>
                </a:lnTo>
                <a:lnTo>
                  <a:pt x="182245" y="28194"/>
                </a:lnTo>
                <a:lnTo>
                  <a:pt x="184404" y="27686"/>
                </a:lnTo>
                <a:lnTo>
                  <a:pt x="190754" y="27686"/>
                </a:lnTo>
                <a:lnTo>
                  <a:pt x="193929" y="28956"/>
                </a:lnTo>
                <a:lnTo>
                  <a:pt x="198755" y="33909"/>
                </a:lnTo>
                <a:lnTo>
                  <a:pt x="199898" y="37338"/>
                </a:lnTo>
                <a:lnTo>
                  <a:pt x="199898" y="46228"/>
                </a:lnTo>
                <a:lnTo>
                  <a:pt x="198628" y="49784"/>
                </a:lnTo>
                <a:lnTo>
                  <a:pt x="193675" y="55245"/>
                </a:lnTo>
                <a:lnTo>
                  <a:pt x="190500" y="56642"/>
                </a:lnTo>
                <a:lnTo>
                  <a:pt x="183896" y="56642"/>
                </a:lnTo>
                <a:lnTo>
                  <a:pt x="181356" y="55626"/>
                </a:lnTo>
                <a:lnTo>
                  <a:pt x="177038" y="51816"/>
                </a:lnTo>
                <a:lnTo>
                  <a:pt x="175641" y="48895"/>
                </a:lnTo>
                <a:lnTo>
                  <a:pt x="175133" y="45085"/>
                </a:lnTo>
                <a:lnTo>
                  <a:pt x="167132" y="45720"/>
                </a:lnTo>
                <a:lnTo>
                  <a:pt x="167767" y="50927"/>
                </a:lnTo>
                <a:lnTo>
                  <a:pt x="169672" y="54991"/>
                </a:lnTo>
                <a:lnTo>
                  <a:pt x="176784" y="61341"/>
                </a:lnTo>
                <a:lnTo>
                  <a:pt x="181356" y="62865"/>
                </a:lnTo>
                <a:lnTo>
                  <a:pt x="193675" y="62865"/>
                </a:lnTo>
                <a:lnTo>
                  <a:pt x="199136" y="60325"/>
                </a:lnTo>
                <a:lnTo>
                  <a:pt x="202057" y="56642"/>
                </a:lnTo>
                <a:lnTo>
                  <a:pt x="206248" y="51308"/>
                </a:lnTo>
                <a:lnTo>
                  <a:pt x="207899" y="46482"/>
                </a:lnTo>
                <a:lnTo>
                  <a:pt x="207899" y="35052"/>
                </a:lnTo>
                <a:close/>
              </a:path>
            </a:pathLst>
          </a:custGeom>
          <a:solidFill>
            <a:srgbClr val="4A4B4E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4" name="object 254"/>
          <p:cNvGrpSpPr/>
          <p:nvPr/>
        </p:nvGrpSpPr>
        <p:grpSpPr>
          <a:xfrm>
            <a:off x="4755248" y="4264659"/>
            <a:ext cx="393700" cy="350520"/>
            <a:chOff x="4755248" y="4264659"/>
            <a:chExt cx="393700" cy="350520"/>
          </a:xfrm>
        </p:grpSpPr>
        <p:sp>
          <p:nvSpPr>
            <p:cNvPr id="255" name="object 255"/>
            <p:cNvSpPr/>
            <p:nvPr/>
          </p:nvSpPr>
          <p:spPr>
            <a:xfrm>
              <a:off x="4757420" y="4264659"/>
              <a:ext cx="391160" cy="347980"/>
            </a:xfrm>
            <a:custGeom>
              <a:avLst/>
              <a:gdLst/>
              <a:ahLst/>
              <a:cxnLst/>
              <a:rect l="l" t="t" r="r" b="b"/>
              <a:pathLst>
                <a:path w="391160" h="347979">
                  <a:moveTo>
                    <a:pt x="391032" y="0"/>
                  </a:moveTo>
                  <a:lnTo>
                    <a:pt x="0" y="0"/>
                  </a:lnTo>
                  <a:lnTo>
                    <a:pt x="97535" y="301498"/>
                  </a:lnTo>
                  <a:lnTo>
                    <a:pt x="99949" y="307339"/>
                  </a:lnTo>
                  <a:lnTo>
                    <a:pt x="117475" y="330580"/>
                  </a:lnTo>
                  <a:lnTo>
                    <a:pt x="142112" y="344550"/>
                  </a:lnTo>
                  <a:lnTo>
                    <a:pt x="170306" y="347979"/>
                  </a:lnTo>
                  <a:lnTo>
                    <a:pt x="198500" y="339725"/>
                  </a:lnTo>
                  <a:lnTo>
                    <a:pt x="257047" y="291211"/>
                  </a:lnTo>
                  <a:lnTo>
                    <a:pt x="291845" y="252602"/>
                  </a:lnTo>
                  <a:lnTo>
                    <a:pt x="321944" y="210438"/>
                  </a:lnTo>
                  <a:lnTo>
                    <a:pt x="346963" y="165353"/>
                  </a:lnTo>
                  <a:lnTo>
                    <a:pt x="366775" y="117855"/>
                  </a:lnTo>
                  <a:lnTo>
                    <a:pt x="381000" y="68325"/>
                  </a:lnTo>
                  <a:lnTo>
                    <a:pt x="389508" y="17144"/>
                  </a:lnTo>
                  <a:lnTo>
                    <a:pt x="391032" y="0"/>
                  </a:lnTo>
                  <a:close/>
                </a:path>
              </a:pathLst>
            </a:custGeom>
            <a:solidFill>
              <a:srgbClr val="E4E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757420" y="4267199"/>
              <a:ext cx="388620" cy="345440"/>
            </a:xfrm>
            <a:custGeom>
              <a:avLst/>
              <a:gdLst/>
              <a:ahLst/>
              <a:cxnLst/>
              <a:rect l="l" t="t" r="r" b="b"/>
              <a:pathLst>
                <a:path w="388620" h="345439">
                  <a:moveTo>
                    <a:pt x="96900" y="299085"/>
                  </a:moveTo>
                  <a:lnTo>
                    <a:pt x="99313" y="304800"/>
                  </a:lnTo>
                  <a:lnTo>
                    <a:pt x="116712" y="327913"/>
                  </a:lnTo>
                  <a:lnTo>
                    <a:pt x="141224" y="341757"/>
                  </a:lnTo>
                  <a:lnTo>
                    <a:pt x="169163" y="345186"/>
                  </a:lnTo>
                  <a:lnTo>
                    <a:pt x="197230" y="336930"/>
                  </a:lnTo>
                  <a:lnTo>
                    <a:pt x="255524" y="288925"/>
                  </a:lnTo>
                  <a:lnTo>
                    <a:pt x="290067" y="250571"/>
                  </a:lnTo>
                  <a:lnTo>
                    <a:pt x="319913" y="208787"/>
                  </a:lnTo>
                  <a:lnTo>
                    <a:pt x="344804" y="164084"/>
                  </a:lnTo>
                  <a:lnTo>
                    <a:pt x="364489" y="116839"/>
                  </a:lnTo>
                  <a:lnTo>
                    <a:pt x="378587" y="67690"/>
                  </a:lnTo>
                  <a:lnTo>
                    <a:pt x="387095" y="17017"/>
                  </a:lnTo>
                  <a:lnTo>
                    <a:pt x="388492" y="0"/>
                  </a:lnTo>
                  <a:lnTo>
                    <a:pt x="0" y="0"/>
                  </a:lnTo>
                  <a:lnTo>
                    <a:pt x="96900" y="299085"/>
                  </a:lnTo>
                  <a:close/>
                </a:path>
              </a:pathLst>
            </a:custGeom>
            <a:ln w="4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7" name="object 257"/>
          <p:cNvGrpSpPr/>
          <p:nvPr/>
        </p:nvGrpSpPr>
        <p:grpSpPr>
          <a:xfrm>
            <a:off x="3975467" y="4264659"/>
            <a:ext cx="715645" cy="350520"/>
            <a:chOff x="3975467" y="4264659"/>
            <a:chExt cx="715645" cy="350520"/>
          </a:xfrm>
        </p:grpSpPr>
        <p:sp>
          <p:nvSpPr>
            <p:cNvPr id="258" name="object 258"/>
            <p:cNvSpPr/>
            <p:nvPr/>
          </p:nvSpPr>
          <p:spPr>
            <a:xfrm>
              <a:off x="3977639" y="4264659"/>
              <a:ext cx="711200" cy="347980"/>
            </a:xfrm>
            <a:custGeom>
              <a:avLst/>
              <a:gdLst/>
              <a:ahLst/>
              <a:cxnLst/>
              <a:rect l="l" t="t" r="r" b="b"/>
              <a:pathLst>
                <a:path w="711200" h="347979">
                  <a:moveTo>
                    <a:pt x="710819" y="0"/>
                  </a:moveTo>
                  <a:lnTo>
                    <a:pt x="0" y="0"/>
                  </a:lnTo>
                  <a:lnTo>
                    <a:pt x="75437" y="294893"/>
                  </a:lnTo>
                  <a:lnTo>
                    <a:pt x="100584" y="332866"/>
                  </a:lnTo>
                  <a:lnTo>
                    <a:pt x="137540" y="347217"/>
                  </a:lnTo>
                  <a:lnTo>
                    <a:pt x="144272" y="347599"/>
                  </a:lnTo>
                  <a:lnTo>
                    <a:pt x="566547" y="347599"/>
                  </a:lnTo>
                  <a:lnTo>
                    <a:pt x="607568" y="334772"/>
                  </a:lnTo>
                  <a:lnTo>
                    <a:pt x="633476" y="301243"/>
                  </a:lnTo>
                  <a:lnTo>
                    <a:pt x="710819" y="0"/>
                  </a:lnTo>
                  <a:close/>
                </a:path>
              </a:pathLst>
            </a:custGeom>
            <a:solidFill>
              <a:srgbClr val="E4E6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3977639" y="4267199"/>
              <a:ext cx="711200" cy="345440"/>
            </a:xfrm>
            <a:custGeom>
              <a:avLst/>
              <a:gdLst/>
              <a:ahLst/>
              <a:cxnLst/>
              <a:rect l="l" t="t" r="r" b="b"/>
              <a:pathLst>
                <a:path w="711200" h="345439">
                  <a:moveTo>
                    <a:pt x="0" y="0"/>
                  </a:moveTo>
                  <a:lnTo>
                    <a:pt x="75437" y="292988"/>
                  </a:lnTo>
                  <a:lnTo>
                    <a:pt x="100584" y="330708"/>
                  </a:lnTo>
                  <a:lnTo>
                    <a:pt x="137540" y="345059"/>
                  </a:lnTo>
                  <a:lnTo>
                    <a:pt x="144272" y="345439"/>
                  </a:lnTo>
                  <a:lnTo>
                    <a:pt x="566674" y="345439"/>
                  </a:lnTo>
                  <a:lnTo>
                    <a:pt x="607568" y="332739"/>
                  </a:lnTo>
                  <a:lnTo>
                    <a:pt x="633476" y="299338"/>
                  </a:lnTo>
                  <a:lnTo>
                    <a:pt x="710946" y="0"/>
                  </a:lnTo>
                  <a:lnTo>
                    <a:pt x="0" y="0"/>
                  </a:lnTo>
                  <a:close/>
                </a:path>
                <a:path w="711200" h="345439">
                  <a:moveTo>
                    <a:pt x="3429" y="13842"/>
                  </a:moveTo>
                  <a:lnTo>
                    <a:pt x="707517" y="13842"/>
                  </a:lnTo>
                </a:path>
              </a:pathLst>
            </a:custGeom>
            <a:ln w="4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0" name="object 260"/>
          <p:cNvSpPr/>
          <p:nvPr/>
        </p:nvSpPr>
        <p:spPr>
          <a:xfrm>
            <a:off x="4762500" y="4279900"/>
            <a:ext cx="386080" cy="0"/>
          </a:xfrm>
          <a:custGeom>
            <a:avLst/>
            <a:gdLst/>
            <a:ahLst/>
            <a:cxnLst/>
            <a:rect l="l" t="t" r="r" b="b"/>
            <a:pathLst>
              <a:path w="386079">
                <a:moveTo>
                  <a:pt x="0" y="0"/>
                </a:moveTo>
                <a:lnTo>
                  <a:pt x="385825" y="0"/>
                </a:lnTo>
              </a:path>
            </a:pathLst>
          </a:custGeom>
          <a:ln w="4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978909" y="4154170"/>
            <a:ext cx="0" cy="104139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104012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2" name="object 262"/>
          <p:cNvGrpSpPr/>
          <p:nvPr/>
        </p:nvGrpSpPr>
        <p:grpSpPr>
          <a:xfrm>
            <a:off x="3977322" y="4154170"/>
            <a:ext cx="714375" cy="104139"/>
            <a:chOff x="3977322" y="4154170"/>
            <a:chExt cx="714375" cy="104139"/>
          </a:xfrm>
        </p:grpSpPr>
        <p:sp>
          <p:nvSpPr>
            <p:cNvPr id="263" name="object 263"/>
            <p:cNvSpPr/>
            <p:nvPr/>
          </p:nvSpPr>
          <p:spPr>
            <a:xfrm>
              <a:off x="4014469" y="4154170"/>
              <a:ext cx="675640" cy="104139"/>
            </a:xfrm>
            <a:custGeom>
              <a:avLst/>
              <a:gdLst/>
              <a:ahLst/>
              <a:cxnLst/>
              <a:rect l="l" t="t" r="r" b="b"/>
              <a:pathLst>
                <a:path w="675639" h="104139">
                  <a:moveTo>
                    <a:pt x="675258" y="104012"/>
                  </a:moveTo>
                  <a:lnTo>
                    <a:pt x="675258" y="0"/>
                  </a:lnTo>
                </a:path>
                <a:path w="675639" h="104139">
                  <a:moveTo>
                    <a:pt x="0" y="17272"/>
                  </a:moveTo>
                  <a:lnTo>
                    <a:pt x="639699" y="1727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3977639" y="4165600"/>
              <a:ext cx="34925" cy="10160"/>
            </a:xfrm>
            <a:custGeom>
              <a:avLst/>
              <a:gdLst/>
              <a:ahLst/>
              <a:cxnLst/>
              <a:rect l="l" t="t" r="r" b="b"/>
              <a:pathLst>
                <a:path w="34925" h="10160">
                  <a:moveTo>
                    <a:pt x="34925" y="0"/>
                  </a:moveTo>
                  <a:lnTo>
                    <a:pt x="0" y="4825"/>
                  </a:lnTo>
                  <a:lnTo>
                    <a:pt x="34925" y="9651"/>
                  </a:lnTo>
                  <a:lnTo>
                    <a:pt x="349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3978909" y="4166870"/>
              <a:ext cx="35560" cy="10160"/>
            </a:xfrm>
            <a:custGeom>
              <a:avLst/>
              <a:gdLst/>
              <a:ahLst/>
              <a:cxnLst/>
              <a:rect l="l" t="t" r="r" b="b"/>
              <a:pathLst>
                <a:path w="35560" h="10160">
                  <a:moveTo>
                    <a:pt x="35178" y="0"/>
                  </a:moveTo>
                  <a:lnTo>
                    <a:pt x="35178" y="10032"/>
                  </a:lnTo>
                  <a:lnTo>
                    <a:pt x="0" y="4952"/>
                  </a:lnTo>
                  <a:lnTo>
                    <a:pt x="35178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653279" y="4165600"/>
              <a:ext cx="34925" cy="10160"/>
            </a:xfrm>
            <a:custGeom>
              <a:avLst/>
              <a:gdLst/>
              <a:ahLst/>
              <a:cxnLst/>
              <a:rect l="l" t="t" r="r" b="b"/>
              <a:pathLst>
                <a:path w="34925" h="10160">
                  <a:moveTo>
                    <a:pt x="0" y="0"/>
                  </a:moveTo>
                  <a:lnTo>
                    <a:pt x="0" y="9651"/>
                  </a:lnTo>
                  <a:lnTo>
                    <a:pt x="34925" y="4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654549" y="4166870"/>
              <a:ext cx="35560" cy="10160"/>
            </a:xfrm>
            <a:custGeom>
              <a:avLst/>
              <a:gdLst/>
              <a:ahLst/>
              <a:cxnLst/>
              <a:rect l="l" t="t" r="r" b="b"/>
              <a:pathLst>
                <a:path w="35560" h="10160">
                  <a:moveTo>
                    <a:pt x="0" y="0"/>
                  </a:moveTo>
                  <a:lnTo>
                    <a:pt x="0" y="9651"/>
                  </a:lnTo>
                  <a:lnTo>
                    <a:pt x="35560" y="482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8" name="object 268"/>
          <p:cNvSpPr/>
          <p:nvPr/>
        </p:nvSpPr>
        <p:spPr>
          <a:xfrm>
            <a:off x="5157470" y="4265929"/>
            <a:ext cx="86360" cy="0"/>
          </a:xfrm>
          <a:custGeom>
            <a:avLst/>
            <a:gdLst/>
            <a:ahLst/>
            <a:cxnLst/>
            <a:rect l="l" t="t" r="r" b="b"/>
            <a:pathLst>
              <a:path w="86360">
                <a:moveTo>
                  <a:pt x="0" y="0"/>
                </a:moveTo>
                <a:lnTo>
                  <a:pt x="8610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9" name="object 269"/>
          <p:cNvGrpSpPr/>
          <p:nvPr/>
        </p:nvGrpSpPr>
        <p:grpSpPr>
          <a:xfrm>
            <a:off x="4931409" y="4264342"/>
            <a:ext cx="312420" cy="351155"/>
            <a:chOff x="4931409" y="4264342"/>
            <a:chExt cx="312420" cy="351155"/>
          </a:xfrm>
        </p:grpSpPr>
        <p:sp>
          <p:nvSpPr>
            <p:cNvPr id="270" name="object 270"/>
            <p:cNvSpPr/>
            <p:nvPr/>
          </p:nvSpPr>
          <p:spPr>
            <a:xfrm>
              <a:off x="4931409" y="4301489"/>
              <a:ext cx="312420" cy="312420"/>
            </a:xfrm>
            <a:custGeom>
              <a:avLst/>
              <a:gdLst/>
              <a:ahLst/>
              <a:cxnLst/>
              <a:rect l="l" t="t" r="r" b="b"/>
              <a:pathLst>
                <a:path w="312420" h="312420">
                  <a:moveTo>
                    <a:pt x="0" y="312293"/>
                  </a:moveTo>
                  <a:lnTo>
                    <a:pt x="312419" y="312293"/>
                  </a:lnTo>
                </a:path>
                <a:path w="312420" h="312420">
                  <a:moveTo>
                    <a:pt x="294639" y="0"/>
                  </a:moveTo>
                  <a:lnTo>
                    <a:pt x="294639" y="27762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5219699" y="4264659"/>
              <a:ext cx="10160" cy="35560"/>
            </a:xfrm>
            <a:custGeom>
              <a:avLst/>
              <a:gdLst/>
              <a:ahLst/>
              <a:cxnLst/>
              <a:rect l="l" t="t" r="r" b="b"/>
              <a:pathLst>
                <a:path w="10160" h="35560">
                  <a:moveTo>
                    <a:pt x="5079" y="0"/>
                  </a:moveTo>
                  <a:lnTo>
                    <a:pt x="0" y="35305"/>
                  </a:lnTo>
                  <a:lnTo>
                    <a:pt x="10033" y="35305"/>
                  </a:lnTo>
                  <a:lnTo>
                    <a:pt x="50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5220969" y="4265929"/>
              <a:ext cx="10160" cy="35560"/>
            </a:xfrm>
            <a:custGeom>
              <a:avLst/>
              <a:gdLst/>
              <a:ahLst/>
              <a:cxnLst/>
              <a:rect l="l" t="t" r="r" b="b"/>
              <a:pathLst>
                <a:path w="10160" h="35560">
                  <a:moveTo>
                    <a:pt x="0" y="35560"/>
                  </a:moveTo>
                  <a:lnTo>
                    <a:pt x="9905" y="35560"/>
                  </a:lnTo>
                  <a:lnTo>
                    <a:pt x="4952" y="0"/>
                  </a:lnTo>
                  <a:lnTo>
                    <a:pt x="0" y="3556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219699" y="4577079"/>
              <a:ext cx="10160" cy="35560"/>
            </a:xfrm>
            <a:custGeom>
              <a:avLst/>
              <a:gdLst/>
              <a:ahLst/>
              <a:cxnLst/>
              <a:rect l="l" t="t" r="r" b="b"/>
              <a:pathLst>
                <a:path w="10160" h="35560">
                  <a:moveTo>
                    <a:pt x="10033" y="0"/>
                  </a:moveTo>
                  <a:lnTo>
                    <a:pt x="0" y="0"/>
                  </a:lnTo>
                  <a:lnTo>
                    <a:pt x="5079" y="35306"/>
                  </a:lnTo>
                  <a:lnTo>
                    <a:pt x="1003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218429" y="4578349"/>
              <a:ext cx="12700" cy="35560"/>
            </a:xfrm>
            <a:custGeom>
              <a:avLst/>
              <a:gdLst/>
              <a:ahLst/>
              <a:cxnLst/>
              <a:rect l="l" t="t" r="r" b="b"/>
              <a:pathLst>
                <a:path w="12700" h="35560">
                  <a:moveTo>
                    <a:pt x="0" y="0"/>
                  </a:moveTo>
                  <a:lnTo>
                    <a:pt x="12573" y="0"/>
                  </a:lnTo>
                  <a:lnTo>
                    <a:pt x="6350" y="3530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5" name="object 275"/>
          <p:cNvSpPr/>
          <p:nvPr/>
        </p:nvSpPr>
        <p:spPr>
          <a:xfrm>
            <a:off x="4758690" y="4154170"/>
            <a:ext cx="0" cy="104139"/>
          </a:xfrm>
          <a:custGeom>
            <a:avLst/>
            <a:gdLst/>
            <a:ahLst/>
            <a:cxnLst/>
            <a:rect l="l" t="t" r="r" b="b"/>
            <a:pathLst>
              <a:path h="104139">
                <a:moveTo>
                  <a:pt x="0" y="104012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6" name="object 276"/>
          <p:cNvGrpSpPr/>
          <p:nvPr/>
        </p:nvGrpSpPr>
        <p:grpSpPr>
          <a:xfrm>
            <a:off x="4757102" y="4154170"/>
            <a:ext cx="394335" cy="104139"/>
            <a:chOff x="4757102" y="4154170"/>
            <a:chExt cx="394335" cy="104139"/>
          </a:xfrm>
        </p:grpSpPr>
        <p:sp>
          <p:nvSpPr>
            <p:cNvPr id="277" name="object 277"/>
            <p:cNvSpPr/>
            <p:nvPr/>
          </p:nvSpPr>
          <p:spPr>
            <a:xfrm>
              <a:off x="4794250" y="4154170"/>
              <a:ext cx="355600" cy="104139"/>
            </a:xfrm>
            <a:custGeom>
              <a:avLst/>
              <a:gdLst/>
              <a:ahLst/>
              <a:cxnLst/>
              <a:rect l="l" t="t" r="r" b="b"/>
              <a:pathLst>
                <a:path w="355600" h="104139">
                  <a:moveTo>
                    <a:pt x="355473" y="104012"/>
                  </a:moveTo>
                  <a:lnTo>
                    <a:pt x="355473" y="0"/>
                  </a:lnTo>
                </a:path>
                <a:path w="355600" h="104139">
                  <a:moveTo>
                    <a:pt x="0" y="17399"/>
                  </a:moveTo>
                  <a:lnTo>
                    <a:pt x="320039" y="1739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757420" y="4165600"/>
              <a:ext cx="35560" cy="12700"/>
            </a:xfrm>
            <a:custGeom>
              <a:avLst/>
              <a:gdLst/>
              <a:ahLst/>
              <a:cxnLst/>
              <a:rect l="l" t="t" r="r" b="b"/>
              <a:pathLst>
                <a:path w="35560" h="12700">
                  <a:moveTo>
                    <a:pt x="35559" y="0"/>
                  </a:moveTo>
                  <a:lnTo>
                    <a:pt x="0" y="6096"/>
                  </a:lnTo>
                  <a:lnTo>
                    <a:pt x="35559" y="12192"/>
                  </a:lnTo>
                  <a:lnTo>
                    <a:pt x="355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758690" y="4166870"/>
              <a:ext cx="35560" cy="10160"/>
            </a:xfrm>
            <a:custGeom>
              <a:avLst/>
              <a:gdLst/>
              <a:ahLst/>
              <a:cxnLst/>
              <a:rect l="l" t="t" r="r" b="b"/>
              <a:pathLst>
                <a:path w="35560" h="10160">
                  <a:moveTo>
                    <a:pt x="35179" y="0"/>
                  </a:moveTo>
                  <a:lnTo>
                    <a:pt x="35179" y="10032"/>
                  </a:lnTo>
                  <a:lnTo>
                    <a:pt x="0" y="4952"/>
                  </a:lnTo>
                  <a:lnTo>
                    <a:pt x="35179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113020" y="4165600"/>
              <a:ext cx="35560" cy="12700"/>
            </a:xfrm>
            <a:custGeom>
              <a:avLst/>
              <a:gdLst/>
              <a:ahLst/>
              <a:cxnLst/>
              <a:rect l="l" t="t" r="r" b="b"/>
              <a:pathLst>
                <a:path w="35560" h="12700">
                  <a:moveTo>
                    <a:pt x="0" y="0"/>
                  </a:moveTo>
                  <a:lnTo>
                    <a:pt x="0" y="12192"/>
                  </a:lnTo>
                  <a:lnTo>
                    <a:pt x="35432" y="60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114290" y="4166870"/>
              <a:ext cx="35560" cy="10160"/>
            </a:xfrm>
            <a:custGeom>
              <a:avLst/>
              <a:gdLst/>
              <a:ahLst/>
              <a:cxnLst/>
              <a:rect l="l" t="t" r="r" b="b"/>
              <a:pathLst>
                <a:path w="35560" h="10160">
                  <a:moveTo>
                    <a:pt x="0" y="0"/>
                  </a:moveTo>
                  <a:lnTo>
                    <a:pt x="0" y="10032"/>
                  </a:lnTo>
                  <a:lnTo>
                    <a:pt x="35051" y="4952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2" name="object 282"/>
          <p:cNvGrpSpPr/>
          <p:nvPr/>
        </p:nvGrpSpPr>
        <p:grpSpPr>
          <a:xfrm>
            <a:off x="4150359" y="4277728"/>
            <a:ext cx="45720" cy="212725"/>
            <a:chOff x="4150359" y="4277728"/>
            <a:chExt cx="45720" cy="212725"/>
          </a:xfrm>
        </p:grpSpPr>
        <p:sp>
          <p:nvSpPr>
            <p:cNvPr id="283" name="object 283"/>
            <p:cNvSpPr/>
            <p:nvPr/>
          </p:nvSpPr>
          <p:spPr>
            <a:xfrm>
              <a:off x="4150359" y="4279900"/>
              <a:ext cx="43180" cy="208279"/>
            </a:xfrm>
            <a:custGeom>
              <a:avLst/>
              <a:gdLst/>
              <a:ahLst/>
              <a:cxnLst/>
              <a:rect l="l" t="t" r="r" b="b"/>
              <a:pathLst>
                <a:path w="43179" h="208279">
                  <a:moveTo>
                    <a:pt x="42672" y="0"/>
                  </a:moveTo>
                  <a:lnTo>
                    <a:pt x="0" y="0"/>
                  </a:lnTo>
                  <a:lnTo>
                    <a:pt x="0" y="187325"/>
                  </a:lnTo>
                  <a:lnTo>
                    <a:pt x="21336" y="208152"/>
                  </a:lnTo>
                  <a:lnTo>
                    <a:pt x="24891" y="207772"/>
                  </a:lnTo>
                  <a:lnTo>
                    <a:pt x="34036" y="206248"/>
                  </a:lnTo>
                  <a:lnTo>
                    <a:pt x="40386" y="199644"/>
                  </a:lnTo>
                  <a:lnTo>
                    <a:pt x="42290" y="191008"/>
                  </a:lnTo>
                  <a:lnTo>
                    <a:pt x="42672" y="18732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152899" y="4279900"/>
              <a:ext cx="40640" cy="208279"/>
            </a:xfrm>
            <a:custGeom>
              <a:avLst/>
              <a:gdLst/>
              <a:ahLst/>
              <a:cxnLst/>
              <a:rect l="l" t="t" r="r" b="b"/>
              <a:pathLst>
                <a:path w="40639" h="208279">
                  <a:moveTo>
                    <a:pt x="0" y="0"/>
                  </a:moveTo>
                  <a:lnTo>
                    <a:pt x="0" y="187071"/>
                  </a:lnTo>
                  <a:lnTo>
                    <a:pt x="253" y="190753"/>
                  </a:lnTo>
                  <a:lnTo>
                    <a:pt x="1650" y="199389"/>
                  </a:lnTo>
                  <a:lnTo>
                    <a:pt x="8254" y="205994"/>
                  </a:lnTo>
                  <a:lnTo>
                    <a:pt x="16637" y="207517"/>
                  </a:lnTo>
                  <a:lnTo>
                    <a:pt x="20320" y="207899"/>
                  </a:lnTo>
                  <a:lnTo>
                    <a:pt x="23622" y="207517"/>
                  </a:lnTo>
                  <a:lnTo>
                    <a:pt x="32385" y="205994"/>
                  </a:lnTo>
                  <a:lnTo>
                    <a:pt x="38353" y="199389"/>
                  </a:lnTo>
                  <a:lnTo>
                    <a:pt x="40259" y="190753"/>
                  </a:lnTo>
                  <a:lnTo>
                    <a:pt x="40512" y="187071"/>
                  </a:lnTo>
                  <a:lnTo>
                    <a:pt x="40512" y="0"/>
                  </a:lnTo>
                  <a:lnTo>
                    <a:pt x="0" y="0"/>
                  </a:lnTo>
                  <a:close/>
                </a:path>
              </a:pathLst>
            </a:custGeom>
            <a:ln w="4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5" name="object 285"/>
          <p:cNvGrpSpPr/>
          <p:nvPr/>
        </p:nvGrpSpPr>
        <p:grpSpPr>
          <a:xfrm>
            <a:off x="4305667" y="4277728"/>
            <a:ext cx="45085" cy="212725"/>
            <a:chOff x="4305667" y="4277728"/>
            <a:chExt cx="45085" cy="212725"/>
          </a:xfrm>
        </p:grpSpPr>
        <p:sp>
          <p:nvSpPr>
            <p:cNvPr id="286" name="object 286"/>
            <p:cNvSpPr/>
            <p:nvPr/>
          </p:nvSpPr>
          <p:spPr>
            <a:xfrm>
              <a:off x="4307839" y="4279900"/>
              <a:ext cx="40640" cy="208279"/>
            </a:xfrm>
            <a:custGeom>
              <a:avLst/>
              <a:gdLst/>
              <a:ahLst/>
              <a:cxnLst/>
              <a:rect l="l" t="t" r="r" b="b"/>
              <a:pathLst>
                <a:path w="40639" h="208279">
                  <a:moveTo>
                    <a:pt x="40512" y="0"/>
                  </a:moveTo>
                  <a:lnTo>
                    <a:pt x="0" y="0"/>
                  </a:lnTo>
                  <a:lnTo>
                    <a:pt x="0" y="187071"/>
                  </a:lnTo>
                  <a:lnTo>
                    <a:pt x="20320" y="207899"/>
                  </a:lnTo>
                  <a:lnTo>
                    <a:pt x="23622" y="207517"/>
                  </a:lnTo>
                  <a:lnTo>
                    <a:pt x="32385" y="205994"/>
                  </a:lnTo>
                  <a:lnTo>
                    <a:pt x="38354" y="199389"/>
                  </a:lnTo>
                  <a:lnTo>
                    <a:pt x="40259" y="190753"/>
                  </a:lnTo>
                  <a:lnTo>
                    <a:pt x="40512" y="187071"/>
                  </a:lnTo>
                  <a:lnTo>
                    <a:pt x="40512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307839" y="4279900"/>
              <a:ext cx="40640" cy="208279"/>
            </a:xfrm>
            <a:custGeom>
              <a:avLst/>
              <a:gdLst/>
              <a:ahLst/>
              <a:cxnLst/>
              <a:rect l="l" t="t" r="r" b="b"/>
              <a:pathLst>
                <a:path w="40639" h="208279">
                  <a:moveTo>
                    <a:pt x="0" y="0"/>
                  </a:moveTo>
                  <a:lnTo>
                    <a:pt x="0" y="187071"/>
                  </a:lnTo>
                  <a:lnTo>
                    <a:pt x="254" y="190753"/>
                  </a:lnTo>
                  <a:lnTo>
                    <a:pt x="1650" y="199389"/>
                  </a:lnTo>
                  <a:lnTo>
                    <a:pt x="8255" y="205994"/>
                  </a:lnTo>
                  <a:lnTo>
                    <a:pt x="16637" y="207517"/>
                  </a:lnTo>
                  <a:lnTo>
                    <a:pt x="20320" y="207899"/>
                  </a:lnTo>
                  <a:lnTo>
                    <a:pt x="23622" y="207517"/>
                  </a:lnTo>
                  <a:lnTo>
                    <a:pt x="32385" y="205994"/>
                  </a:lnTo>
                  <a:lnTo>
                    <a:pt x="38354" y="199389"/>
                  </a:lnTo>
                  <a:lnTo>
                    <a:pt x="40259" y="190753"/>
                  </a:lnTo>
                  <a:lnTo>
                    <a:pt x="40512" y="187071"/>
                  </a:lnTo>
                  <a:lnTo>
                    <a:pt x="40512" y="0"/>
                  </a:lnTo>
                  <a:lnTo>
                    <a:pt x="0" y="0"/>
                  </a:lnTo>
                  <a:close/>
                </a:path>
              </a:pathLst>
            </a:custGeom>
            <a:ln w="4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8" name="object 288"/>
          <p:cNvGrpSpPr/>
          <p:nvPr/>
        </p:nvGrpSpPr>
        <p:grpSpPr>
          <a:xfrm>
            <a:off x="4470767" y="4277728"/>
            <a:ext cx="45085" cy="212725"/>
            <a:chOff x="4470767" y="4277728"/>
            <a:chExt cx="45085" cy="212725"/>
          </a:xfrm>
        </p:grpSpPr>
        <p:sp>
          <p:nvSpPr>
            <p:cNvPr id="289" name="object 289"/>
            <p:cNvSpPr/>
            <p:nvPr/>
          </p:nvSpPr>
          <p:spPr>
            <a:xfrm>
              <a:off x="4472939" y="4279900"/>
              <a:ext cx="43180" cy="208279"/>
            </a:xfrm>
            <a:custGeom>
              <a:avLst/>
              <a:gdLst/>
              <a:ahLst/>
              <a:cxnLst/>
              <a:rect l="l" t="t" r="r" b="b"/>
              <a:pathLst>
                <a:path w="43179" h="208279">
                  <a:moveTo>
                    <a:pt x="42672" y="0"/>
                  </a:moveTo>
                  <a:lnTo>
                    <a:pt x="0" y="0"/>
                  </a:lnTo>
                  <a:lnTo>
                    <a:pt x="0" y="187325"/>
                  </a:lnTo>
                  <a:lnTo>
                    <a:pt x="381" y="191008"/>
                  </a:lnTo>
                  <a:lnTo>
                    <a:pt x="8255" y="203835"/>
                  </a:lnTo>
                  <a:lnTo>
                    <a:pt x="21462" y="208025"/>
                  </a:lnTo>
                  <a:lnTo>
                    <a:pt x="34544" y="203835"/>
                  </a:lnTo>
                  <a:lnTo>
                    <a:pt x="42290" y="191008"/>
                  </a:lnTo>
                  <a:lnTo>
                    <a:pt x="42672" y="187325"/>
                  </a:lnTo>
                  <a:lnTo>
                    <a:pt x="42672" y="0"/>
                  </a:lnTo>
                  <a:close/>
                </a:path>
              </a:pathLst>
            </a:custGeom>
            <a:solidFill>
              <a:srgbClr val="F4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472939" y="4279900"/>
              <a:ext cx="40640" cy="208279"/>
            </a:xfrm>
            <a:custGeom>
              <a:avLst/>
              <a:gdLst/>
              <a:ahLst/>
              <a:cxnLst/>
              <a:rect l="l" t="t" r="r" b="b"/>
              <a:pathLst>
                <a:path w="40639" h="208279">
                  <a:moveTo>
                    <a:pt x="40512" y="0"/>
                  </a:moveTo>
                  <a:lnTo>
                    <a:pt x="40512" y="187071"/>
                  </a:lnTo>
                  <a:lnTo>
                    <a:pt x="40259" y="190753"/>
                  </a:lnTo>
                  <a:lnTo>
                    <a:pt x="32765" y="203580"/>
                  </a:lnTo>
                  <a:lnTo>
                    <a:pt x="20320" y="207772"/>
                  </a:lnTo>
                  <a:lnTo>
                    <a:pt x="7874" y="203453"/>
                  </a:lnTo>
                  <a:lnTo>
                    <a:pt x="254" y="190753"/>
                  </a:lnTo>
                  <a:lnTo>
                    <a:pt x="0" y="187071"/>
                  </a:lnTo>
                  <a:lnTo>
                    <a:pt x="0" y="0"/>
                  </a:lnTo>
                  <a:lnTo>
                    <a:pt x="40512" y="0"/>
                  </a:lnTo>
                  <a:close/>
                </a:path>
              </a:pathLst>
            </a:custGeom>
            <a:ln w="43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1" name="object 291"/>
          <p:cNvSpPr/>
          <p:nvPr/>
        </p:nvSpPr>
        <p:spPr>
          <a:xfrm>
            <a:off x="4310380" y="4124959"/>
            <a:ext cx="35560" cy="33020"/>
          </a:xfrm>
          <a:custGeom>
            <a:avLst/>
            <a:gdLst/>
            <a:ahLst/>
            <a:cxnLst/>
            <a:rect l="l" t="t" r="r" b="b"/>
            <a:pathLst>
              <a:path w="35560" h="33020">
                <a:moveTo>
                  <a:pt x="35306" y="32512"/>
                </a:moveTo>
                <a:lnTo>
                  <a:pt x="32131" y="25146"/>
                </a:lnTo>
                <a:lnTo>
                  <a:pt x="29718" y="19570"/>
                </a:lnTo>
                <a:lnTo>
                  <a:pt x="24511" y="7620"/>
                </a:lnTo>
                <a:lnTo>
                  <a:pt x="22225" y="2349"/>
                </a:lnTo>
                <a:lnTo>
                  <a:pt x="22225" y="19570"/>
                </a:lnTo>
                <a:lnTo>
                  <a:pt x="12573" y="19570"/>
                </a:lnTo>
                <a:lnTo>
                  <a:pt x="17399" y="7620"/>
                </a:lnTo>
                <a:lnTo>
                  <a:pt x="22225" y="19570"/>
                </a:lnTo>
                <a:lnTo>
                  <a:pt x="22225" y="2349"/>
                </a:lnTo>
                <a:lnTo>
                  <a:pt x="21209" y="0"/>
                </a:lnTo>
                <a:lnTo>
                  <a:pt x="13716" y="0"/>
                </a:lnTo>
                <a:lnTo>
                  <a:pt x="0" y="32512"/>
                </a:lnTo>
                <a:lnTo>
                  <a:pt x="7493" y="32512"/>
                </a:lnTo>
                <a:lnTo>
                  <a:pt x="10414" y="25146"/>
                </a:lnTo>
                <a:lnTo>
                  <a:pt x="24638" y="25146"/>
                </a:lnTo>
                <a:lnTo>
                  <a:pt x="27686" y="32512"/>
                </a:lnTo>
                <a:lnTo>
                  <a:pt x="35306" y="325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4940300" y="4124959"/>
            <a:ext cx="30480" cy="34925"/>
          </a:xfrm>
          <a:custGeom>
            <a:avLst/>
            <a:gdLst/>
            <a:ahLst/>
            <a:cxnLst/>
            <a:rect l="l" t="t" r="r" b="b"/>
            <a:pathLst>
              <a:path w="30479" h="34925">
                <a:moveTo>
                  <a:pt x="30099" y="22491"/>
                </a:moveTo>
                <a:lnTo>
                  <a:pt x="29591" y="21094"/>
                </a:lnTo>
                <a:lnTo>
                  <a:pt x="28448" y="19685"/>
                </a:lnTo>
                <a:lnTo>
                  <a:pt x="27178" y="18034"/>
                </a:lnTo>
                <a:lnTo>
                  <a:pt x="25527" y="17018"/>
                </a:lnTo>
                <a:lnTo>
                  <a:pt x="23368" y="16395"/>
                </a:lnTo>
                <a:lnTo>
                  <a:pt x="24892" y="15621"/>
                </a:lnTo>
                <a:lnTo>
                  <a:pt x="26162" y="14617"/>
                </a:lnTo>
                <a:lnTo>
                  <a:pt x="26670" y="13843"/>
                </a:lnTo>
                <a:lnTo>
                  <a:pt x="27940" y="11938"/>
                </a:lnTo>
                <a:lnTo>
                  <a:pt x="28448" y="10414"/>
                </a:lnTo>
                <a:lnTo>
                  <a:pt x="28448" y="7239"/>
                </a:lnTo>
                <a:lnTo>
                  <a:pt x="22606" y="762"/>
                </a:lnTo>
                <a:lnTo>
                  <a:pt x="22606" y="23368"/>
                </a:lnTo>
                <a:lnTo>
                  <a:pt x="22606" y="25666"/>
                </a:lnTo>
                <a:lnTo>
                  <a:pt x="16637" y="29095"/>
                </a:lnTo>
                <a:lnTo>
                  <a:pt x="7239" y="29095"/>
                </a:lnTo>
                <a:lnTo>
                  <a:pt x="7239" y="19685"/>
                </a:lnTo>
                <a:lnTo>
                  <a:pt x="16510" y="19685"/>
                </a:lnTo>
                <a:lnTo>
                  <a:pt x="22606" y="23368"/>
                </a:lnTo>
                <a:lnTo>
                  <a:pt x="22606" y="762"/>
                </a:lnTo>
                <a:lnTo>
                  <a:pt x="22225" y="635"/>
                </a:lnTo>
                <a:lnTo>
                  <a:pt x="21336" y="482"/>
                </a:lnTo>
                <a:lnTo>
                  <a:pt x="21336" y="8763"/>
                </a:lnTo>
                <a:lnTo>
                  <a:pt x="21336" y="10922"/>
                </a:lnTo>
                <a:lnTo>
                  <a:pt x="14859" y="13843"/>
                </a:lnTo>
                <a:lnTo>
                  <a:pt x="7239" y="13843"/>
                </a:lnTo>
                <a:lnTo>
                  <a:pt x="7239" y="5842"/>
                </a:lnTo>
                <a:lnTo>
                  <a:pt x="16891" y="5842"/>
                </a:lnTo>
                <a:lnTo>
                  <a:pt x="18923" y="6096"/>
                </a:lnTo>
                <a:lnTo>
                  <a:pt x="19812" y="6477"/>
                </a:lnTo>
                <a:lnTo>
                  <a:pt x="20955" y="7874"/>
                </a:lnTo>
                <a:lnTo>
                  <a:pt x="21336" y="8763"/>
                </a:lnTo>
                <a:lnTo>
                  <a:pt x="21336" y="482"/>
                </a:lnTo>
                <a:lnTo>
                  <a:pt x="19304" y="127"/>
                </a:lnTo>
                <a:lnTo>
                  <a:pt x="17272" y="0"/>
                </a:lnTo>
                <a:lnTo>
                  <a:pt x="0" y="0"/>
                </a:lnTo>
                <a:lnTo>
                  <a:pt x="0" y="34925"/>
                </a:lnTo>
                <a:lnTo>
                  <a:pt x="16891" y="34925"/>
                </a:lnTo>
                <a:lnTo>
                  <a:pt x="29210" y="29095"/>
                </a:lnTo>
                <a:lnTo>
                  <a:pt x="29718" y="27940"/>
                </a:lnTo>
                <a:lnTo>
                  <a:pt x="30099" y="26670"/>
                </a:lnTo>
                <a:lnTo>
                  <a:pt x="30099" y="224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176520" y="4422140"/>
            <a:ext cx="35560" cy="30480"/>
          </a:xfrm>
          <a:custGeom>
            <a:avLst/>
            <a:gdLst/>
            <a:ahLst/>
            <a:cxnLst/>
            <a:rect l="l" t="t" r="r" b="b"/>
            <a:pathLst>
              <a:path w="35560" h="30479">
                <a:moveTo>
                  <a:pt x="24129" y="0"/>
                </a:moveTo>
                <a:lnTo>
                  <a:pt x="22097" y="6731"/>
                </a:lnTo>
                <a:lnTo>
                  <a:pt x="24510" y="7238"/>
                </a:lnTo>
                <a:lnTo>
                  <a:pt x="26415" y="8255"/>
                </a:lnTo>
                <a:lnTo>
                  <a:pt x="28701" y="10922"/>
                </a:lnTo>
                <a:lnTo>
                  <a:pt x="29337" y="12446"/>
                </a:lnTo>
                <a:lnTo>
                  <a:pt x="29337" y="16890"/>
                </a:lnTo>
                <a:lnTo>
                  <a:pt x="28320" y="18923"/>
                </a:lnTo>
                <a:lnTo>
                  <a:pt x="24764" y="21971"/>
                </a:lnTo>
                <a:lnTo>
                  <a:pt x="21716" y="22733"/>
                </a:lnTo>
                <a:lnTo>
                  <a:pt x="13334" y="22733"/>
                </a:lnTo>
                <a:lnTo>
                  <a:pt x="10413" y="21971"/>
                </a:lnTo>
                <a:lnTo>
                  <a:pt x="6730" y="18796"/>
                </a:lnTo>
                <a:lnTo>
                  <a:pt x="5841" y="16763"/>
                </a:lnTo>
                <a:lnTo>
                  <a:pt x="5841" y="12319"/>
                </a:lnTo>
                <a:lnTo>
                  <a:pt x="6350" y="10795"/>
                </a:lnTo>
                <a:lnTo>
                  <a:pt x="8381" y="8255"/>
                </a:lnTo>
                <a:lnTo>
                  <a:pt x="9778" y="7365"/>
                </a:lnTo>
                <a:lnTo>
                  <a:pt x="11556" y="6985"/>
                </a:lnTo>
                <a:lnTo>
                  <a:pt x="9905" y="126"/>
                </a:lnTo>
                <a:lnTo>
                  <a:pt x="7238" y="888"/>
                </a:lnTo>
                <a:lnTo>
                  <a:pt x="5206" y="2032"/>
                </a:lnTo>
                <a:lnTo>
                  <a:pt x="1269" y="6223"/>
                </a:lnTo>
                <a:lnTo>
                  <a:pt x="0" y="9651"/>
                </a:lnTo>
                <a:lnTo>
                  <a:pt x="0" y="18669"/>
                </a:lnTo>
                <a:lnTo>
                  <a:pt x="1524" y="22606"/>
                </a:lnTo>
                <a:lnTo>
                  <a:pt x="7874" y="28448"/>
                </a:lnTo>
                <a:lnTo>
                  <a:pt x="12191" y="29972"/>
                </a:lnTo>
                <a:lnTo>
                  <a:pt x="23240" y="29972"/>
                </a:lnTo>
                <a:lnTo>
                  <a:pt x="27431" y="28448"/>
                </a:lnTo>
                <a:lnTo>
                  <a:pt x="33654" y="22606"/>
                </a:lnTo>
                <a:lnTo>
                  <a:pt x="35178" y="18796"/>
                </a:lnTo>
                <a:lnTo>
                  <a:pt x="35178" y="10540"/>
                </a:lnTo>
                <a:lnTo>
                  <a:pt x="34289" y="7493"/>
                </a:lnTo>
                <a:lnTo>
                  <a:pt x="30606" y="2794"/>
                </a:lnTo>
                <a:lnTo>
                  <a:pt x="27812" y="1015"/>
                </a:lnTo>
                <a:lnTo>
                  <a:pt x="241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4" name="object 29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67739" y="3845559"/>
            <a:ext cx="1272540" cy="109220"/>
          </a:xfrm>
          <a:prstGeom prst="rect">
            <a:avLst/>
          </a:prstGeom>
        </p:spPr>
      </p:pic>
      <p:pic>
        <p:nvPicPr>
          <p:cNvPr id="295" name="object 29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64260" y="4155440"/>
            <a:ext cx="1079500" cy="119379"/>
          </a:xfrm>
          <a:prstGeom prst="rect">
            <a:avLst/>
          </a:prstGeom>
        </p:spPr>
      </p:pic>
      <p:pic>
        <p:nvPicPr>
          <p:cNvPr id="296" name="object 296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46480" y="4000500"/>
            <a:ext cx="1125220" cy="96520"/>
          </a:xfrm>
          <a:prstGeom prst="rect">
            <a:avLst/>
          </a:prstGeom>
        </p:spPr>
      </p:pic>
      <p:pic>
        <p:nvPicPr>
          <p:cNvPr id="297" name="object 29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392420" y="3845561"/>
            <a:ext cx="1333500" cy="109218"/>
          </a:xfrm>
          <a:prstGeom prst="rect">
            <a:avLst/>
          </a:prstGeom>
        </p:spPr>
      </p:pic>
      <p:grpSp>
        <p:nvGrpSpPr>
          <p:cNvPr id="298" name="object 298"/>
          <p:cNvGrpSpPr/>
          <p:nvPr/>
        </p:nvGrpSpPr>
        <p:grpSpPr>
          <a:xfrm>
            <a:off x="5473700" y="4000500"/>
            <a:ext cx="1178560" cy="251460"/>
            <a:chOff x="5473700" y="4000500"/>
            <a:chExt cx="1178560" cy="251460"/>
          </a:xfrm>
        </p:grpSpPr>
        <p:pic>
          <p:nvPicPr>
            <p:cNvPr id="299" name="object 29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473700" y="4000500"/>
              <a:ext cx="1178559" cy="96520"/>
            </a:xfrm>
            <a:prstGeom prst="rect">
              <a:avLst/>
            </a:prstGeom>
          </p:spPr>
        </p:pic>
        <p:pic>
          <p:nvPicPr>
            <p:cNvPr id="300" name="object 30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519419" y="4132581"/>
              <a:ext cx="1079500" cy="119378"/>
            </a:xfrm>
            <a:prstGeom prst="rect">
              <a:avLst/>
            </a:prstGeom>
          </p:spPr>
        </p:pic>
      </p:grpSp>
      <p:pic>
        <p:nvPicPr>
          <p:cNvPr id="301" name="object 301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2819400" y="1958339"/>
            <a:ext cx="1925320" cy="1687566"/>
          </a:xfrm>
          <a:prstGeom prst="rect">
            <a:avLst/>
          </a:prstGeom>
        </p:spPr>
      </p:pic>
      <p:pic>
        <p:nvPicPr>
          <p:cNvPr id="302" name="object 302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4993640" y="1996439"/>
            <a:ext cx="2065019" cy="1620520"/>
          </a:xfrm>
          <a:prstGeom prst="rect">
            <a:avLst/>
          </a:prstGeom>
        </p:spPr>
      </p:pic>
      <p:grpSp>
        <p:nvGrpSpPr>
          <p:cNvPr id="303" name="object 303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304" name="object 30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305" name="object 30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306" name="object 306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  <p:pic>
        <p:nvPicPr>
          <p:cNvPr id="307" name="object 30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766781" y="2180342"/>
            <a:ext cx="1506070" cy="12560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16500" y="1625600"/>
            <a:ext cx="2209800" cy="22098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1688" y="4649215"/>
            <a:ext cx="1812603" cy="131673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5500" y="2090420"/>
            <a:ext cx="1780539" cy="1102359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448309" y="427355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5509259" y="3573779"/>
            <a:ext cx="1094740" cy="264160"/>
            <a:chOff x="5509259" y="3573779"/>
            <a:chExt cx="1094740" cy="26416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9259" y="3573779"/>
              <a:ext cx="1070864" cy="2636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590410" y="3595942"/>
              <a:ext cx="13335" cy="89535"/>
            </a:xfrm>
            <a:custGeom>
              <a:avLst/>
              <a:gdLst/>
              <a:ahLst/>
              <a:cxnLst/>
              <a:rect l="l" t="t" r="r" b="b"/>
              <a:pathLst>
                <a:path w="13334" h="89535">
                  <a:moveTo>
                    <a:pt x="13177" y="0"/>
                  </a:moveTo>
                  <a:lnTo>
                    <a:pt x="0" y="0"/>
                  </a:lnTo>
                  <a:lnTo>
                    <a:pt x="0" y="89089"/>
                  </a:lnTo>
                  <a:lnTo>
                    <a:pt x="13177" y="89089"/>
                  </a:lnTo>
                  <a:lnTo>
                    <a:pt x="131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603240" y="3886200"/>
            <a:ext cx="911860" cy="127000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2755900" y="3573779"/>
            <a:ext cx="2070100" cy="264160"/>
            <a:chOff x="2755900" y="3573779"/>
            <a:chExt cx="2070100" cy="264160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55900" y="3573779"/>
              <a:ext cx="2070100" cy="1320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00400" y="3738881"/>
              <a:ext cx="1211579" cy="99058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35020" y="3886200"/>
            <a:ext cx="914400" cy="127000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977900" y="3556000"/>
            <a:ext cx="1094740" cy="264160"/>
            <a:chOff x="977900" y="3556000"/>
            <a:chExt cx="1094740" cy="264160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7900" y="3556000"/>
              <a:ext cx="1070864" cy="26365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059050" y="3578162"/>
              <a:ext cx="13335" cy="89535"/>
            </a:xfrm>
            <a:custGeom>
              <a:avLst/>
              <a:gdLst/>
              <a:ahLst/>
              <a:cxnLst/>
              <a:rect l="l" t="t" r="r" b="b"/>
              <a:pathLst>
                <a:path w="13335" h="89535">
                  <a:moveTo>
                    <a:pt x="13177" y="0"/>
                  </a:moveTo>
                  <a:lnTo>
                    <a:pt x="0" y="0"/>
                  </a:lnTo>
                  <a:lnTo>
                    <a:pt x="0" y="89089"/>
                  </a:lnTo>
                  <a:lnTo>
                    <a:pt x="13177" y="89089"/>
                  </a:lnTo>
                  <a:lnTo>
                    <a:pt x="131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71880" y="3868420"/>
            <a:ext cx="914400" cy="124459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3037839" y="5161279"/>
            <a:ext cx="1114425" cy="114300"/>
            <a:chOff x="3037839" y="5161279"/>
            <a:chExt cx="1114425" cy="114300"/>
          </a:xfrm>
        </p:grpSpPr>
        <p:sp>
          <p:nvSpPr>
            <p:cNvPr id="29" name="object 29"/>
            <p:cNvSpPr/>
            <p:nvPr/>
          </p:nvSpPr>
          <p:spPr>
            <a:xfrm>
              <a:off x="3037840" y="5161279"/>
              <a:ext cx="572770" cy="114300"/>
            </a:xfrm>
            <a:custGeom>
              <a:avLst/>
              <a:gdLst/>
              <a:ahLst/>
              <a:cxnLst/>
              <a:rect l="l" t="t" r="r" b="b"/>
              <a:pathLst>
                <a:path w="572770" h="114300">
                  <a:moveTo>
                    <a:pt x="64262" y="112268"/>
                  </a:moveTo>
                  <a:lnTo>
                    <a:pt x="33020" y="75819"/>
                  </a:lnTo>
                  <a:lnTo>
                    <a:pt x="27305" y="69088"/>
                  </a:lnTo>
                  <a:lnTo>
                    <a:pt x="32004" y="62865"/>
                  </a:lnTo>
                  <a:lnTo>
                    <a:pt x="63373" y="22352"/>
                  </a:lnTo>
                  <a:lnTo>
                    <a:pt x="48514" y="22352"/>
                  </a:lnTo>
                  <a:lnTo>
                    <a:pt x="17907" y="62865"/>
                  </a:lnTo>
                  <a:lnTo>
                    <a:pt x="12700" y="62865"/>
                  </a:lnTo>
                  <a:lnTo>
                    <a:pt x="12700" y="22352"/>
                  </a:lnTo>
                  <a:lnTo>
                    <a:pt x="0" y="22352"/>
                  </a:lnTo>
                  <a:lnTo>
                    <a:pt x="0" y="112268"/>
                  </a:lnTo>
                  <a:lnTo>
                    <a:pt x="12700" y="112268"/>
                  </a:lnTo>
                  <a:lnTo>
                    <a:pt x="12700" y="75819"/>
                  </a:lnTo>
                  <a:lnTo>
                    <a:pt x="17653" y="75819"/>
                  </a:lnTo>
                  <a:lnTo>
                    <a:pt x="48133" y="112268"/>
                  </a:lnTo>
                  <a:lnTo>
                    <a:pt x="64262" y="112268"/>
                  </a:lnTo>
                  <a:close/>
                </a:path>
                <a:path w="572770" h="114300">
                  <a:moveTo>
                    <a:pt x="128651" y="49022"/>
                  </a:moveTo>
                  <a:lnTo>
                    <a:pt x="126111" y="37084"/>
                  </a:lnTo>
                  <a:lnTo>
                    <a:pt x="122174" y="32131"/>
                  </a:lnTo>
                  <a:lnTo>
                    <a:pt x="119126" y="28194"/>
                  </a:lnTo>
                  <a:lnTo>
                    <a:pt x="115189" y="26035"/>
                  </a:lnTo>
                  <a:lnTo>
                    <a:pt x="115189" y="50800"/>
                  </a:lnTo>
                  <a:lnTo>
                    <a:pt x="115189" y="83693"/>
                  </a:lnTo>
                  <a:lnTo>
                    <a:pt x="113792" y="91821"/>
                  </a:lnTo>
                  <a:lnTo>
                    <a:pt x="109728" y="97663"/>
                  </a:lnTo>
                  <a:lnTo>
                    <a:pt x="103632" y="101219"/>
                  </a:lnTo>
                  <a:lnTo>
                    <a:pt x="96139" y="102489"/>
                  </a:lnTo>
                  <a:lnTo>
                    <a:pt x="88646" y="101219"/>
                  </a:lnTo>
                  <a:lnTo>
                    <a:pt x="82677" y="97663"/>
                  </a:lnTo>
                  <a:lnTo>
                    <a:pt x="78486" y="91821"/>
                  </a:lnTo>
                  <a:lnTo>
                    <a:pt x="77089" y="83693"/>
                  </a:lnTo>
                  <a:lnTo>
                    <a:pt x="77089" y="50800"/>
                  </a:lnTo>
                  <a:lnTo>
                    <a:pt x="78486" y="42672"/>
                  </a:lnTo>
                  <a:lnTo>
                    <a:pt x="82677" y="36830"/>
                  </a:lnTo>
                  <a:lnTo>
                    <a:pt x="88646" y="33274"/>
                  </a:lnTo>
                  <a:lnTo>
                    <a:pt x="96139" y="32131"/>
                  </a:lnTo>
                  <a:lnTo>
                    <a:pt x="103632" y="33274"/>
                  </a:lnTo>
                  <a:lnTo>
                    <a:pt x="109728" y="36830"/>
                  </a:lnTo>
                  <a:lnTo>
                    <a:pt x="113792" y="42672"/>
                  </a:lnTo>
                  <a:lnTo>
                    <a:pt x="115189" y="50800"/>
                  </a:lnTo>
                  <a:lnTo>
                    <a:pt x="115189" y="26035"/>
                  </a:lnTo>
                  <a:lnTo>
                    <a:pt x="108712" y="22479"/>
                  </a:lnTo>
                  <a:lnTo>
                    <a:pt x="96139" y="20574"/>
                  </a:lnTo>
                  <a:lnTo>
                    <a:pt x="83439" y="22479"/>
                  </a:lnTo>
                  <a:lnTo>
                    <a:pt x="73152" y="28194"/>
                  </a:lnTo>
                  <a:lnTo>
                    <a:pt x="66294" y="37084"/>
                  </a:lnTo>
                  <a:lnTo>
                    <a:pt x="63754" y="49022"/>
                  </a:lnTo>
                  <a:lnTo>
                    <a:pt x="63754" y="85471"/>
                  </a:lnTo>
                  <a:lnTo>
                    <a:pt x="66294" y="97409"/>
                  </a:lnTo>
                  <a:lnTo>
                    <a:pt x="73152" y="106426"/>
                  </a:lnTo>
                  <a:lnTo>
                    <a:pt x="83439" y="112014"/>
                  </a:lnTo>
                  <a:lnTo>
                    <a:pt x="96139" y="114046"/>
                  </a:lnTo>
                  <a:lnTo>
                    <a:pt x="108712" y="112014"/>
                  </a:lnTo>
                  <a:lnTo>
                    <a:pt x="119126" y="106426"/>
                  </a:lnTo>
                  <a:lnTo>
                    <a:pt x="122174" y="102489"/>
                  </a:lnTo>
                  <a:lnTo>
                    <a:pt x="126111" y="97409"/>
                  </a:lnTo>
                  <a:lnTo>
                    <a:pt x="128651" y="85471"/>
                  </a:lnTo>
                  <a:lnTo>
                    <a:pt x="128651" y="49022"/>
                  </a:lnTo>
                  <a:close/>
                </a:path>
                <a:path w="572770" h="114300">
                  <a:moveTo>
                    <a:pt x="206629" y="22352"/>
                  </a:moveTo>
                  <a:lnTo>
                    <a:pt x="193548" y="22352"/>
                  </a:lnTo>
                  <a:lnTo>
                    <a:pt x="193802" y="90043"/>
                  </a:lnTo>
                  <a:lnTo>
                    <a:pt x="169291" y="44831"/>
                  </a:lnTo>
                  <a:lnTo>
                    <a:pt x="157226" y="22352"/>
                  </a:lnTo>
                  <a:lnTo>
                    <a:pt x="142240" y="22352"/>
                  </a:lnTo>
                  <a:lnTo>
                    <a:pt x="142240" y="112268"/>
                  </a:lnTo>
                  <a:lnTo>
                    <a:pt x="155321" y="112268"/>
                  </a:lnTo>
                  <a:lnTo>
                    <a:pt x="155067" y="44831"/>
                  </a:lnTo>
                  <a:lnTo>
                    <a:pt x="191389" y="112268"/>
                  </a:lnTo>
                  <a:lnTo>
                    <a:pt x="206629" y="112268"/>
                  </a:lnTo>
                  <a:lnTo>
                    <a:pt x="206629" y="90043"/>
                  </a:lnTo>
                  <a:lnTo>
                    <a:pt x="206629" y="22352"/>
                  </a:lnTo>
                  <a:close/>
                </a:path>
                <a:path w="572770" h="114300">
                  <a:moveTo>
                    <a:pt x="287782" y="22352"/>
                  </a:moveTo>
                  <a:lnTo>
                    <a:pt x="273926" y="22352"/>
                  </a:lnTo>
                  <a:lnTo>
                    <a:pt x="250939" y="96520"/>
                  </a:lnTo>
                  <a:lnTo>
                    <a:pt x="227330" y="22352"/>
                  </a:lnTo>
                  <a:lnTo>
                    <a:pt x="213233" y="22352"/>
                  </a:lnTo>
                  <a:lnTo>
                    <a:pt x="244094" y="112268"/>
                  </a:lnTo>
                  <a:lnTo>
                    <a:pt x="257175" y="112268"/>
                  </a:lnTo>
                  <a:lnTo>
                    <a:pt x="262509" y="96520"/>
                  </a:lnTo>
                  <a:lnTo>
                    <a:pt x="287782" y="22352"/>
                  </a:lnTo>
                  <a:close/>
                </a:path>
                <a:path w="572770" h="114300">
                  <a:moveTo>
                    <a:pt x="348615" y="100838"/>
                  </a:moveTo>
                  <a:lnTo>
                    <a:pt x="307594" y="100838"/>
                  </a:lnTo>
                  <a:lnTo>
                    <a:pt x="307594" y="74295"/>
                  </a:lnTo>
                  <a:lnTo>
                    <a:pt x="340995" y="74295"/>
                  </a:lnTo>
                  <a:lnTo>
                    <a:pt x="340995" y="62865"/>
                  </a:lnTo>
                  <a:lnTo>
                    <a:pt x="307594" y="62865"/>
                  </a:lnTo>
                  <a:lnTo>
                    <a:pt x="307594" y="33909"/>
                  </a:lnTo>
                  <a:lnTo>
                    <a:pt x="347599" y="33909"/>
                  </a:lnTo>
                  <a:lnTo>
                    <a:pt x="347599" y="22352"/>
                  </a:lnTo>
                  <a:lnTo>
                    <a:pt x="294386" y="22352"/>
                  </a:lnTo>
                  <a:lnTo>
                    <a:pt x="294386" y="112268"/>
                  </a:lnTo>
                  <a:lnTo>
                    <a:pt x="348615" y="112268"/>
                  </a:lnTo>
                  <a:lnTo>
                    <a:pt x="348615" y="100838"/>
                  </a:lnTo>
                  <a:close/>
                </a:path>
                <a:path w="572770" h="114300">
                  <a:moveTo>
                    <a:pt x="421640" y="22352"/>
                  </a:moveTo>
                  <a:lnTo>
                    <a:pt x="407543" y="22352"/>
                  </a:lnTo>
                  <a:lnTo>
                    <a:pt x="386715" y="68834"/>
                  </a:lnTo>
                  <a:lnTo>
                    <a:pt x="365887" y="22352"/>
                  </a:lnTo>
                  <a:lnTo>
                    <a:pt x="351409" y="22352"/>
                  </a:lnTo>
                  <a:lnTo>
                    <a:pt x="379857" y="81534"/>
                  </a:lnTo>
                  <a:lnTo>
                    <a:pt x="379984" y="112268"/>
                  </a:lnTo>
                  <a:lnTo>
                    <a:pt x="393319" y="112268"/>
                  </a:lnTo>
                  <a:lnTo>
                    <a:pt x="393319" y="81534"/>
                  </a:lnTo>
                  <a:lnTo>
                    <a:pt x="399415" y="68834"/>
                  </a:lnTo>
                  <a:lnTo>
                    <a:pt x="421640" y="22352"/>
                  </a:lnTo>
                  <a:close/>
                </a:path>
                <a:path w="572770" h="114300">
                  <a:moveTo>
                    <a:pt x="453009" y="2921"/>
                  </a:moveTo>
                  <a:lnTo>
                    <a:pt x="450342" y="0"/>
                  </a:lnTo>
                  <a:lnTo>
                    <a:pt x="441198" y="0"/>
                  </a:lnTo>
                  <a:lnTo>
                    <a:pt x="438785" y="2921"/>
                  </a:lnTo>
                  <a:lnTo>
                    <a:pt x="438785" y="12954"/>
                  </a:lnTo>
                  <a:lnTo>
                    <a:pt x="441198" y="15748"/>
                  </a:lnTo>
                  <a:lnTo>
                    <a:pt x="450342" y="15748"/>
                  </a:lnTo>
                  <a:lnTo>
                    <a:pt x="453009" y="12954"/>
                  </a:lnTo>
                  <a:lnTo>
                    <a:pt x="453009" y="2921"/>
                  </a:lnTo>
                  <a:close/>
                </a:path>
                <a:path w="572770" h="114300">
                  <a:moveTo>
                    <a:pt x="482219" y="2921"/>
                  </a:moveTo>
                  <a:lnTo>
                    <a:pt x="479679" y="0"/>
                  </a:lnTo>
                  <a:lnTo>
                    <a:pt x="470408" y="0"/>
                  </a:lnTo>
                  <a:lnTo>
                    <a:pt x="467995" y="2921"/>
                  </a:lnTo>
                  <a:lnTo>
                    <a:pt x="467995" y="12954"/>
                  </a:lnTo>
                  <a:lnTo>
                    <a:pt x="470408" y="15748"/>
                  </a:lnTo>
                  <a:lnTo>
                    <a:pt x="479679" y="15748"/>
                  </a:lnTo>
                  <a:lnTo>
                    <a:pt x="482219" y="12954"/>
                  </a:lnTo>
                  <a:lnTo>
                    <a:pt x="482219" y="2921"/>
                  </a:lnTo>
                  <a:close/>
                </a:path>
                <a:path w="572770" h="114300">
                  <a:moveTo>
                    <a:pt x="492887" y="49022"/>
                  </a:moveTo>
                  <a:lnTo>
                    <a:pt x="490347" y="37084"/>
                  </a:lnTo>
                  <a:lnTo>
                    <a:pt x="486410" y="32131"/>
                  </a:lnTo>
                  <a:lnTo>
                    <a:pt x="483362" y="28194"/>
                  </a:lnTo>
                  <a:lnTo>
                    <a:pt x="479552" y="26085"/>
                  </a:lnTo>
                  <a:lnTo>
                    <a:pt x="479552" y="50800"/>
                  </a:lnTo>
                  <a:lnTo>
                    <a:pt x="479552" y="83693"/>
                  </a:lnTo>
                  <a:lnTo>
                    <a:pt x="478028" y="91821"/>
                  </a:lnTo>
                  <a:lnTo>
                    <a:pt x="473964" y="97663"/>
                  </a:lnTo>
                  <a:lnTo>
                    <a:pt x="467868" y="101219"/>
                  </a:lnTo>
                  <a:lnTo>
                    <a:pt x="460502" y="102489"/>
                  </a:lnTo>
                  <a:lnTo>
                    <a:pt x="453009" y="101219"/>
                  </a:lnTo>
                  <a:lnTo>
                    <a:pt x="447040" y="97663"/>
                  </a:lnTo>
                  <a:lnTo>
                    <a:pt x="442976" y="91821"/>
                  </a:lnTo>
                  <a:lnTo>
                    <a:pt x="441452" y="83693"/>
                  </a:lnTo>
                  <a:lnTo>
                    <a:pt x="441452" y="50800"/>
                  </a:lnTo>
                  <a:lnTo>
                    <a:pt x="442976" y="42672"/>
                  </a:lnTo>
                  <a:lnTo>
                    <a:pt x="447040" y="36830"/>
                  </a:lnTo>
                  <a:lnTo>
                    <a:pt x="453009" y="33274"/>
                  </a:lnTo>
                  <a:lnTo>
                    <a:pt x="460502" y="32131"/>
                  </a:lnTo>
                  <a:lnTo>
                    <a:pt x="467868" y="33274"/>
                  </a:lnTo>
                  <a:lnTo>
                    <a:pt x="473964" y="36830"/>
                  </a:lnTo>
                  <a:lnTo>
                    <a:pt x="478028" y="42672"/>
                  </a:lnTo>
                  <a:lnTo>
                    <a:pt x="479552" y="50800"/>
                  </a:lnTo>
                  <a:lnTo>
                    <a:pt x="479552" y="26085"/>
                  </a:lnTo>
                  <a:lnTo>
                    <a:pt x="473075" y="22479"/>
                  </a:lnTo>
                  <a:lnTo>
                    <a:pt x="460502" y="20574"/>
                  </a:lnTo>
                  <a:lnTo>
                    <a:pt x="447929" y="22479"/>
                  </a:lnTo>
                  <a:lnTo>
                    <a:pt x="437515" y="28194"/>
                  </a:lnTo>
                  <a:lnTo>
                    <a:pt x="430657" y="37084"/>
                  </a:lnTo>
                  <a:lnTo>
                    <a:pt x="428117" y="49022"/>
                  </a:lnTo>
                  <a:lnTo>
                    <a:pt x="428117" y="85471"/>
                  </a:lnTo>
                  <a:lnTo>
                    <a:pt x="430657" y="97409"/>
                  </a:lnTo>
                  <a:lnTo>
                    <a:pt x="437515" y="106426"/>
                  </a:lnTo>
                  <a:lnTo>
                    <a:pt x="447929" y="112014"/>
                  </a:lnTo>
                  <a:lnTo>
                    <a:pt x="460502" y="114046"/>
                  </a:lnTo>
                  <a:lnTo>
                    <a:pt x="473075" y="112014"/>
                  </a:lnTo>
                  <a:lnTo>
                    <a:pt x="483362" y="106426"/>
                  </a:lnTo>
                  <a:lnTo>
                    <a:pt x="486410" y="102489"/>
                  </a:lnTo>
                  <a:lnTo>
                    <a:pt x="490347" y="97409"/>
                  </a:lnTo>
                  <a:lnTo>
                    <a:pt x="492887" y="85471"/>
                  </a:lnTo>
                  <a:lnTo>
                    <a:pt x="492887" y="49022"/>
                  </a:lnTo>
                  <a:close/>
                </a:path>
                <a:path w="572770" h="114300">
                  <a:moveTo>
                    <a:pt x="572262" y="112268"/>
                  </a:moveTo>
                  <a:lnTo>
                    <a:pt x="552704" y="81788"/>
                  </a:lnTo>
                  <a:lnTo>
                    <a:pt x="551434" y="79883"/>
                  </a:lnTo>
                  <a:lnTo>
                    <a:pt x="559054" y="76454"/>
                  </a:lnTo>
                  <a:lnTo>
                    <a:pt x="564642" y="70993"/>
                  </a:lnTo>
                  <a:lnTo>
                    <a:pt x="564896" y="70485"/>
                  </a:lnTo>
                  <a:lnTo>
                    <a:pt x="568071" y="63627"/>
                  </a:lnTo>
                  <a:lnTo>
                    <a:pt x="569214" y="54610"/>
                  </a:lnTo>
                  <a:lnTo>
                    <a:pt x="569214" y="49530"/>
                  </a:lnTo>
                  <a:lnTo>
                    <a:pt x="567182" y="37973"/>
                  </a:lnTo>
                  <a:lnTo>
                    <a:pt x="564388" y="33909"/>
                  </a:lnTo>
                  <a:lnTo>
                    <a:pt x="561340" y="29464"/>
                  </a:lnTo>
                  <a:lnTo>
                    <a:pt x="555879" y="26327"/>
                  </a:lnTo>
                  <a:lnTo>
                    <a:pt x="555879" y="39116"/>
                  </a:lnTo>
                  <a:lnTo>
                    <a:pt x="555879" y="65151"/>
                  </a:lnTo>
                  <a:lnTo>
                    <a:pt x="550291" y="70485"/>
                  </a:lnTo>
                  <a:lnTo>
                    <a:pt x="520065" y="70485"/>
                  </a:lnTo>
                  <a:lnTo>
                    <a:pt x="520065" y="33909"/>
                  </a:lnTo>
                  <a:lnTo>
                    <a:pt x="550291" y="33909"/>
                  </a:lnTo>
                  <a:lnTo>
                    <a:pt x="555879" y="39116"/>
                  </a:lnTo>
                  <a:lnTo>
                    <a:pt x="555879" y="26327"/>
                  </a:lnTo>
                  <a:lnTo>
                    <a:pt x="552069" y="24130"/>
                  </a:lnTo>
                  <a:lnTo>
                    <a:pt x="540004" y="22352"/>
                  </a:lnTo>
                  <a:lnTo>
                    <a:pt x="506984" y="22352"/>
                  </a:lnTo>
                  <a:lnTo>
                    <a:pt x="506984" y="112268"/>
                  </a:lnTo>
                  <a:lnTo>
                    <a:pt x="520065" y="112268"/>
                  </a:lnTo>
                  <a:lnTo>
                    <a:pt x="520065" y="81788"/>
                  </a:lnTo>
                  <a:lnTo>
                    <a:pt x="537337" y="81788"/>
                  </a:lnTo>
                  <a:lnTo>
                    <a:pt x="556514" y="112268"/>
                  </a:lnTo>
                  <a:lnTo>
                    <a:pt x="572262" y="112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48455" y="5161279"/>
              <a:ext cx="503555" cy="114046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198239" y="5183632"/>
            <a:ext cx="317842" cy="8991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3177539" y="5328921"/>
            <a:ext cx="1198880" cy="254000"/>
            <a:chOff x="3177539" y="5328921"/>
            <a:chExt cx="1198880" cy="254000"/>
          </a:xfrm>
        </p:grpSpPr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77539" y="5328921"/>
              <a:ext cx="1198880" cy="11429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462019" y="5476241"/>
              <a:ext cx="629920" cy="10667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98779" y="6131559"/>
            <a:ext cx="6756400" cy="368300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200400" y="1879600"/>
            <a:ext cx="1341120" cy="1463040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5107940" y="4325620"/>
            <a:ext cx="1592580" cy="1600200"/>
            <a:chOff x="5107940" y="4325620"/>
            <a:chExt cx="1592580" cy="1600200"/>
          </a:xfrm>
        </p:grpSpPr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97500" y="5125720"/>
              <a:ext cx="1303020" cy="8001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07940" y="4325620"/>
              <a:ext cx="1524000" cy="10134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435100" y="3830320"/>
            <a:ext cx="2095500" cy="264160"/>
            <a:chOff x="1435100" y="3830320"/>
            <a:chExt cx="2095500" cy="2641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5100" y="3830320"/>
              <a:ext cx="2095500" cy="13207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3119" y="3995420"/>
              <a:ext cx="767080" cy="9905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65020" y="4150359"/>
            <a:ext cx="838200" cy="11684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884680" y="6695440"/>
            <a:ext cx="519430" cy="111760"/>
          </a:xfrm>
          <a:custGeom>
            <a:avLst/>
            <a:gdLst/>
            <a:ahLst/>
            <a:cxnLst/>
            <a:rect l="l" t="t" r="r" b="b"/>
            <a:pathLst>
              <a:path w="519430" h="111759">
                <a:moveTo>
                  <a:pt x="54229" y="98552"/>
                </a:moveTo>
                <a:lnTo>
                  <a:pt x="13208" y="98552"/>
                </a:lnTo>
                <a:lnTo>
                  <a:pt x="13208" y="72644"/>
                </a:lnTo>
                <a:lnTo>
                  <a:pt x="46609" y="72644"/>
                </a:lnTo>
                <a:lnTo>
                  <a:pt x="46609" y="61468"/>
                </a:lnTo>
                <a:lnTo>
                  <a:pt x="13208" y="61468"/>
                </a:lnTo>
                <a:lnTo>
                  <a:pt x="13208" y="33147"/>
                </a:lnTo>
                <a:lnTo>
                  <a:pt x="53213" y="33147"/>
                </a:lnTo>
                <a:lnTo>
                  <a:pt x="53213" y="21844"/>
                </a:lnTo>
                <a:lnTo>
                  <a:pt x="0" y="21844"/>
                </a:lnTo>
                <a:lnTo>
                  <a:pt x="0" y="109728"/>
                </a:lnTo>
                <a:lnTo>
                  <a:pt x="54229" y="109728"/>
                </a:lnTo>
                <a:lnTo>
                  <a:pt x="54229" y="98552"/>
                </a:lnTo>
                <a:close/>
              </a:path>
              <a:path w="519430" h="111759">
                <a:moveTo>
                  <a:pt x="118618" y="98552"/>
                </a:moveTo>
                <a:lnTo>
                  <a:pt x="77851" y="98552"/>
                </a:lnTo>
                <a:lnTo>
                  <a:pt x="77851" y="21844"/>
                </a:lnTo>
                <a:lnTo>
                  <a:pt x="64770" y="21844"/>
                </a:lnTo>
                <a:lnTo>
                  <a:pt x="64770" y="109728"/>
                </a:lnTo>
                <a:lnTo>
                  <a:pt x="118618" y="109728"/>
                </a:lnTo>
                <a:lnTo>
                  <a:pt x="118618" y="98552"/>
                </a:lnTo>
                <a:close/>
              </a:path>
              <a:path w="519430" h="111759">
                <a:moveTo>
                  <a:pt x="180340" y="98552"/>
                </a:moveTo>
                <a:lnTo>
                  <a:pt x="139319" y="98552"/>
                </a:lnTo>
                <a:lnTo>
                  <a:pt x="139319" y="72644"/>
                </a:lnTo>
                <a:lnTo>
                  <a:pt x="172720" y="72644"/>
                </a:lnTo>
                <a:lnTo>
                  <a:pt x="172720" y="61468"/>
                </a:lnTo>
                <a:lnTo>
                  <a:pt x="139319" y="61468"/>
                </a:lnTo>
                <a:lnTo>
                  <a:pt x="139319" y="33147"/>
                </a:lnTo>
                <a:lnTo>
                  <a:pt x="179451" y="33147"/>
                </a:lnTo>
                <a:lnTo>
                  <a:pt x="179451" y="21844"/>
                </a:lnTo>
                <a:lnTo>
                  <a:pt x="126111" y="21844"/>
                </a:lnTo>
                <a:lnTo>
                  <a:pt x="126111" y="109728"/>
                </a:lnTo>
                <a:lnTo>
                  <a:pt x="180340" y="109728"/>
                </a:lnTo>
                <a:lnTo>
                  <a:pt x="180340" y="98552"/>
                </a:lnTo>
                <a:close/>
              </a:path>
              <a:path w="519430" h="111759">
                <a:moveTo>
                  <a:pt x="257810" y="21844"/>
                </a:moveTo>
                <a:lnTo>
                  <a:pt x="243967" y="21844"/>
                </a:lnTo>
                <a:lnTo>
                  <a:pt x="220980" y="94488"/>
                </a:lnTo>
                <a:lnTo>
                  <a:pt x="197358" y="21844"/>
                </a:lnTo>
                <a:lnTo>
                  <a:pt x="183261" y="21844"/>
                </a:lnTo>
                <a:lnTo>
                  <a:pt x="214122" y="109728"/>
                </a:lnTo>
                <a:lnTo>
                  <a:pt x="227203" y="109728"/>
                </a:lnTo>
                <a:lnTo>
                  <a:pt x="232537" y="94488"/>
                </a:lnTo>
                <a:lnTo>
                  <a:pt x="257810" y="21844"/>
                </a:lnTo>
                <a:close/>
              </a:path>
              <a:path w="519430" h="111759">
                <a:moveTo>
                  <a:pt x="323469" y="109728"/>
                </a:moveTo>
                <a:lnTo>
                  <a:pt x="314579" y="85344"/>
                </a:lnTo>
                <a:lnTo>
                  <a:pt x="310642" y="74422"/>
                </a:lnTo>
                <a:lnTo>
                  <a:pt x="297434" y="38265"/>
                </a:lnTo>
                <a:lnTo>
                  <a:pt x="297434" y="74422"/>
                </a:lnTo>
                <a:lnTo>
                  <a:pt x="272161" y="74422"/>
                </a:lnTo>
                <a:lnTo>
                  <a:pt x="284480" y="37211"/>
                </a:lnTo>
                <a:lnTo>
                  <a:pt x="297434" y="74422"/>
                </a:lnTo>
                <a:lnTo>
                  <a:pt x="297434" y="38265"/>
                </a:lnTo>
                <a:lnTo>
                  <a:pt x="297053" y="37211"/>
                </a:lnTo>
                <a:lnTo>
                  <a:pt x="291465" y="21844"/>
                </a:lnTo>
                <a:lnTo>
                  <a:pt x="278257" y="21844"/>
                </a:lnTo>
                <a:lnTo>
                  <a:pt x="246380" y="109728"/>
                </a:lnTo>
                <a:lnTo>
                  <a:pt x="260350" y="109728"/>
                </a:lnTo>
                <a:lnTo>
                  <a:pt x="268478" y="85344"/>
                </a:lnTo>
                <a:lnTo>
                  <a:pt x="300990" y="85344"/>
                </a:lnTo>
                <a:lnTo>
                  <a:pt x="309372" y="109728"/>
                </a:lnTo>
                <a:lnTo>
                  <a:pt x="323469" y="109728"/>
                </a:lnTo>
                <a:close/>
              </a:path>
              <a:path w="519430" h="111759">
                <a:moveTo>
                  <a:pt x="372897" y="21844"/>
                </a:moveTo>
                <a:lnTo>
                  <a:pt x="309880" y="21844"/>
                </a:lnTo>
                <a:lnTo>
                  <a:pt x="309880" y="33020"/>
                </a:lnTo>
                <a:lnTo>
                  <a:pt x="334772" y="33020"/>
                </a:lnTo>
                <a:lnTo>
                  <a:pt x="334772" y="109728"/>
                </a:lnTo>
                <a:lnTo>
                  <a:pt x="347992" y="109728"/>
                </a:lnTo>
                <a:lnTo>
                  <a:pt x="347992" y="33020"/>
                </a:lnTo>
                <a:lnTo>
                  <a:pt x="372897" y="33020"/>
                </a:lnTo>
                <a:lnTo>
                  <a:pt x="372897" y="21844"/>
                </a:lnTo>
                <a:close/>
              </a:path>
              <a:path w="519430" h="111759">
                <a:moveTo>
                  <a:pt x="399542" y="2921"/>
                </a:moveTo>
                <a:lnTo>
                  <a:pt x="396875" y="0"/>
                </a:lnTo>
                <a:lnTo>
                  <a:pt x="387731" y="0"/>
                </a:lnTo>
                <a:lnTo>
                  <a:pt x="385318" y="2921"/>
                </a:lnTo>
                <a:lnTo>
                  <a:pt x="385318" y="12700"/>
                </a:lnTo>
                <a:lnTo>
                  <a:pt x="387731" y="15494"/>
                </a:lnTo>
                <a:lnTo>
                  <a:pt x="396875" y="15494"/>
                </a:lnTo>
                <a:lnTo>
                  <a:pt x="399542" y="12700"/>
                </a:lnTo>
                <a:lnTo>
                  <a:pt x="399542" y="2921"/>
                </a:lnTo>
                <a:close/>
              </a:path>
              <a:path w="519430" h="111759">
                <a:moveTo>
                  <a:pt x="428879" y="2921"/>
                </a:moveTo>
                <a:lnTo>
                  <a:pt x="426339" y="0"/>
                </a:lnTo>
                <a:lnTo>
                  <a:pt x="417068" y="0"/>
                </a:lnTo>
                <a:lnTo>
                  <a:pt x="414655" y="2921"/>
                </a:lnTo>
                <a:lnTo>
                  <a:pt x="414655" y="12700"/>
                </a:lnTo>
                <a:lnTo>
                  <a:pt x="417068" y="15494"/>
                </a:lnTo>
                <a:lnTo>
                  <a:pt x="426339" y="15494"/>
                </a:lnTo>
                <a:lnTo>
                  <a:pt x="428879" y="12700"/>
                </a:lnTo>
                <a:lnTo>
                  <a:pt x="428879" y="2921"/>
                </a:lnTo>
                <a:close/>
              </a:path>
              <a:path w="519430" h="111759">
                <a:moveTo>
                  <a:pt x="439547" y="48006"/>
                </a:moveTo>
                <a:lnTo>
                  <a:pt x="437007" y="36322"/>
                </a:lnTo>
                <a:lnTo>
                  <a:pt x="433070" y="31369"/>
                </a:lnTo>
                <a:lnTo>
                  <a:pt x="430022" y="27559"/>
                </a:lnTo>
                <a:lnTo>
                  <a:pt x="426212" y="25501"/>
                </a:lnTo>
                <a:lnTo>
                  <a:pt x="426212" y="49784"/>
                </a:lnTo>
                <a:lnTo>
                  <a:pt x="426212" y="81915"/>
                </a:lnTo>
                <a:lnTo>
                  <a:pt x="424688" y="89789"/>
                </a:lnTo>
                <a:lnTo>
                  <a:pt x="420624" y="95504"/>
                </a:lnTo>
                <a:lnTo>
                  <a:pt x="414528" y="99060"/>
                </a:lnTo>
                <a:lnTo>
                  <a:pt x="407162" y="100203"/>
                </a:lnTo>
                <a:lnTo>
                  <a:pt x="399669" y="99060"/>
                </a:lnTo>
                <a:lnTo>
                  <a:pt x="393573" y="95504"/>
                </a:lnTo>
                <a:lnTo>
                  <a:pt x="389509" y="89789"/>
                </a:lnTo>
                <a:lnTo>
                  <a:pt x="387985" y="81915"/>
                </a:lnTo>
                <a:lnTo>
                  <a:pt x="387985" y="49784"/>
                </a:lnTo>
                <a:lnTo>
                  <a:pt x="389509" y="41783"/>
                </a:lnTo>
                <a:lnTo>
                  <a:pt x="393573" y="36068"/>
                </a:lnTo>
                <a:lnTo>
                  <a:pt x="399669" y="32512"/>
                </a:lnTo>
                <a:lnTo>
                  <a:pt x="407162" y="31369"/>
                </a:lnTo>
                <a:lnTo>
                  <a:pt x="414528" y="32512"/>
                </a:lnTo>
                <a:lnTo>
                  <a:pt x="420624" y="36068"/>
                </a:lnTo>
                <a:lnTo>
                  <a:pt x="424688" y="41783"/>
                </a:lnTo>
                <a:lnTo>
                  <a:pt x="426212" y="49784"/>
                </a:lnTo>
                <a:lnTo>
                  <a:pt x="426212" y="25501"/>
                </a:lnTo>
                <a:lnTo>
                  <a:pt x="419735" y="21971"/>
                </a:lnTo>
                <a:lnTo>
                  <a:pt x="407162" y="20066"/>
                </a:lnTo>
                <a:lnTo>
                  <a:pt x="394462" y="21971"/>
                </a:lnTo>
                <a:lnTo>
                  <a:pt x="384175" y="27559"/>
                </a:lnTo>
                <a:lnTo>
                  <a:pt x="377190" y="36322"/>
                </a:lnTo>
                <a:lnTo>
                  <a:pt x="374650" y="48006"/>
                </a:lnTo>
                <a:lnTo>
                  <a:pt x="374650" y="83566"/>
                </a:lnTo>
                <a:lnTo>
                  <a:pt x="377190" y="95250"/>
                </a:lnTo>
                <a:lnTo>
                  <a:pt x="384175" y="104013"/>
                </a:lnTo>
                <a:lnTo>
                  <a:pt x="394462" y="109601"/>
                </a:lnTo>
                <a:lnTo>
                  <a:pt x="407162" y="111506"/>
                </a:lnTo>
                <a:lnTo>
                  <a:pt x="419735" y="109601"/>
                </a:lnTo>
                <a:lnTo>
                  <a:pt x="430022" y="104013"/>
                </a:lnTo>
                <a:lnTo>
                  <a:pt x="433070" y="100203"/>
                </a:lnTo>
                <a:lnTo>
                  <a:pt x="437007" y="95250"/>
                </a:lnTo>
                <a:lnTo>
                  <a:pt x="439547" y="83566"/>
                </a:lnTo>
                <a:lnTo>
                  <a:pt x="439547" y="48006"/>
                </a:lnTo>
                <a:close/>
              </a:path>
              <a:path w="519430" h="111759">
                <a:moveTo>
                  <a:pt x="519049" y="109728"/>
                </a:moveTo>
                <a:lnTo>
                  <a:pt x="499491" y="80010"/>
                </a:lnTo>
                <a:lnTo>
                  <a:pt x="498221" y="78105"/>
                </a:lnTo>
                <a:lnTo>
                  <a:pt x="505841" y="74803"/>
                </a:lnTo>
                <a:lnTo>
                  <a:pt x="511429" y="69342"/>
                </a:lnTo>
                <a:lnTo>
                  <a:pt x="511683" y="68961"/>
                </a:lnTo>
                <a:lnTo>
                  <a:pt x="514858" y="62230"/>
                </a:lnTo>
                <a:lnTo>
                  <a:pt x="516128" y="53340"/>
                </a:lnTo>
                <a:lnTo>
                  <a:pt x="516128" y="48387"/>
                </a:lnTo>
                <a:lnTo>
                  <a:pt x="513969" y="37084"/>
                </a:lnTo>
                <a:lnTo>
                  <a:pt x="511175" y="33147"/>
                </a:lnTo>
                <a:lnTo>
                  <a:pt x="508127" y="28702"/>
                </a:lnTo>
                <a:lnTo>
                  <a:pt x="502666" y="25717"/>
                </a:lnTo>
                <a:lnTo>
                  <a:pt x="502666" y="38354"/>
                </a:lnTo>
                <a:lnTo>
                  <a:pt x="502666" y="63627"/>
                </a:lnTo>
                <a:lnTo>
                  <a:pt x="496951" y="68961"/>
                </a:lnTo>
                <a:lnTo>
                  <a:pt x="466852" y="68961"/>
                </a:lnTo>
                <a:lnTo>
                  <a:pt x="466852" y="33147"/>
                </a:lnTo>
                <a:lnTo>
                  <a:pt x="496951" y="33147"/>
                </a:lnTo>
                <a:lnTo>
                  <a:pt x="502666" y="38354"/>
                </a:lnTo>
                <a:lnTo>
                  <a:pt x="502666" y="25717"/>
                </a:lnTo>
                <a:lnTo>
                  <a:pt x="498856" y="23622"/>
                </a:lnTo>
                <a:lnTo>
                  <a:pt x="486664" y="21844"/>
                </a:lnTo>
                <a:lnTo>
                  <a:pt x="453644" y="21844"/>
                </a:lnTo>
                <a:lnTo>
                  <a:pt x="453644" y="109728"/>
                </a:lnTo>
                <a:lnTo>
                  <a:pt x="466852" y="109728"/>
                </a:lnTo>
                <a:lnTo>
                  <a:pt x="466852" y="80010"/>
                </a:lnTo>
                <a:lnTo>
                  <a:pt x="484124" y="80010"/>
                </a:lnTo>
                <a:lnTo>
                  <a:pt x="503301" y="109728"/>
                </a:lnTo>
                <a:lnTo>
                  <a:pt x="519049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49830" y="6715632"/>
            <a:ext cx="671830" cy="91440"/>
          </a:xfrm>
          <a:custGeom>
            <a:avLst/>
            <a:gdLst/>
            <a:ahLst/>
            <a:cxnLst/>
            <a:rect l="l" t="t" r="r" b="b"/>
            <a:pathLst>
              <a:path w="671830" h="91440">
                <a:moveTo>
                  <a:pt x="139446" y="89535"/>
                </a:moveTo>
                <a:lnTo>
                  <a:pt x="130556" y="65151"/>
                </a:lnTo>
                <a:lnTo>
                  <a:pt x="126619" y="54229"/>
                </a:lnTo>
                <a:lnTo>
                  <a:pt x="113411" y="18072"/>
                </a:lnTo>
                <a:lnTo>
                  <a:pt x="113411" y="54229"/>
                </a:lnTo>
                <a:lnTo>
                  <a:pt x="88138" y="54229"/>
                </a:lnTo>
                <a:lnTo>
                  <a:pt x="100584" y="17018"/>
                </a:lnTo>
                <a:lnTo>
                  <a:pt x="113411" y="54229"/>
                </a:lnTo>
                <a:lnTo>
                  <a:pt x="113411" y="18072"/>
                </a:lnTo>
                <a:lnTo>
                  <a:pt x="113030" y="17018"/>
                </a:lnTo>
                <a:lnTo>
                  <a:pt x="107442" y="1651"/>
                </a:lnTo>
                <a:lnTo>
                  <a:pt x="94361" y="1651"/>
                </a:lnTo>
                <a:lnTo>
                  <a:pt x="62992" y="88011"/>
                </a:lnTo>
                <a:lnTo>
                  <a:pt x="33020" y="53848"/>
                </a:lnTo>
                <a:lnTo>
                  <a:pt x="27305" y="47371"/>
                </a:lnTo>
                <a:lnTo>
                  <a:pt x="32131" y="41275"/>
                </a:lnTo>
                <a:lnTo>
                  <a:pt x="63373" y="1651"/>
                </a:lnTo>
                <a:lnTo>
                  <a:pt x="48514" y="1651"/>
                </a:lnTo>
                <a:lnTo>
                  <a:pt x="17907" y="41275"/>
                </a:lnTo>
                <a:lnTo>
                  <a:pt x="12700" y="41275"/>
                </a:lnTo>
                <a:lnTo>
                  <a:pt x="12700" y="1651"/>
                </a:lnTo>
                <a:lnTo>
                  <a:pt x="0" y="1651"/>
                </a:lnTo>
                <a:lnTo>
                  <a:pt x="0" y="89535"/>
                </a:lnTo>
                <a:lnTo>
                  <a:pt x="12700" y="89535"/>
                </a:lnTo>
                <a:lnTo>
                  <a:pt x="12700" y="53848"/>
                </a:lnTo>
                <a:lnTo>
                  <a:pt x="17653" y="53848"/>
                </a:lnTo>
                <a:lnTo>
                  <a:pt x="48133" y="89535"/>
                </a:lnTo>
                <a:lnTo>
                  <a:pt x="62357" y="89535"/>
                </a:lnTo>
                <a:lnTo>
                  <a:pt x="64389" y="89535"/>
                </a:lnTo>
                <a:lnTo>
                  <a:pt x="76454" y="89535"/>
                </a:lnTo>
                <a:lnTo>
                  <a:pt x="84582" y="65151"/>
                </a:lnTo>
                <a:lnTo>
                  <a:pt x="116967" y="65151"/>
                </a:lnTo>
                <a:lnTo>
                  <a:pt x="125349" y="89535"/>
                </a:lnTo>
                <a:lnTo>
                  <a:pt x="139446" y="89535"/>
                </a:lnTo>
                <a:close/>
              </a:path>
              <a:path w="671830" h="91440">
                <a:moveTo>
                  <a:pt x="207518" y="63119"/>
                </a:moveTo>
                <a:lnTo>
                  <a:pt x="166878" y="38862"/>
                </a:lnTo>
                <a:lnTo>
                  <a:pt x="158369" y="36449"/>
                </a:lnTo>
                <a:lnTo>
                  <a:pt x="158369" y="17399"/>
                </a:lnTo>
                <a:lnTo>
                  <a:pt x="163576" y="11303"/>
                </a:lnTo>
                <a:lnTo>
                  <a:pt x="188087" y="11303"/>
                </a:lnTo>
                <a:lnTo>
                  <a:pt x="192659" y="20320"/>
                </a:lnTo>
                <a:lnTo>
                  <a:pt x="192659" y="30099"/>
                </a:lnTo>
                <a:lnTo>
                  <a:pt x="205740" y="30099"/>
                </a:lnTo>
                <a:lnTo>
                  <a:pt x="205740" y="27178"/>
                </a:lnTo>
                <a:lnTo>
                  <a:pt x="203835" y="17018"/>
                </a:lnTo>
                <a:lnTo>
                  <a:pt x="200152" y="11303"/>
                </a:lnTo>
                <a:lnTo>
                  <a:pt x="198247" y="8255"/>
                </a:lnTo>
                <a:lnTo>
                  <a:pt x="188722" y="2286"/>
                </a:lnTo>
                <a:lnTo>
                  <a:pt x="175006" y="0"/>
                </a:lnTo>
                <a:lnTo>
                  <a:pt x="161671" y="1905"/>
                </a:lnTo>
                <a:lnTo>
                  <a:pt x="152400" y="6985"/>
                </a:lnTo>
                <a:lnTo>
                  <a:pt x="146939" y="14732"/>
                </a:lnTo>
                <a:lnTo>
                  <a:pt x="145161" y="24638"/>
                </a:lnTo>
                <a:lnTo>
                  <a:pt x="145161" y="27178"/>
                </a:lnTo>
                <a:lnTo>
                  <a:pt x="175641" y="51435"/>
                </a:lnTo>
                <a:lnTo>
                  <a:pt x="186690" y="52451"/>
                </a:lnTo>
                <a:lnTo>
                  <a:pt x="194310" y="55753"/>
                </a:lnTo>
                <a:lnTo>
                  <a:pt x="194310" y="74041"/>
                </a:lnTo>
                <a:lnTo>
                  <a:pt x="188214" y="79883"/>
                </a:lnTo>
                <a:lnTo>
                  <a:pt x="176276" y="79883"/>
                </a:lnTo>
                <a:lnTo>
                  <a:pt x="167640" y="78359"/>
                </a:lnTo>
                <a:lnTo>
                  <a:pt x="161544" y="74295"/>
                </a:lnTo>
                <a:lnTo>
                  <a:pt x="157861" y="68580"/>
                </a:lnTo>
                <a:lnTo>
                  <a:pt x="156591" y="62230"/>
                </a:lnTo>
                <a:lnTo>
                  <a:pt x="156591" y="60960"/>
                </a:lnTo>
                <a:lnTo>
                  <a:pt x="143383" y="60960"/>
                </a:lnTo>
                <a:lnTo>
                  <a:pt x="143383" y="63754"/>
                </a:lnTo>
                <a:lnTo>
                  <a:pt x="145669" y="74549"/>
                </a:lnTo>
                <a:lnTo>
                  <a:pt x="152019" y="83312"/>
                </a:lnTo>
                <a:lnTo>
                  <a:pt x="162433" y="89154"/>
                </a:lnTo>
                <a:lnTo>
                  <a:pt x="176276" y="91313"/>
                </a:lnTo>
                <a:lnTo>
                  <a:pt x="189865" y="89535"/>
                </a:lnTo>
                <a:lnTo>
                  <a:pt x="199644" y="84328"/>
                </a:lnTo>
                <a:lnTo>
                  <a:pt x="202946" y="79883"/>
                </a:lnTo>
                <a:lnTo>
                  <a:pt x="205486" y="76454"/>
                </a:lnTo>
                <a:lnTo>
                  <a:pt x="207518" y="66167"/>
                </a:lnTo>
                <a:lnTo>
                  <a:pt x="207518" y="63119"/>
                </a:lnTo>
                <a:close/>
              </a:path>
              <a:path w="671830" h="91440">
                <a:moveTo>
                  <a:pt x="284607" y="1651"/>
                </a:moveTo>
                <a:lnTo>
                  <a:pt x="271526" y="1651"/>
                </a:lnTo>
                <a:lnTo>
                  <a:pt x="271780" y="67818"/>
                </a:lnTo>
                <a:lnTo>
                  <a:pt x="247269" y="23622"/>
                </a:lnTo>
                <a:lnTo>
                  <a:pt x="235077" y="1651"/>
                </a:lnTo>
                <a:lnTo>
                  <a:pt x="220091" y="1651"/>
                </a:lnTo>
                <a:lnTo>
                  <a:pt x="220091" y="89535"/>
                </a:lnTo>
                <a:lnTo>
                  <a:pt x="233299" y="89535"/>
                </a:lnTo>
                <a:lnTo>
                  <a:pt x="232918" y="23622"/>
                </a:lnTo>
                <a:lnTo>
                  <a:pt x="269367" y="89535"/>
                </a:lnTo>
                <a:lnTo>
                  <a:pt x="284607" y="89535"/>
                </a:lnTo>
                <a:lnTo>
                  <a:pt x="284607" y="67818"/>
                </a:lnTo>
                <a:lnTo>
                  <a:pt x="284607" y="1651"/>
                </a:lnTo>
                <a:close/>
              </a:path>
              <a:path w="671830" h="91440">
                <a:moveTo>
                  <a:pt x="368300" y="89535"/>
                </a:moveTo>
                <a:lnTo>
                  <a:pt x="359410" y="65151"/>
                </a:lnTo>
                <a:lnTo>
                  <a:pt x="355473" y="54229"/>
                </a:lnTo>
                <a:lnTo>
                  <a:pt x="342265" y="18072"/>
                </a:lnTo>
                <a:lnTo>
                  <a:pt x="342265" y="54229"/>
                </a:lnTo>
                <a:lnTo>
                  <a:pt x="316865" y="54229"/>
                </a:lnTo>
                <a:lnTo>
                  <a:pt x="329311" y="17018"/>
                </a:lnTo>
                <a:lnTo>
                  <a:pt x="342265" y="54229"/>
                </a:lnTo>
                <a:lnTo>
                  <a:pt x="342265" y="18072"/>
                </a:lnTo>
                <a:lnTo>
                  <a:pt x="341884" y="17018"/>
                </a:lnTo>
                <a:lnTo>
                  <a:pt x="336296" y="1651"/>
                </a:lnTo>
                <a:lnTo>
                  <a:pt x="323088" y="1651"/>
                </a:lnTo>
                <a:lnTo>
                  <a:pt x="291211" y="89535"/>
                </a:lnTo>
                <a:lnTo>
                  <a:pt x="305181" y="89535"/>
                </a:lnTo>
                <a:lnTo>
                  <a:pt x="313309" y="65151"/>
                </a:lnTo>
                <a:lnTo>
                  <a:pt x="345694" y="65151"/>
                </a:lnTo>
                <a:lnTo>
                  <a:pt x="354203" y="89535"/>
                </a:lnTo>
                <a:lnTo>
                  <a:pt x="368300" y="89535"/>
                </a:lnTo>
                <a:close/>
              </a:path>
              <a:path w="671830" h="91440">
                <a:moveTo>
                  <a:pt x="439293" y="89535"/>
                </a:moveTo>
                <a:lnTo>
                  <a:pt x="407924" y="53848"/>
                </a:lnTo>
                <a:lnTo>
                  <a:pt x="402209" y="47371"/>
                </a:lnTo>
                <a:lnTo>
                  <a:pt x="407035" y="41275"/>
                </a:lnTo>
                <a:lnTo>
                  <a:pt x="438277" y="1651"/>
                </a:lnTo>
                <a:lnTo>
                  <a:pt x="423418" y="1651"/>
                </a:lnTo>
                <a:lnTo>
                  <a:pt x="392811" y="41275"/>
                </a:lnTo>
                <a:lnTo>
                  <a:pt x="387604" y="41275"/>
                </a:lnTo>
                <a:lnTo>
                  <a:pt x="387604" y="1651"/>
                </a:lnTo>
                <a:lnTo>
                  <a:pt x="374904" y="1651"/>
                </a:lnTo>
                <a:lnTo>
                  <a:pt x="374904" y="89535"/>
                </a:lnTo>
                <a:lnTo>
                  <a:pt x="387604" y="89535"/>
                </a:lnTo>
                <a:lnTo>
                  <a:pt x="387604" y="53848"/>
                </a:lnTo>
                <a:lnTo>
                  <a:pt x="392557" y="53848"/>
                </a:lnTo>
                <a:lnTo>
                  <a:pt x="423037" y="89535"/>
                </a:lnTo>
                <a:lnTo>
                  <a:pt x="439293" y="89535"/>
                </a:lnTo>
                <a:close/>
              </a:path>
              <a:path w="671830" h="91440">
                <a:moveTo>
                  <a:pt x="498856" y="78359"/>
                </a:moveTo>
                <a:lnTo>
                  <a:pt x="458216" y="78359"/>
                </a:lnTo>
                <a:lnTo>
                  <a:pt x="458216" y="1651"/>
                </a:lnTo>
                <a:lnTo>
                  <a:pt x="445008" y="1651"/>
                </a:lnTo>
                <a:lnTo>
                  <a:pt x="445008" y="89535"/>
                </a:lnTo>
                <a:lnTo>
                  <a:pt x="498729" y="89535"/>
                </a:lnTo>
                <a:lnTo>
                  <a:pt x="498856" y="78359"/>
                </a:lnTo>
                <a:close/>
              </a:path>
              <a:path w="671830" h="91440">
                <a:moveTo>
                  <a:pt x="575818" y="89535"/>
                </a:moveTo>
                <a:lnTo>
                  <a:pt x="566928" y="65151"/>
                </a:lnTo>
                <a:lnTo>
                  <a:pt x="562864" y="54229"/>
                </a:lnTo>
                <a:lnTo>
                  <a:pt x="549783" y="18415"/>
                </a:lnTo>
                <a:lnTo>
                  <a:pt x="549783" y="54229"/>
                </a:lnTo>
                <a:lnTo>
                  <a:pt x="524383" y="54229"/>
                </a:lnTo>
                <a:lnTo>
                  <a:pt x="536829" y="17018"/>
                </a:lnTo>
                <a:lnTo>
                  <a:pt x="549783" y="54229"/>
                </a:lnTo>
                <a:lnTo>
                  <a:pt x="549783" y="18415"/>
                </a:lnTo>
                <a:lnTo>
                  <a:pt x="549275" y="17018"/>
                </a:lnTo>
                <a:lnTo>
                  <a:pt x="543687" y="1651"/>
                </a:lnTo>
                <a:lnTo>
                  <a:pt x="530606" y="1651"/>
                </a:lnTo>
                <a:lnTo>
                  <a:pt x="498856" y="89535"/>
                </a:lnTo>
                <a:lnTo>
                  <a:pt x="512699" y="89535"/>
                </a:lnTo>
                <a:lnTo>
                  <a:pt x="520827" y="65151"/>
                </a:lnTo>
                <a:lnTo>
                  <a:pt x="553212" y="65151"/>
                </a:lnTo>
                <a:lnTo>
                  <a:pt x="561594" y="89535"/>
                </a:lnTo>
                <a:lnTo>
                  <a:pt x="575818" y="89535"/>
                </a:lnTo>
                <a:close/>
              </a:path>
              <a:path w="671830" h="91440">
                <a:moveTo>
                  <a:pt x="647827" y="89535"/>
                </a:moveTo>
                <a:lnTo>
                  <a:pt x="628269" y="59817"/>
                </a:lnTo>
                <a:lnTo>
                  <a:pt x="626999" y="57912"/>
                </a:lnTo>
                <a:lnTo>
                  <a:pt x="634619" y="54610"/>
                </a:lnTo>
                <a:lnTo>
                  <a:pt x="640207" y="49149"/>
                </a:lnTo>
                <a:lnTo>
                  <a:pt x="640461" y="48768"/>
                </a:lnTo>
                <a:lnTo>
                  <a:pt x="643636" y="42037"/>
                </a:lnTo>
                <a:lnTo>
                  <a:pt x="644779" y="33147"/>
                </a:lnTo>
                <a:lnTo>
                  <a:pt x="644779" y="28194"/>
                </a:lnTo>
                <a:lnTo>
                  <a:pt x="642747" y="16891"/>
                </a:lnTo>
                <a:lnTo>
                  <a:pt x="639953" y="12954"/>
                </a:lnTo>
                <a:lnTo>
                  <a:pt x="636905" y="8509"/>
                </a:lnTo>
                <a:lnTo>
                  <a:pt x="631444" y="5524"/>
                </a:lnTo>
                <a:lnTo>
                  <a:pt x="631444" y="18161"/>
                </a:lnTo>
                <a:lnTo>
                  <a:pt x="631444" y="43434"/>
                </a:lnTo>
                <a:lnTo>
                  <a:pt x="625729" y="48768"/>
                </a:lnTo>
                <a:lnTo>
                  <a:pt x="595630" y="48768"/>
                </a:lnTo>
                <a:lnTo>
                  <a:pt x="595630" y="12954"/>
                </a:lnTo>
                <a:lnTo>
                  <a:pt x="625729" y="12954"/>
                </a:lnTo>
                <a:lnTo>
                  <a:pt x="631444" y="18161"/>
                </a:lnTo>
                <a:lnTo>
                  <a:pt x="631444" y="5524"/>
                </a:lnTo>
                <a:lnTo>
                  <a:pt x="627634" y="3429"/>
                </a:lnTo>
                <a:lnTo>
                  <a:pt x="615442" y="1651"/>
                </a:lnTo>
                <a:lnTo>
                  <a:pt x="582422" y="1651"/>
                </a:lnTo>
                <a:lnTo>
                  <a:pt x="582422" y="89535"/>
                </a:lnTo>
                <a:lnTo>
                  <a:pt x="595630" y="89535"/>
                </a:lnTo>
                <a:lnTo>
                  <a:pt x="595630" y="59817"/>
                </a:lnTo>
                <a:lnTo>
                  <a:pt x="612902" y="59817"/>
                </a:lnTo>
                <a:lnTo>
                  <a:pt x="632079" y="89535"/>
                </a:lnTo>
                <a:lnTo>
                  <a:pt x="647827" y="89535"/>
                </a:lnTo>
                <a:close/>
              </a:path>
              <a:path w="671830" h="91440">
                <a:moveTo>
                  <a:pt x="671296" y="1651"/>
                </a:moveTo>
                <a:lnTo>
                  <a:pt x="658114" y="1651"/>
                </a:lnTo>
                <a:lnTo>
                  <a:pt x="658114" y="89535"/>
                </a:lnTo>
                <a:lnTo>
                  <a:pt x="671296" y="89535"/>
                </a:lnTo>
                <a:lnTo>
                  <a:pt x="671296" y="16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6460" y="6870700"/>
            <a:ext cx="701039" cy="24383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1979" y="9299193"/>
            <a:ext cx="210312" cy="9245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31441" y="9299320"/>
            <a:ext cx="290702" cy="11137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2470531" y="9278619"/>
            <a:ext cx="663575" cy="111760"/>
          </a:xfrm>
          <a:custGeom>
            <a:avLst/>
            <a:gdLst/>
            <a:ahLst/>
            <a:cxnLst/>
            <a:rect l="l" t="t" r="r" b="b"/>
            <a:pathLst>
              <a:path w="663575" h="111759">
                <a:moveTo>
                  <a:pt x="65405" y="111252"/>
                </a:moveTo>
                <a:lnTo>
                  <a:pt x="45847" y="81153"/>
                </a:lnTo>
                <a:lnTo>
                  <a:pt x="44577" y="79248"/>
                </a:lnTo>
                <a:lnTo>
                  <a:pt x="52070" y="75819"/>
                </a:lnTo>
                <a:lnTo>
                  <a:pt x="57658" y="70485"/>
                </a:lnTo>
                <a:lnTo>
                  <a:pt x="57912" y="69977"/>
                </a:lnTo>
                <a:lnTo>
                  <a:pt x="61214" y="63119"/>
                </a:lnTo>
                <a:lnTo>
                  <a:pt x="62357" y="54229"/>
                </a:lnTo>
                <a:lnTo>
                  <a:pt x="62357" y="49276"/>
                </a:lnTo>
                <a:lnTo>
                  <a:pt x="60325" y="37719"/>
                </a:lnTo>
                <a:lnTo>
                  <a:pt x="57531" y="33782"/>
                </a:lnTo>
                <a:lnTo>
                  <a:pt x="54483" y="29337"/>
                </a:lnTo>
                <a:lnTo>
                  <a:pt x="49022" y="26276"/>
                </a:lnTo>
                <a:lnTo>
                  <a:pt x="49022" y="38989"/>
                </a:lnTo>
                <a:lnTo>
                  <a:pt x="49022" y="64643"/>
                </a:lnTo>
                <a:lnTo>
                  <a:pt x="43307" y="69977"/>
                </a:lnTo>
                <a:lnTo>
                  <a:pt x="13208" y="69977"/>
                </a:lnTo>
                <a:lnTo>
                  <a:pt x="13208" y="33782"/>
                </a:lnTo>
                <a:lnTo>
                  <a:pt x="43307" y="33782"/>
                </a:lnTo>
                <a:lnTo>
                  <a:pt x="49022" y="38989"/>
                </a:lnTo>
                <a:lnTo>
                  <a:pt x="49022" y="26276"/>
                </a:lnTo>
                <a:lnTo>
                  <a:pt x="45212" y="24130"/>
                </a:lnTo>
                <a:lnTo>
                  <a:pt x="33020" y="22352"/>
                </a:lnTo>
                <a:lnTo>
                  <a:pt x="0" y="22352"/>
                </a:lnTo>
                <a:lnTo>
                  <a:pt x="0" y="111252"/>
                </a:lnTo>
                <a:lnTo>
                  <a:pt x="13208" y="111252"/>
                </a:lnTo>
                <a:lnTo>
                  <a:pt x="13208" y="81153"/>
                </a:lnTo>
                <a:lnTo>
                  <a:pt x="30480" y="81153"/>
                </a:lnTo>
                <a:lnTo>
                  <a:pt x="49657" y="111252"/>
                </a:lnTo>
                <a:lnTo>
                  <a:pt x="65405" y="111252"/>
                </a:lnTo>
                <a:close/>
              </a:path>
              <a:path w="663575" h="111759">
                <a:moveTo>
                  <a:pt x="144907" y="111252"/>
                </a:moveTo>
                <a:lnTo>
                  <a:pt x="136017" y="86614"/>
                </a:lnTo>
                <a:lnTo>
                  <a:pt x="132080" y="75565"/>
                </a:lnTo>
                <a:lnTo>
                  <a:pt x="118872" y="38912"/>
                </a:lnTo>
                <a:lnTo>
                  <a:pt x="118872" y="75565"/>
                </a:lnTo>
                <a:lnTo>
                  <a:pt x="93599" y="75565"/>
                </a:lnTo>
                <a:lnTo>
                  <a:pt x="106045" y="37846"/>
                </a:lnTo>
                <a:lnTo>
                  <a:pt x="118872" y="75565"/>
                </a:lnTo>
                <a:lnTo>
                  <a:pt x="118872" y="38912"/>
                </a:lnTo>
                <a:lnTo>
                  <a:pt x="118491" y="37846"/>
                </a:lnTo>
                <a:lnTo>
                  <a:pt x="112903" y="22352"/>
                </a:lnTo>
                <a:lnTo>
                  <a:pt x="99822" y="22352"/>
                </a:lnTo>
                <a:lnTo>
                  <a:pt x="67945" y="111252"/>
                </a:lnTo>
                <a:lnTo>
                  <a:pt x="81915" y="111252"/>
                </a:lnTo>
                <a:lnTo>
                  <a:pt x="90043" y="86614"/>
                </a:lnTo>
                <a:lnTo>
                  <a:pt x="122428" y="86614"/>
                </a:lnTo>
                <a:lnTo>
                  <a:pt x="130810" y="111252"/>
                </a:lnTo>
                <a:lnTo>
                  <a:pt x="144907" y="111252"/>
                </a:lnTo>
                <a:close/>
              </a:path>
              <a:path w="663575" h="111759">
                <a:moveTo>
                  <a:pt x="213995" y="50546"/>
                </a:moveTo>
                <a:lnTo>
                  <a:pt x="211836" y="38862"/>
                </a:lnTo>
                <a:lnTo>
                  <a:pt x="208534" y="33782"/>
                </a:lnTo>
                <a:lnTo>
                  <a:pt x="205994" y="29972"/>
                </a:lnTo>
                <a:lnTo>
                  <a:pt x="200533" y="26644"/>
                </a:lnTo>
                <a:lnTo>
                  <a:pt x="200533" y="40132"/>
                </a:lnTo>
                <a:lnTo>
                  <a:pt x="200533" y="66929"/>
                </a:lnTo>
                <a:lnTo>
                  <a:pt x="194945" y="73406"/>
                </a:lnTo>
                <a:lnTo>
                  <a:pt x="164719" y="73406"/>
                </a:lnTo>
                <a:lnTo>
                  <a:pt x="164719" y="33782"/>
                </a:lnTo>
                <a:lnTo>
                  <a:pt x="194945" y="33782"/>
                </a:lnTo>
                <a:lnTo>
                  <a:pt x="200533" y="40132"/>
                </a:lnTo>
                <a:lnTo>
                  <a:pt x="200533" y="26644"/>
                </a:lnTo>
                <a:lnTo>
                  <a:pt x="196850" y="24384"/>
                </a:lnTo>
                <a:lnTo>
                  <a:pt x="184531" y="22352"/>
                </a:lnTo>
                <a:lnTo>
                  <a:pt x="151511" y="22352"/>
                </a:lnTo>
                <a:lnTo>
                  <a:pt x="151511" y="111252"/>
                </a:lnTo>
                <a:lnTo>
                  <a:pt x="164719" y="111252"/>
                </a:lnTo>
                <a:lnTo>
                  <a:pt x="164719" y="84709"/>
                </a:lnTo>
                <a:lnTo>
                  <a:pt x="184531" y="84709"/>
                </a:lnTo>
                <a:lnTo>
                  <a:pt x="196850" y="82677"/>
                </a:lnTo>
                <a:lnTo>
                  <a:pt x="205994" y="77089"/>
                </a:lnTo>
                <a:lnTo>
                  <a:pt x="208407" y="73406"/>
                </a:lnTo>
                <a:lnTo>
                  <a:pt x="211836" y="68199"/>
                </a:lnTo>
                <a:lnTo>
                  <a:pt x="213995" y="56515"/>
                </a:lnTo>
                <a:lnTo>
                  <a:pt x="213995" y="50546"/>
                </a:lnTo>
                <a:close/>
              </a:path>
              <a:path w="663575" h="111759">
                <a:moveTo>
                  <a:pt x="254000" y="33680"/>
                </a:moveTo>
                <a:lnTo>
                  <a:pt x="240792" y="33680"/>
                </a:lnTo>
                <a:lnTo>
                  <a:pt x="240792" y="111252"/>
                </a:lnTo>
                <a:lnTo>
                  <a:pt x="254000" y="111252"/>
                </a:lnTo>
                <a:lnTo>
                  <a:pt x="254000" y="33680"/>
                </a:lnTo>
                <a:close/>
              </a:path>
              <a:path w="663575" h="111759">
                <a:moveTo>
                  <a:pt x="278892" y="22352"/>
                </a:moveTo>
                <a:lnTo>
                  <a:pt x="215900" y="22352"/>
                </a:lnTo>
                <a:lnTo>
                  <a:pt x="215900" y="33655"/>
                </a:lnTo>
                <a:lnTo>
                  <a:pt x="278892" y="33655"/>
                </a:lnTo>
                <a:lnTo>
                  <a:pt x="278892" y="22352"/>
                </a:lnTo>
                <a:close/>
              </a:path>
              <a:path w="663575" h="111759">
                <a:moveTo>
                  <a:pt x="299313" y="22377"/>
                </a:moveTo>
                <a:lnTo>
                  <a:pt x="286131" y="22377"/>
                </a:lnTo>
                <a:lnTo>
                  <a:pt x="286131" y="111252"/>
                </a:lnTo>
                <a:lnTo>
                  <a:pt x="299313" y="111252"/>
                </a:lnTo>
                <a:lnTo>
                  <a:pt x="299313" y="22377"/>
                </a:lnTo>
                <a:close/>
              </a:path>
              <a:path w="663575" h="111759">
                <a:moveTo>
                  <a:pt x="300355" y="2540"/>
                </a:moveTo>
                <a:lnTo>
                  <a:pt x="297307" y="0"/>
                </a:lnTo>
                <a:lnTo>
                  <a:pt x="288036" y="0"/>
                </a:lnTo>
                <a:lnTo>
                  <a:pt x="285115" y="2540"/>
                </a:lnTo>
                <a:lnTo>
                  <a:pt x="285115" y="13208"/>
                </a:lnTo>
                <a:lnTo>
                  <a:pt x="288036" y="15621"/>
                </a:lnTo>
                <a:lnTo>
                  <a:pt x="297307" y="15621"/>
                </a:lnTo>
                <a:lnTo>
                  <a:pt x="300355" y="13208"/>
                </a:lnTo>
                <a:lnTo>
                  <a:pt x="300355" y="2540"/>
                </a:lnTo>
                <a:close/>
              </a:path>
              <a:path w="663575" h="111759">
                <a:moveTo>
                  <a:pt x="376174" y="22352"/>
                </a:moveTo>
                <a:lnTo>
                  <a:pt x="362077" y="22352"/>
                </a:lnTo>
                <a:lnTo>
                  <a:pt x="341249" y="68326"/>
                </a:lnTo>
                <a:lnTo>
                  <a:pt x="320421" y="22352"/>
                </a:lnTo>
                <a:lnTo>
                  <a:pt x="305943" y="22352"/>
                </a:lnTo>
                <a:lnTo>
                  <a:pt x="334391" y="80899"/>
                </a:lnTo>
                <a:lnTo>
                  <a:pt x="334518" y="111252"/>
                </a:lnTo>
                <a:lnTo>
                  <a:pt x="347853" y="111252"/>
                </a:lnTo>
                <a:lnTo>
                  <a:pt x="347853" y="80899"/>
                </a:lnTo>
                <a:lnTo>
                  <a:pt x="353949" y="68326"/>
                </a:lnTo>
                <a:lnTo>
                  <a:pt x="376174" y="22352"/>
                </a:lnTo>
                <a:close/>
              </a:path>
              <a:path w="663575" h="111759">
                <a:moveTo>
                  <a:pt x="437134" y="99949"/>
                </a:moveTo>
                <a:lnTo>
                  <a:pt x="395986" y="99949"/>
                </a:lnTo>
                <a:lnTo>
                  <a:pt x="395986" y="73787"/>
                </a:lnTo>
                <a:lnTo>
                  <a:pt x="429387" y="73787"/>
                </a:lnTo>
                <a:lnTo>
                  <a:pt x="429387" y="62484"/>
                </a:lnTo>
                <a:lnTo>
                  <a:pt x="395986" y="62484"/>
                </a:lnTo>
                <a:lnTo>
                  <a:pt x="395986" y="33782"/>
                </a:lnTo>
                <a:lnTo>
                  <a:pt x="436118" y="33782"/>
                </a:lnTo>
                <a:lnTo>
                  <a:pt x="436118" y="22352"/>
                </a:lnTo>
                <a:lnTo>
                  <a:pt x="382778" y="22352"/>
                </a:lnTo>
                <a:lnTo>
                  <a:pt x="382778" y="111252"/>
                </a:lnTo>
                <a:lnTo>
                  <a:pt x="437134" y="111252"/>
                </a:lnTo>
                <a:lnTo>
                  <a:pt x="437134" y="99949"/>
                </a:lnTo>
                <a:close/>
              </a:path>
              <a:path w="663575" h="111759">
                <a:moveTo>
                  <a:pt x="501396" y="99949"/>
                </a:moveTo>
                <a:lnTo>
                  <a:pt x="460756" y="99949"/>
                </a:lnTo>
                <a:lnTo>
                  <a:pt x="460756" y="22352"/>
                </a:lnTo>
                <a:lnTo>
                  <a:pt x="447548" y="22352"/>
                </a:lnTo>
                <a:lnTo>
                  <a:pt x="447548" y="111252"/>
                </a:lnTo>
                <a:lnTo>
                  <a:pt x="501396" y="111252"/>
                </a:lnTo>
                <a:lnTo>
                  <a:pt x="501396" y="99949"/>
                </a:lnTo>
                <a:close/>
              </a:path>
              <a:path w="663575" h="111759">
                <a:moveTo>
                  <a:pt x="563118" y="99949"/>
                </a:moveTo>
                <a:lnTo>
                  <a:pt x="522097" y="99949"/>
                </a:lnTo>
                <a:lnTo>
                  <a:pt x="522097" y="73787"/>
                </a:lnTo>
                <a:lnTo>
                  <a:pt x="555498" y="73787"/>
                </a:lnTo>
                <a:lnTo>
                  <a:pt x="555498" y="62484"/>
                </a:lnTo>
                <a:lnTo>
                  <a:pt x="522097" y="62484"/>
                </a:lnTo>
                <a:lnTo>
                  <a:pt x="522097" y="33782"/>
                </a:lnTo>
                <a:lnTo>
                  <a:pt x="562102" y="33782"/>
                </a:lnTo>
                <a:lnTo>
                  <a:pt x="562102" y="22352"/>
                </a:lnTo>
                <a:lnTo>
                  <a:pt x="508889" y="22352"/>
                </a:lnTo>
                <a:lnTo>
                  <a:pt x="508889" y="111252"/>
                </a:lnTo>
                <a:lnTo>
                  <a:pt x="563118" y="111252"/>
                </a:lnTo>
                <a:lnTo>
                  <a:pt x="563118" y="99949"/>
                </a:lnTo>
                <a:close/>
              </a:path>
              <a:path w="663575" h="111759">
                <a:moveTo>
                  <a:pt x="638937" y="111252"/>
                </a:moveTo>
                <a:lnTo>
                  <a:pt x="619379" y="81153"/>
                </a:lnTo>
                <a:lnTo>
                  <a:pt x="618236" y="79248"/>
                </a:lnTo>
                <a:lnTo>
                  <a:pt x="625729" y="75819"/>
                </a:lnTo>
                <a:lnTo>
                  <a:pt x="631317" y="70485"/>
                </a:lnTo>
                <a:lnTo>
                  <a:pt x="631571" y="69977"/>
                </a:lnTo>
                <a:lnTo>
                  <a:pt x="634746" y="63119"/>
                </a:lnTo>
                <a:lnTo>
                  <a:pt x="636016" y="54229"/>
                </a:lnTo>
                <a:lnTo>
                  <a:pt x="636016" y="49276"/>
                </a:lnTo>
                <a:lnTo>
                  <a:pt x="633984" y="37719"/>
                </a:lnTo>
                <a:lnTo>
                  <a:pt x="631190" y="33782"/>
                </a:lnTo>
                <a:lnTo>
                  <a:pt x="628015" y="29337"/>
                </a:lnTo>
                <a:lnTo>
                  <a:pt x="622554" y="26238"/>
                </a:lnTo>
                <a:lnTo>
                  <a:pt x="622554" y="38989"/>
                </a:lnTo>
                <a:lnTo>
                  <a:pt x="622554" y="64643"/>
                </a:lnTo>
                <a:lnTo>
                  <a:pt x="616966" y="69977"/>
                </a:lnTo>
                <a:lnTo>
                  <a:pt x="586740" y="69977"/>
                </a:lnTo>
                <a:lnTo>
                  <a:pt x="586740" y="33782"/>
                </a:lnTo>
                <a:lnTo>
                  <a:pt x="616966" y="33782"/>
                </a:lnTo>
                <a:lnTo>
                  <a:pt x="622554" y="38989"/>
                </a:lnTo>
                <a:lnTo>
                  <a:pt x="622554" y="26238"/>
                </a:lnTo>
                <a:lnTo>
                  <a:pt x="618871" y="24130"/>
                </a:lnTo>
                <a:lnTo>
                  <a:pt x="606552" y="22352"/>
                </a:lnTo>
                <a:lnTo>
                  <a:pt x="573532" y="22352"/>
                </a:lnTo>
                <a:lnTo>
                  <a:pt x="573532" y="111252"/>
                </a:lnTo>
                <a:lnTo>
                  <a:pt x="586740" y="111252"/>
                </a:lnTo>
                <a:lnTo>
                  <a:pt x="586740" y="81153"/>
                </a:lnTo>
                <a:lnTo>
                  <a:pt x="604012" y="81153"/>
                </a:lnTo>
                <a:lnTo>
                  <a:pt x="623316" y="111252"/>
                </a:lnTo>
                <a:lnTo>
                  <a:pt x="638937" y="111252"/>
                </a:lnTo>
                <a:close/>
              </a:path>
              <a:path w="663575" h="111759">
                <a:moveTo>
                  <a:pt x="662406" y="22377"/>
                </a:moveTo>
                <a:lnTo>
                  <a:pt x="649224" y="22377"/>
                </a:lnTo>
                <a:lnTo>
                  <a:pt x="649224" y="111252"/>
                </a:lnTo>
                <a:lnTo>
                  <a:pt x="662406" y="111252"/>
                </a:lnTo>
                <a:lnTo>
                  <a:pt x="662406" y="22377"/>
                </a:lnTo>
                <a:close/>
              </a:path>
              <a:path w="663575" h="111759">
                <a:moveTo>
                  <a:pt x="663448" y="2540"/>
                </a:moveTo>
                <a:lnTo>
                  <a:pt x="660400" y="0"/>
                </a:lnTo>
                <a:lnTo>
                  <a:pt x="651002" y="0"/>
                </a:lnTo>
                <a:lnTo>
                  <a:pt x="648081" y="2540"/>
                </a:lnTo>
                <a:lnTo>
                  <a:pt x="648081" y="13208"/>
                </a:lnTo>
                <a:lnTo>
                  <a:pt x="651002" y="15621"/>
                </a:lnTo>
                <a:lnTo>
                  <a:pt x="660400" y="15621"/>
                </a:lnTo>
                <a:lnTo>
                  <a:pt x="663448" y="13208"/>
                </a:lnTo>
                <a:lnTo>
                  <a:pt x="663448" y="2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12900" y="9443719"/>
            <a:ext cx="1793239" cy="25400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448309" y="446405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48309" y="734695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00220" y="3830573"/>
            <a:ext cx="572770" cy="111760"/>
          </a:xfrm>
          <a:custGeom>
            <a:avLst/>
            <a:gdLst/>
            <a:ahLst/>
            <a:cxnLst/>
            <a:rect l="l" t="t" r="r" b="b"/>
            <a:pathLst>
              <a:path w="572770" h="111760">
                <a:moveTo>
                  <a:pt x="64262" y="109728"/>
                </a:moveTo>
                <a:lnTo>
                  <a:pt x="33020" y="74041"/>
                </a:lnTo>
                <a:lnTo>
                  <a:pt x="27305" y="67564"/>
                </a:lnTo>
                <a:lnTo>
                  <a:pt x="32131" y="61468"/>
                </a:lnTo>
                <a:lnTo>
                  <a:pt x="63373" y="21844"/>
                </a:lnTo>
                <a:lnTo>
                  <a:pt x="48514" y="21844"/>
                </a:lnTo>
                <a:lnTo>
                  <a:pt x="17907" y="61468"/>
                </a:lnTo>
                <a:lnTo>
                  <a:pt x="12700" y="61468"/>
                </a:lnTo>
                <a:lnTo>
                  <a:pt x="12700" y="21844"/>
                </a:lnTo>
                <a:lnTo>
                  <a:pt x="0" y="21844"/>
                </a:lnTo>
                <a:lnTo>
                  <a:pt x="0" y="109728"/>
                </a:lnTo>
                <a:lnTo>
                  <a:pt x="12700" y="109728"/>
                </a:lnTo>
                <a:lnTo>
                  <a:pt x="12700" y="74041"/>
                </a:lnTo>
                <a:lnTo>
                  <a:pt x="17653" y="74041"/>
                </a:lnTo>
                <a:lnTo>
                  <a:pt x="48133" y="109728"/>
                </a:lnTo>
                <a:lnTo>
                  <a:pt x="64262" y="109728"/>
                </a:lnTo>
                <a:close/>
              </a:path>
              <a:path w="572770" h="111760">
                <a:moveTo>
                  <a:pt x="128651" y="47879"/>
                </a:moveTo>
                <a:lnTo>
                  <a:pt x="126111" y="36322"/>
                </a:lnTo>
                <a:lnTo>
                  <a:pt x="122301" y="31369"/>
                </a:lnTo>
                <a:lnTo>
                  <a:pt x="119253" y="27559"/>
                </a:lnTo>
                <a:lnTo>
                  <a:pt x="115316" y="25450"/>
                </a:lnTo>
                <a:lnTo>
                  <a:pt x="115316" y="49784"/>
                </a:lnTo>
                <a:lnTo>
                  <a:pt x="115316" y="81915"/>
                </a:lnTo>
                <a:lnTo>
                  <a:pt x="113792" y="89789"/>
                </a:lnTo>
                <a:lnTo>
                  <a:pt x="109728" y="95504"/>
                </a:lnTo>
                <a:lnTo>
                  <a:pt x="103632" y="99060"/>
                </a:lnTo>
                <a:lnTo>
                  <a:pt x="96139" y="100203"/>
                </a:lnTo>
                <a:lnTo>
                  <a:pt x="88773" y="99060"/>
                </a:lnTo>
                <a:lnTo>
                  <a:pt x="82677" y="95504"/>
                </a:lnTo>
                <a:lnTo>
                  <a:pt x="78613" y="89789"/>
                </a:lnTo>
                <a:lnTo>
                  <a:pt x="77089" y="81915"/>
                </a:lnTo>
                <a:lnTo>
                  <a:pt x="77089" y="49784"/>
                </a:lnTo>
                <a:lnTo>
                  <a:pt x="78613" y="41783"/>
                </a:lnTo>
                <a:lnTo>
                  <a:pt x="82677" y="36068"/>
                </a:lnTo>
                <a:lnTo>
                  <a:pt x="88773" y="32512"/>
                </a:lnTo>
                <a:lnTo>
                  <a:pt x="96139" y="31369"/>
                </a:lnTo>
                <a:lnTo>
                  <a:pt x="103632" y="32512"/>
                </a:lnTo>
                <a:lnTo>
                  <a:pt x="109728" y="36068"/>
                </a:lnTo>
                <a:lnTo>
                  <a:pt x="113792" y="41783"/>
                </a:lnTo>
                <a:lnTo>
                  <a:pt x="115316" y="49784"/>
                </a:lnTo>
                <a:lnTo>
                  <a:pt x="115316" y="25450"/>
                </a:lnTo>
                <a:lnTo>
                  <a:pt x="108839" y="21971"/>
                </a:lnTo>
                <a:lnTo>
                  <a:pt x="96139" y="20066"/>
                </a:lnTo>
                <a:lnTo>
                  <a:pt x="83566" y="21971"/>
                </a:lnTo>
                <a:lnTo>
                  <a:pt x="73279" y="27559"/>
                </a:lnTo>
                <a:lnTo>
                  <a:pt x="66294" y="36322"/>
                </a:lnTo>
                <a:lnTo>
                  <a:pt x="63754" y="47879"/>
                </a:lnTo>
                <a:lnTo>
                  <a:pt x="63754" y="83566"/>
                </a:lnTo>
                <a:lnTo>
                  <a:pt x="66294" y="95250"/>
                </a:lnTo>
                <a:lnTo>
                  <a:pt x="73279" y="104013"/>
                </a:lnTo>
                <a:lnTo>
                  <a:pt x="83566" y="109601"/>
                </a:lnTo>
                <a:lnTo>
                  <a:pt x="96139" y="111506"/>
                </a:lnTo>
                <a:lnTo>
                  <a:pt x="108839" y="109601"/>
                </a:lnTo>
                <a:lnTo>
                  <a:pt x="119253" y="104013"/>
                </a:lnTo>
                <a:lnTo>
                  <a:pt x="122174" y="100203"/>
                </a:lnTo>
                <a:lnTo>
                  <a:pt x="126111" y="95250"/>
                </a:lnTo>
                <a:lnTo>
                  <a:pt x="128651" y="83566"/>
                </a:lnTo>
                <a:lnTo>
                  <a:pt x="128651" y="47879"/>
                </a:lnTo>
                <a:close/>
              </a:path>
              <a:path w="572770" h="111760">
                <a:moveTo>
                  <a:pt x="206883" y="21844"/>
                </a:moveTo>
                <a:lnTo>
                  <a:pt x="193802" y="21844"/>
                </a:lnTo>
                <a:lnTo>
                  <a:pt x="194056" y="88011"/>
                </a:lnTo>
                <a:lnTo>
                  <a:pt x="169418" y="43815"/>
                </a:lnTo>
                <a:lnTo>
                  <a:pt x="157353" y="21844"/>
                </a:lnTo>
                <a:lnTo>
                  <a:pt x="142367" y="21844"/>
                </a:lnTo>
                <a:lnTo>
                  <a:pt x="142367" y="109728"/>
                </a:lnTo>
                <a:lnTo>
                  <a:pt x="155448" y="109728"/>
                </a:lnTo>
                <a:lnTo>
                  <a:pt x="155194" y="43815"/>
                </a:lnTo>
                <a:lnTo>
                  <a:pt x="191643" y="109728"/>
                </a:lnTo>
                <a:lnTo>
                  <a:pt x="206883" y="109728"/>
                </a:lnTo>
                <a:lnTo>
                  <a:pt x="206883" y="88011"/>
                </a:lnTo>
                <a:lnTo>
                  <a:pt x="206883" y="21844"/>
                </a:lnTo>
                <a:close/>
              </a:path>
              <a:path w="572770" h="111760">
                <a:moveTo>
                  <a:pt x="288036" y="21844"/>
                </a:moveTo>
                <a:lnTo>
                  <a:pt x="274193" y="21844"/>
                </a:lnTo>
                <a:lnTo>
                  <a:pt x="251206" y="94488"/>
                </a:lnTo>
                <a:lnTo>
                  <a:pt x="227584" y="21844"/>
                </a:lnTo>
                <a:lnTo>
                  <a:pt x="213487" y="21844"/>
                </a:lnTo>
                <a:lnTo>
                  <a:pt x="244348" y="109728"/>
                </a:lnTo>
                <a:lnTo>
                  <a:pt x="257429" y="109728"/>
                </a:lnTo>
                <a:lnTo>
                  <a:pt x="262763" y="94488"/>
                </a:lnTo>
                <a:lnTo>
                  <a:pt x="288036" y="21844"/>
                </a:lnTo>
                <a:close/>
              </a:path>
              <a:path w="572770" h="111760">
                <a:moveTo>
                  <a:pt x="348869" y="98552"/>
                </a:moveTo>
                <a:lnTo>
                  <a:pt x="307848" y="98552"/>
                </a:lnTo>
                <a:lnTo>
                  <a:pt x="307848" y="72644"/>
                </a:lnTo>
                <a:lnTo>
                  <a:pt x="341249" y="72644"/>
                </a:lnTo>
                <a:lnTo>
                  <a:pt x="341249" y="61468"/>
                </a:lnTo>
                <a:lnTo>
                  <a:pt x="307848" y="61468"/>
                </a:lnTo>
                <a:lnTo>
                  <a:pt x="307848" y="33147"/>
                </a:lnTo>
                <a:lnTo>
                  <a:pt x="347853" y="33147"/>
                </a:lnTo>
                <a:lnTo>
                  <a:pt x="347853" y="21844"/>
                </a:lnTo>
                <a:lnTo>
                  <a:pt x="294640" y="21844"/>
                </a:lnTo>
                <a:lnTo>
                  <a:pt x="294640" y="109728"/>
                </a:lnTo>
                <a:lnTo>
                  <a:pt x="348869" y="109728"/>
                </a:lnTo>
                <a:lnTo>
                  <a:pt x="348869" y="98552"/>
                </a:lnTo>
                <a:close/>
              </a:path>
              <a:path w="572770" h="111760">
                <a:moveTo>
                  <a:pt x="422021" y="21844"/>
                </a:moveTo>
                <a:lnTo>
                  <a:pt x="407797" y="21844"/>
                </a:lnTo>
                <a:lnTo>
                  <a:pt x="387096" y="67310"/>
                </a:lnTo>
                <a:lnTo>
                  <a:pt x="366141" y="21844"/>
                </a:lnTo>
                <a:lnTo>
                  <a:pt x="351663" y="21844"/>
                </a:lnTo>
                <a:lnTo>
                  <a:pt x="380238" y="79756"/>
                </a:lnTo>
                <a:lnTo>
                  <a:pt x="380365" y="109728"/>
                </a:lnTo>
                <a:lnTo>
                  <a:pt x="393573" y="109728"/>
                </a:lnTo>
                <a:lnTo>
                  <a:pt x="393573" y="79756"/>
                </a:lnTo>
                <a:lnTo>
                  <a:pt x="399669" y="67310"/>
                </a:lnTo>
                <a:lnTo>
                  <a:pt x="422021" y="21844"/>
                </a:lnTo>
                <a:close/>
              </a:path>
              <a:path w="572770" h="111760">
                <a:moveTo>
                  <a:pt x="453390" y="2921"/>
                </a:moveTo>
                <a:lnTo>
                  <a:pt x="450723" y="0"/>
                </a:lnTo>
                <a:lnTo>
                  <a:pt x="441579" y="0"/>
                </a:lnTo>
                <a:lnTo>
                  <a:pt x="439166" y="2921"/>
                </a:lnTo>
                <a:lnTo>
                  <a:pt x="439166" y="12700"/>
                </a:lnTo>
                <a:lnTo>
                  <a:pt x="441579" y="15494"/>
                </a:lnTo>
                <a:lnTo>
                  <a:pt x="450723" y="15494"/>
                </a:lnTo>
                <a:lnTo>
                  <a:pt x="453390" y="12700"/>
                </a:lnTo>
                <a:lnTo>
                  <a:pt x="453390" y="2921"/>
                </a:lnTo>
                <a:close/>
              </a:path>
              <a:path w="572770" h="111760">
                <a:moveTo>
                  <a:pt x="482600" y="2921"/>
                </a:moveTo>
                <a:lnTo>
                  <a:pt x="480060" y="0"/>
                </a:lnTo>
                <a:lnTo>
                  <a:pt x="470789" y="0"/>
                </a:lnTo>
                <a:lnTo>
                  <a:pt x="468376" y="2921"/>
                </a:lnTo>
                <a:lnTo>
                  <a:pt x="468376" y="12700"/>
                </a:lnTo>
                <a:lnTo>
                  <a:pt x="470789" y="15494"/>
                </a:lnTo>
                <a:lnTo>
                  <a:pt x="480060" y="15494"/>
                </a:lnTo>
                <a:lnTo>
                  <a:pt x="482600" y="12700"/>
                </a:lnTo>
                <a:lnTo>
                  <a:pt x="482600" y="2921"/>
                </a:lnTo>
                <a:close/>
              </a:path>
              <a:path w="572770" h="111760">
                <a:moveTo>
                  <a:pt x="493268" y="47879"/>
                </a:moveTo>
                <a:lnTo>
                  <a:pt x="490728" y="36322"/>
                </a:lnTo>
                <a:lnTo>
                  <a:pt x="486791" y="31369"/>
                </a:lnTo>
                <a:lnTo>
                  <a:pt x="483743" y="27559"/>
                </a:lnTo>
                <a:lnTo>
                  <a:pt x="479933" y="25501"/>
                </a:lnTo>
                <a:lnTo>
                  <a:pt x="479933" y="49784"/>
                </a:lnTo>
                <a:lnTo>
                  <a:pt x="479933" y="81915"/>
                </a:lnTo>
                <a:lnTo>
                  <a:pt x="478409" y="89789"/>
                </a:lnTo>
                <a:lnTo>
                  <a:pt x="474345" y="95504"/>
                </a:lnTo>
                <a:lnTo>
                  <a:pt x="468249" y="99060"/>
                </a:lnTo>
                <a:lnTo>
                  <a:pt x="460883" y="100203"/>
                </a:lnTo>
                <a:lnTo>
                  <a:pt x="453390" y="99060"/>
                </a:lnTo>
                <a:lnTo>
                  <a:pt x="447421" y="95504"/>
                </a:lnTo>
                <a:lnTo>
                  <a:pt x="443230" y="89789"/>
                </a:lnTo>
                <a:lnTo>
                  <a:pt x="441833" y="81915"/>
                </a:lnTo>
                <a:lnTo>
                  <a:pt x="441833" y="49784"/>
                </a:lnTo>
                <a:lnTo>
                  <a:pt x="443230" y="41783"/>
                </a:lnTo>
                <a:lnTo>
                  <a:pt x="447421" y="36068"/>
                </a:lnTo>
                <a:lnTo>
                  <a:pt x="453390" y="32512"/>
                </a:lnTo>
                <a:lnTo>
                  <a:pt x="460883" y="31369"/>
                </a:lnTo>
                <a:lnTo>
                  <a:pt x="468249" y="32512"/>
                </a:lnTo>
                <a:lnTo>
                  <a:pt x="474345" y="36068"/>
                </a:lnTo>
                <a:lnTo>
                  <a:pt x="478409" y="41783"/>
                </a:lnTo>
                <a:lnTo>
                  <a:pt x="479933" y="49784"/>
                </a:lnTo>
                <a:lnTo>
                  <a:pt x="479933" y="25501"/>
                </a:lnTo>
                <a:lnTo>
                  <a:pt x="473456" y="21971"/>
                </a:lnTo>
                <a:lnTo>
                  <a:pt x="460883" y="20066"/>
                </a:lnTo>
                <a:lnTo>
                  <a:pt x="448183" y="21971"/>
                </a:lnTo>
                <a:lnTo>
                  <a:pt x="437896" y="27559"/>
                </a:lnTo>
                <a:lnTo>
                  <a:pt x="431038" y="36322"/>
                </a:lnTo>
                <a:lnTo>
                  <a:pt x="428498" y="47879"/>
                </a:lnTo>
                <a:lnTo>
                  <a:pt x="428498" y="83566"/>
                </a:lnTo>
                <a:lnTo>
                  <a:pt x="431038" y="95250"/>
                </a:lnTo>
                <a:lnTo>
                  <a:pt x="437896" y="104013"/>
                </a:lnTo>
                <a:lnTo>
                  <a:pt x="448183" y="109601"/>
                </a:lnTo>
                <a:lnTo>
                  <a:pt x="460883" y="111506"/>
                </a:lnTo>
                <a:lnTo>
                  <a:pt x="473456" y="109601"/>
                </a:lnTo>
                <a:lnTo>
                  <a:pt x="483743" y="104013"/>
                </a:lnTo>
                <a:lnTo>
                  <a:pt x="486791" y="100203"/>
                </a:lnTo>
                <a:lnTo>
                  <a:pt x="490728" y="95250"/>
                </a:lnTo>
                <a:lnTo>
                  <a:pt x="493268" y="83566"/>
                </a:lnTo>
                <a:lnTo>
                  <a:pt x="493268" y="47879"/>
                </a:lnTo>
                <a:close/>
              </a:path>
              <a:path w="572770" h="111760">
                <a:moveTo>
                  <a:pt x="572770" y="109728"/>
                </a:moveTo>
                <a:lnTo>
                  <a:pt x="553212" y="80010"/>
                </a:lnTo>
                <a:lnTo>
                  <a:pt x="551942" y="78105"/>
                </a:lnTo>
                <a:lnTo>
                  <a:pt x="559435" y="74803"/>
                </a:lnTo>
                <a:lnTo>
                  <a:pt x="565023" y="69342"/>
                </a:lnTo>
                <a:lnTo>
                  <a:pt x="565277" y="68961"/>
                </a:lnTo>
                <a:lnTo>
                  <a:pt x="568579" y="62230"/>
                </a:lnTo>
                <a:lnTo>
                  <a:pt x="569722" y="53340"/>
                </a:lnTo>
                <a:lnTo>
                  <a:pt x="569722" y="48387"/>
                </a:lnTo>
                <a:lnTo>
                  <a:pt x="567690" y="37084"/>
                </a:lnTo>
                <a:lnTo>
                  <a:pt x="564896" y="33147"/>
                </a:lnTo>
                <a:lnTo>
                  <a:pt x="561848" y="28702"/>
                </a:lnTo>
                <a:lnTo>
                  <a:pt x="556387" y="25717"/>
                </a:lnTo>
                <a:lnTo>
                  <a:pt x="556387" y="38354"/>
                </a:lnTo>
                <a:lnTo>
                  <a:pt x="556387" y="63627"/>
                </a:lnTo>
                <a:lnTo>
                  <a:pt x="550672" y="68961"/>
                </a:lnTo>
                <a:lnTo>
                  <a:pt x="520573" y="68961"/>
                </a:lnTo>
                <a:lnTo>
                  <a:pt x="520573" y="33147"/>
                </a:lnTo>
                <a:lnTo>
                  <a:pt x="550672" y="33147"/>
                </a:lnTo>
                <a:lnTo>
                  <a:pt x="556387" y="38354"/>
                </a:lnTo>
                <a:lnTo>
                  <a:pt x="556387" y="25717"/>
                </a:lnTo>
                <a:lnTo>
                  <a:pt x="552577" y="23622"/>
                </a:lnTo>
                <a:lnTo>
                  <a:pt x="540385" y="21844"/>
                </a:lnTo>
                <a:lnTo>
                  <a:pt x="507365" y="21844"/>
                </a:lnTo>
                <a:lnTo>
                  <a:pt x="507365" y="109728"/>
                </a:lnTo>
                <a:lnTo>
                  <a:pt x="520573" y="109728"/>
                </a:lnTo>
                <a:lnTo>
                  <a:pt x="520573" y="80010"/>
                </a:lnTo>
                <a:lnTo>
                  <a:pt x="537845" y="80010"/>
                </a:lnTo>
                <a:lnTo>
                  <a:pt x="557022" y="109728"/>
                </a:lnTo>
                <a:lnTo>
                  <a:pt x="572770" y="1097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918964" y="3830320"/>
            <a:ext cx="991869" cy="110489"/>
            <a:chOff x="4918964" y="3830320"/>
            <a:chExt cx="991869" cy="110489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8964" y="3852418"/>
              <a:ext cx="284985" cy="8788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247005" y="3830319"/>
              <a:ext cx="663575" cy="110489"/>
            </a:xfrm>
            <a:custGeom>
              <a:avLst/>
              <a:gdLst/>
              <a:ahLst/>
              <a:cxnLst/>
              <a:rect l="l" t="t" r="r" b="b"/>
              <a:pathLst>
                <a:path w="663575" h="110489">
                  <a:moveTo>
                    <a:pt x="65405" y="109982"/>
                  </a:moveTo>
                  <a:lnTo>
                    <a:pt x="45847" y="80264"/>
                  </a:lnTo>
                  <a:lnTo>
                    <a:pt x="44704" y="78359"/>
                  </a:lnTo>
                  <a:lnTo>
                    <a:pt x="52197" y="75057"/>
                  </a:lnTo>
                  <a:lnTo>
                    <a:pt x="57785" y="69596"/>
                  </a:lnTo>
                  <a:lnTo>
                    <a:pt x="58039" y="69215"/>
                  </a:lnTo>
                  <a:lnTo>
                    <a:pt x="61214" y="62484"/>
                  </a:lnTo>
                  <a:lnTo>
                    <a:pt x="62484" y="53594"/>
                  </a:lnTo>
                  <a:lnTo>
                    <a:pt x="62484" y="48641"/>
                  </a:lnTo>
                  <a:lnTo>
                    <a:pt x="60325" y="37338"/>
                  </a:lnTo>
                  <a:lnTo>
                    <a:pt x="57658" y="33401"/>
                  </a:lnTo>
                  <a:lnTo>
                    <a:pt x="54483" y="28956"/>
                  </a:lnTo>
                  <a:lnTo>
                    <a:pt x="49022" y="25933"/>
                  </a:lnTo>
                  <a:lnTo>
                    <a:pt x="49022" y="38608"/>
                  </a:lnTo>
                  <a:lnTo>
                    <a:pt x="49022" y="63881"/>
                  </a:lnTo>
                  <a:lnTo>
                    <a:pt x="43434" y="69215"/>
                  </a:lnTo>
                  <a:lnTo>
                    <a:pt x="13208" y="69215"/>
                  </a:lnTo>
                  <a:lnTo>
                    <a:pt x="13208" y="33401"/>
                  </a:lnTo>
                  <a:lnTo>
                    <a:pt x="43434" y="33401"/>
                  </a:lnTo>
                  <a:lnTo>
                    <a:pt x="49022" y="38608"/>
                  </a:lnTo>
                  <a:lnTo>
                    <a:pt x="49022" y="25933"/>
                  </a:lnTo>
                  <a:lnTo>
                    <a:pt x="45339" y="23876"/>
                  </a:lnTo>
                  <a:lnTo>
                    <a:pt x="33020" y="22098"/>
                  </a:lnTo>
                  <a:lnTo>
                    <a:pt x="0" y="22098"/>
                  </a:lnTo>
                  <a:lnTo>
                    <a:pt x="0" y="109982"/>
                  </a:lnTo>
                  <a:lnTo>
                    <a:pt x="13208" y="109982"/>
                  </a:lnTo>
                  <a:lnTo>
                    <a:pt x="13208" y="80264"/>
                  </a:lnTo>
                  <a:lnTo>
                    <a:pt x="30480" y="80264"/>
                  </a:lnTo>
                  <a:lnTo>
                    <a:pt x="49784" y="109982"/>
                  </a:lnTo>
                  <a:lnTo>
                    <a:pt x="65405" y="109982"/>
                  </a:lnTo>
                  <a:close/>
                </a:path>
                <a:path w="663575" h="110489">
                  <a:moveTo>
                    <a:pt x="145034" y="109982"/>
                  </a:moveTo>
                  <a:lnTo>
                    <a:pt x="136144" y="85598"/>
                  </a:lnTo>
                  <a:lnTo>
                    <a:pt x="132207" y="74676"/>
                  </a:lnTo>
                  <a:lnTo>
                    <a:pt x="118999" y="38519"/>
                  </a:lnTo>
                  <a:lnTo>
                    <a:pt x="118999" y="74676"/>
                  </a:lnTo>
                  <a:lnTo>
                    <a:pt x="93726" y="74676"/>
                  </a:lnTo>
                  <a:lnTo>
                    <a:pt x="106172" y="37465"/>
                  </a:lnTo>
                  <a:lnTo>
                    <a:pt x="118999" y="74676"/>
                  </a:lnTo>
                  <a:lnTo>
                    <a:pt x="118999" y="38519"/>
                  </a:lnTo>
                  <a:lnTo>
                    <a:pt x="118618" y="37465"/>
                  </a:lnTo>
                  <a:lnTo>
                    <a:pt x="113030" y="22098"/>
                  </a:lnTo>
                  <a:lnTo>
                    <a:pt x="99949" y="22098"/>
                  </a:lnTo>
                  <a:lnTo>
                    <a:pt x="68072" y="109982"/>
                  </a:lnTo>
                  <a:lnTo>
                    <a:pt x="82042" y="109982"/>
                  </a:lnTo>
                  <a:lnTo>
                    <a:pt x="90170" y="85598"/>
                  </a:lnTo>
                  <a:lnTo>
                    <a:pt x="122555" y="85598"/>
                  </a:lnTo>
                  <a:lnTo>
                    <a:pt x="130937" y="109982"/>
                  </a:lnTo>
                  <a:lnTo>
                    <a:pt x="145034" y="109982"/>
                  </a:lnTo>
                  <a:close/>
                </a:path>
                <a:path w="663575" h="110489">
                  <a:moveTo>
                    <a:pt x="213995" y="50038"/>
                  </a:moveTo>
                  <a:lnTo>
                    <a:pt x="211963" y="38354"/>
                  </a:lnTo>
                  <a:lnTo>
                    <a:pt x="208661" y="33401"/>
                  </a:lnTo>
                  <a:lnTo>
                    <a:pt x="206121" y="29591"/>
                  </a:lnTo>
                  <a:lnTo>
                    <a:pt x="200660" y="26301"/>
                  </a:lnTo>
                  <a:lnTo>
                    <a:pt x="200660" y="39624"/>
                  </a:lnTo>
                  <a:lnTo>
                    <a:pt x="200660" y="66167"/>
                  </a:lnTo>
                  <a:lnTo>
                    <a:pt x="194945" y="72517"/>
                  </a:lnTo>
                  <a:lnTo>
                    <a:pt x="164846" y="72517"/>
                  </a:lnTo>
                  <a:lnTo>
                    <a:pt x="164846" y="33401"/>
                  </a:lnTo>
                  <a:lnTo>
                    <a:pt x="194945" y="33401"/>
                  </a:lnTo>
                  <a:lnTo>
                    <a:pt x="200660" y="39624"/>
                  </a:lnTo>
                  <a:lnTo>
                    <a:pt x="200660" y="26301"/>
                  </a:lnTo>
                  <a:lnTo>
                    <a:pt x="196850" y="24003"/>
                  </a:lnTo>
                  <a:lnTo>
                    <a:pt x="184658" y="22098"/>
                  </a:lnTo>
                  <a:lnTo>
                    <a:pt x="151638" y="22098"/>
                  </a:lnTo>
                  <a:lnTo>
                    <a:pt x="151638" y="109982"/>
                  </a:lnTo>
                  <a:lnTo>
                    <a:pt x="164846" y="109982"/>
                  </a:lnTo>
                  <a:lnTo>
                    <a:pt x="164846" y="83820"/>
                  </a:lnTo>
                  <a:lnTo>
                    <a:pt x="184658" y="83820"/>
                  </a:lnTo>
                  <a:lnTo>
                    <a:pt x="196850" y="81788"/>
                  </a:lnTo>
                  <a:lnTo>
                    <a:pt x="206121" y="76200"/>
                  </a:lnTo>
                  <a:lnTo>
                    <a:pt x="208534" y="72517"/>
                  </a:lnTo>
                  <a:lnTo>
                    <a:pt x="211963" y="67437"/>
                  </a:lnTo>
                  <a:lnTo>
                    <a:pt x="213995" y="55880"/>
                  </a:lnTo>
                  <a:lnTo>
                    <a:pt x="213995" y="50038"/>
                  </a:lnTo>
                  <a:close/>
                </a:path>
                <a:path w="663575" h="110489">
                  <a:moveTo>
                    <a:pt x="278879" y="22098"/>
                  </a:moveTo>
                  <a:lnTo>
                    <a:pt x="215900" y="22098"/>
                  </a:lnTo>
                  <a:lnTo>
                    <a:pt x="215900" y="33274"/>
                  </a:lnTo>
                  <a:lnTo>
                    <a:pt x="240792" y="33274"/>
                  </a:lnTo>
                  <a:lnTo>
                    <a:pt x="240792" y="109982"/>
                  </a:lnTo>
                  <a:lnTo>
                    <a:pt x="254000" y="109982"/>
                  </a:lnTo>
                  <a:lnTo>
                    <a:pt x="254000" y="33274"/>
                  </a:lnTo>
                  <a:lnTo>
                    <a:pt x="278879" y="33274"/>
                  </a:lnTo>
                  <a:lnTo>
                    <a:pt x="278879" y="22098"/>
                  </a:lnTo>
                  <a:close/>
                </a:path>
                <a:path w="663575" h="110489">
                  <a:moveTo>
                    <a:pt x="299300" y="22098"/>
                  </a:moveTo>
                  <a:lnTo>
                    <a:pt x="286131" y="22098"/>
                  </a:lnTo>
                  <a:lnTo>
                    <a:pt x="286131" y="109982"/>
                  </a:lnTo>
                  <a:lnTo>
                    <a:pt x="299300" y="109982"/>
                  </a:lnTo>
                  <a:lnTo>
                    <a:pt x="299300" y="22098"/>
                  </a:lnTo>
                  <a:close/>
                </a:path>
                <a:path w="663575" h="110489">
                  <a:moveTo>
                    <a:pt x="300355" y="2540"/>
                  </a:moveTo>
                  <a:lnTo>
                    <a:pt x="297307" y="0"/>
                  </a:lnTo>
                  <a:lnTo>
                    <a:pt x="288036" y="0"/>
                  </a:lnTo>
                  <a:lnTo>
                    <a:pt x="285115" y="2540"/>
                  </a:lnTo>
                  <a:lnTo>
                    <a:pt x="285115" y="13081"/>
                  </a:lnTo>
                  <a:lnTo>
                    <a:pt x="288036" y="15494"/>
                  </a:lnTo>
                  <a:lnTo>
                    <a:pt x="297307" y="15494"/>
                  </a:lnTo>
                  <a:lnTo>
                    <a:pt x="300355" y="13081"/>
                  </a:lnTo>
                  <a:lnTo>
                    <a:pt x="300355" y="2540"/>
                  </a:lnTo>
                  <a:close/>
                </a:path>
                <a:path w="663575" h="110489">
                  <a:moveTo>
                    <a:pt x="376301" y="22098"/>
                  </a:moveTo>
                  <a:lnTo>
                    <a:pt x="362204" y="22098"/>
                  </a:lnTo>
                  <a:lnTo>
                    <a:pt x="341376" y="67564"/>
                  </a:lnTo>
                  <a:lnTo>
                    <a:pt x="320421" y="22098"/>
                  </a:lnTo>
                  <a:lnTo>
                    <a:pt x="305943" y="22098"/>
                  </a:lnTo>
                  <a:lnTo>
                    <a:pt x="334518" y="80010"/>
                  </a:lnTo>
                  <a:lnTo>
                    <a:pt x="334645" y="109982"/>
                  </a:lnTo>
                  <a:lnTo>
                    <a:pt x="347980" y="109982"/>
                  </a:lnTo>
                  <a:lnTo>
                    <a:pt x="347980" y="80010"/>
                  </a:lnTo>
                  <a:lnTo>
                    <a:pt x="353949" y="67564"/>
                  </a:lnTo>
                  <a:lnTo>
                    <a:pt x="376301" y="22098"/>
                  </a:lnTo>
                  <a:close/>
                </a:path>
                <a:path w="663575" h="110489">
                  <a:moveTo>
                    <a:pt x="437134" y="98806"/>
                  </a:moveTo>
                  <a:lnTo>
                    <a:pt x="396113" y="98806"/>
                  </a:lnTo>
                  <a:lnTo>
                    <a:pt x="396113" y="72898"/>
                  </a:lnTo>
                  <a:lnTo>
                    <a:pt x="429514" y="72898"/>
                  </a:lnTo>
                  <a:lnTo>
                    <a:pt x="429514" y="61722"/>
                  </a:lnTo>
                  <a:lnTo>
                    <a:pt x="396113" y="61722"/>
                  </a:lnTo>
                  <a:lnTo>
                    <a:pt x="396113" y="33401"/>
                  </a:lnTo>
                  <a:lnTo>
                    <a:pt x="436118" y="33401"/>
                  </a:lnTo>
                  <a:lnTo>
                    <a:pt x="436118" y="22098"/>
                  </a:lnTo>
                  <a:lnTo>
                    <a:pt x="382905" y="22098"/>
                  </a:lnTo>
                  <a:lnTo>
                    <a:pt x="382905" y="109982"/>
                  </a:lnTo>
                  <a:lnTo>
                    <a:pt x="437134" y="109982"/>
                  </a:lnTo>
                  <a:lnTo>
                    <a:pt x="437134" y="98806"/>
                  </a:lnTo>
                  <a:close/>
                </a:path>
                <a:path w="663575" h="110489">
                  <a:moveTo>
                    <a:pt x="501396" y="98806"/>
                  </a:moveTo>
                  <a:lnTo>
                    <a:pt x="460756" y="98806"/>
                  </a:lnTo>
                  <a:lnTo>
                    <a:pt x="460756" y="22098"/>
                  </a:lnTo>
                  <a:lnTo>
                    <a:pt x="447548" y="22098"/>
                  </a:lnTo>
                  <a:lnTo>
                    <a:pt x="447548" y="109982"/>
                  </a:lnTo>
                  <a:lnTo>
                    <a:pt x="501396" y="109982"/>
                  </a:lnTo>
                  <a:lnTo>
                    <a:pt x="501396" y="98806"/>
                  </a:lnTo>
                  <a:close/>
                </a:path>
                <a:path w="663575" h="110489">
                  <a:moveTo>
                    <a:pt x="563118" y="98806"/>
                  </a:moveTo>
                  <a:lnTo>
                    <a:pt x="522097" y="98806"/>
                  </a:lnTo>
                  <a:lnTo>
                    <a:pt x="522097" y="72898"/>
                  </a:lnTo>
                  <a:lnTo>
                    <a:pt x="555498" y="72898"/>
                  </a:lnTo>
                  <a:lnTo>
                    <a:pt x="555498" y="61722"/>
                  </a:lnTo>
                  <a:lnTo>
                    <a:pt x="522097" y="61722"/>
                  </a:lnTo>
                  <a:lnTo>
                    <a:pt x="522097" y="33401"/>
                  </a:lnTo>
                  <a:lnTo>
                    <a:pt x="562229" y="33401"/>
                  </a:lnTo>
                  <a:lnTo>
                    <a:pt x="562229" y="22098"/>
                  </a:lnTo>
                  <a:lnTo>
                    <a:pt x="508889" y="22098"/>
                  </a:lnTo>
                  <a:lnTo>
                    <a:pt x="508889" y="109982"/>
                  </a:lnTo>
                  <a:lnTo>
                    <a:pt x="563118" y="109982"/>
                  </a:lnTo>
                  <a:lnTo>
                    <a:pt x="563118" y="98806"/>
                  </a:lnTo>
                  <a:close/>
                </a:path>
                <a:path w="663575" h="110489">
                  <a:moveTo>
                    <a:pt x="639064" y="109982"/>
                  </a:moveTo>
                  <a:lnTo>
                    <a:pt x="619506" y="80264"/>
                  </a:lnTo>
                  <a:lnTo>
                    <a:pt x="618236" y="78359"/>
                  </a:lnTo>
                  <a:lnTo>
                    <a:pt x="625729" y="75057"/>
                  </a:lnTo>
                  <a:lnTo>
                    <a:pt x="631317" y="69596"/>
                  </a:lnTo>
                  <a:lnTo>
                    <a:pt x="631571" y="69215"/>
                  </a:lnTo>
                  <a:lnTo>
                    <a:pt x="634746" y="62484"/>
                  </a:lnTo>
                  <a:lnTo>
                    <a:pt x="636016" y="53594"/>
                  </a:lnTo>
                  <a:lnTo>
                    <a:pt x="636016" y="48641"/>
                  </a:lnTo>
                  <a:lnTo>
                    <a:pt x="633984" y="37338"/>
                  </a:lnTo>
                  <a:lnTo>
                    <a:pt x="631190" y="33401"/>
                  </a:lnTo>
                  <a:lnTo>
                    <a:pt x="628142" y="28956"/>
                  </a:lnTo>
                  <a:lnTo>
                    <a:pt x="622681" y="25971"/>
                  </a:lnTo>
                  <a:lnTo>
                    <a:pt x="622681" y="38608"/>
                  </a:lnTo>
                  <a:lnTo>
                    <a:pt x="622681" y="63881"/>
                  </a:lnTo>
                  <a:lnTo>
                    <a:pt x="616966" y="69215"/>
                  </a:lnTo>
                  <a:lnTo>
                    <a:pt x="586740" y="69215"/>
                  </a:lnTo>
                  <a:lnTo>
                    <a:pt x="586740" y="33401"/>
                  </a:lnTo>
                  <a:lnTo>
                    <a:pt x="616966" y="33401"/>
                  </a:lnTo>
                  <a:lnTo>
                    <a:pt x="622681" y="38608"/>
                  </a:lnTo>
                  <a:lnTo>
                    <a:pt x="622681" y="25971"/>
                  </a:lnTo>
                  <a:lnTo>
                    <a:pt x="618871" y="23876"/>
                  </a:lnTo>
                  <a:lnTo>
                    <a:pt x="606679" y="22098"/>
                  </a:lnTo>
                  <a:lnTo>
                    <a:pt x="573659" y="22098"/>
                  </a:lnTo>
                  <a:lnTo>
                    <a:pt x="573659" y="109982"/>
                  </a:lnTo>
                  <a:lnTo>
                    <a:pt x="586740" y="109982"/>
                  </a:lnTo>
                  <a:lnTo>
                    <a:pt x="586740" y="80264"/>
                  </a:lnTo>
                  <a:lnTo>
                    <a:pt x="604139" y="80264"/>
                  </a:lnTo>
                  <a:lnTo>
                    <a:pt x="623316" y="109982"/>
                  </a:lnTo>
                  <a:lnTo>
                    <a:pt x="639064" y="109982"/>
                  </a:lnTo>
                  <a:close/>
                </a:path>
                <a:path w="663575" h="110489">
                  <a:moveTo>
                    <a:pt x="662393" y="22098"/>
                  </a:moveTo>
                  <a:lnTo>
                    <a:pt x="649224" y="22098"/>
                  </a:lnTo>
                  <a:lnTo>
                    <a:pt x="649224" y="109982"/>
                  </a:lnTo>
                  <a:lnTo>
                    <a:pt x="662393" y="109982"/>
                  </a:lnTo>
                  <a:lnTo>
                    <a:pt x="662393" y="22098"/>
                  </a:lnTo>
                  <a:close/>
                </a:path>
                <a:path w="663575" h="110489">
                  <a:moveTo>
                    <a:pt x="663448" y="2540"/>
                  </a:moveTo>
                  <a:lnTo>
                    <a:pt x="660400" y="0"/>
                  </a:lnTo>
                  <a:lnTo>
                    <a:pt x="651129" y="0"/>
                  </a:lnTo>
                  <a:lnTo>
                    <a:pt x="648208" y="2540"/>
                  </a:lnTo>
                  <a:lnTo>
                    <a:pt x="648208" y="13081"/>
                  </a:lnTo>
                  <a:lnTo>
                    <a:pt x="651129" y="15494"/>
                  </a:lnTo>
                  <a:lnTo>
                    <a:pt x="660400" y="15494"/>
                  </a:lnTo>
                  <a:lnTo>
                    <a:pt x="663448" y="13081"/>
                  </a:lnTo>
                  <a:lnTo>
                    <a:pt x="663448" y="25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460240" y="3995420"/>
            <a:ext cx="1300480" cy="271780"/>
            <a:chOff x="4460240" y="3995420"/>
            <a:chExt cx="1300480" cy="271780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60240" y="3995420"/>
              <a:ext cx="1300480" cy="11684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6940" y="4147820"/>
              <a:ext cx="759460" cy="11937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80279" y="6723380"/>
            <a:ext cx="680720" cy="24130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67579" y="7020561"/>
            <a:ext cx="698500" cy="10159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07279" y="9309100"/>
            <a:ext cx="436245" cy="11125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744720" y="9474200"/>
            <a:ext cx="764539" cy="25654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503680" y="4925059"/>
            <a:ext cx="1930399" cy="150368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140200" y="4866640"/>
            <a:ext cx="1877060" cy="1493519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541780" y="2118360"/>
            <a:ext cx="1803399" cy="141224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157979" y="7678419"/>
            <a:ext cx="2017315" cy="139700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521460" y="7589519"/>
            <a:ext cx="1823719" cy="1511300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404359" y="1958339"/>
            <a:ext cx="1407160" cy="1262379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292600" y="3360420"/>
            <a:ext cx="1628139" cy="370840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38" name="object 38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42" name="object 42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46" name="object 4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46040" y="7823200"/>
            <a:ext cx="1720085" cy="13411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7720" y="2247900"/>
            <a:ext cx="985520" cy="116332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3357879" y="3780282"/>
            <a:ext cx="396240" cy="92710"/>
            <a:chOff x="3357879" y="3780282"/>
            <a:chExt cx="396240" cy="92710"/>
          </a:xfrm>
        </p:grpSpPr>
        <p:sp>
          <p:nvSpPr>
            <p:cNvPr id="15" name="object 15"/>
            <p:cNvSpPr/>
            <p:nvPr/>
          </p:nvSpPr>
          <p:spPr>
            <a:xfrm>
              <a:off x="3357880" y="3782059"/>
              <a:ext cx="63500" cy="88900"/>
            </a:xfrm>
            <a:custGeom>
              <a:avLst/>
              <a:gdLst/>
              <a:ahLst/>
              <a:cxnLst/>
              <a:rect l="l" t="t" r="r" b="b"/>
              <a:pathLst>
                <a:path w="63500" h="88900">
                  <a:moveTo>
                    <a:pt x="38112" y="11328"/>
                  </a:moveTo>
                  <a:lnTo>
                    <a:pt x="24892" y="11328"/>
                  </a:lnTo>
                  <a:lnTo>
                    <a:pt x="24892" y="88900"/>
                  </a:lnTo>
                  <a:lnTo>
                    <a:pt x="38112" y="88900"/>
                  </a:lnTo>
                  <a:lnTo>
                    <a:pt x="38112" y="11328"/>
                  </a:lnTo>
                  <a:close/>
                </a:path>
                <a:path w="63500" h="88900">
                  <a:moveTo>
                    <a:pt x="63004" y="0"/>
                  </a:moveTo>
                  <a:lnTo>
                    <a:pt x="0" y="0"/>
                  </a:lnTo>
                  <a:lnTo>
                    <a:pt x="0" y="11303"/>
                  </a:lnTo>
                  <a:lnTo>
                    <a:pt x="63004" y="11303"/>
                  </a:lnTo>
                  <a:lnTo>
                    <a:pt x="630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64051" y="3780282"/>
              <a:ext cx="289687" cy="9245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03522" y="3774440"/>
            <a:ext cx="384301" cy="11175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3053079" y="3934459"/>
            <a:ext cx="1452880" cy="259079"/>
            <a:chOff x="3053079" y="3934459"/>
            <a:chExt cx="1452880" cy="259079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3079" y="3934459"/>
              <a:ext cx="1452880" cy="1041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0559" y="4071619"/>
              <a:ext cx="1117600" cy="12191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30300" y="2252979"/>
            <a:ext cx="833119" cy="115570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0259" y="3787140"/>
            <a:ext cx="1407160" cy="111759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955039" y="3947159"/>
            <a:ext cx="1117600" cy="259079"/>
            <a:chOff x="955039" y="3947159"/>
            <a:chExt cx="1117600" cy="259079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0759" y="3947159"/>
              <a:ext cx="1038860" cy="10414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5039" y="4084319"/>
              <a:ext cx="1117599" cy="12191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23900" y="5013959"/>
            <a:ext cx="1336039" cy="1173480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789940" y="6720713"/>
            <a:ext cx="491490" cy="88900"/>
          </a:xfrm>
          <a:custGeom>
            <a:avLst/>
            <a:gdLst/>
            <a:ahLst/>
            <a:cxnLst/>
            <a:rect l="l" t="t" r="r" b="b"/>
            <a:pathLst>
              <a:path w="491490" h="88900">
                <a:moveTo>
                  <a:pt x="62318" y="28194"/>
                </a:moveTo>
                <a:lnTo>
                  <a:pt x="60274" y="16510"/>
                </a:lnTo>
                <a:lnTo>
                  <a:pt x="56921" y="11430"/>
                </a:lnTo>
                <a:lnTo>
                  <a:pt x="54419" y="7620"/>
                </a:lnTo>
                <a:lnTo>
                  <a:pt x="48971" y="4330"/>
                </a:lnTo>
                <a:lnTo>
                  <a:pt x="48971" y="17780"/>
                </a:lnTo>
                <a:lnTo>
                  <a:pt x="48971" y="44577"/>
                </a:lnTo>
                <a:lnTo>
                  <a:pt x="43294" y="51054"/>
                </a:lnTo>
                <a:lnTo>
                  <a:pt x="13169" y="51054"/>
                </a:lnTo>
                <a:lnTo>
                  <a:pt x="13169" y="11430"/>
                </a:lnTo>
                <a:lnTo>
                  <a:pt x="43294" y="11430"/>
                </a:lnTo>
                <a:lnTo>
                  <a:pt x="48971" y="17780"/>
                </a:lnTo>
                <a:lnTo>
                  <a:pt x="48971" y="4330"/>
                </a:lnTo>
                <a:lnTo>
                  <a:pt x="45186" y="2032"/>
                </a:lnTo>
                <a:lnTo>
                  <a:pt x="32994" y="0"/>
                </a:lnTo>
                <a:lnTo>
                  <a:pt x="0" y="0"/>
                </a:lnTo>
                <a:lnTo>
                  <a:pt x="0" y="88900"/>
                </a:lnTo>
                <a:lnTo>
                  <a:pt x="13169" y="88900"/>
                </a:lnTo>
                <a:lnTo>
                  <a:pt x="13169" y="62357"/>
                </a:lnTo>
                <a:lnTo>
                  <a:pt x="32994" y="62357"/>
                </a:lnTo>
                <a:lnTo>
                  <a:pt x="45186" y="60325"/>
                </a:lnTo>
                <a:lnTo>
                  <a:pt x="54419" y="54737"/>
                </a:lnTo>
                <a:lnTo>
                  <a:pt x="56819" y="51054"/>
                </a:lnTo>
                <a:lnTo>
                  <a:pt x="60274" y="45847"/>
                </a:lnTo>
                <a:lnTo>
                  <a:pt x="62318" y="34163"/>
                </a:lnTo>
                <a:lnTo>
                  <a:pt x="62318" y="28194"/>
                </a:lnTo>
                <a:close/>
              </a:path>
              <a:path w="491490" h="88900">
                <a:moveTo>
                  <a:pt x="134696" y="88900"/>
                </a:moveTo>
                <a:lnTo>
                  <a:pt x="125831" y="64262"/>
                </a:lnTo>
                <a:lnTo>
                  <a:pt x="121856" y="53213"/>
                </a:lnTo>
                <a:lnTo>
                  <a:pt x="108673" y="16624"/>
                </a:lnTo>
                <a:lnTo>
                  <a:pt x="108673" y="53213"/>
                </a:lnTo>
                <a:lnTo>
                  <a:pt x="83413" y="53213"/>
                </a:lnTo>
                <a:lnTo>
                  <a:pt x="95834" y="15494"/>
                </a:lnTo>
                <a:lnTo>
                  <a:pt x="108673" y="53213"/>
                </a:lnTo>
                <a:lnTo>
                  <a:pt x="108673" y="16624"/>
                </a:lnTo>
                <a:lnTo>
                  <a:pt x="108267" y="15494"/>
                </a:lnTo>
                <a:lnTo>
                  <a:pt x="102704" y="0"/>
                </a:lnTo>
                <a:lnTo>
                  <a:pt x="89598" y="0"/>
                </a:lnTo>
                <a:lnTo>
                  <a:pt x="57759" y="88900"/>
                </a:lnTo>
                <a:lnTo>
                  <a:pt x="71716" y="88900"/>
                </a:lnTo>
                <a:lnTo>
                  <a:pt x="79857" y="64262"/>
                </a:lnTo>
                <a:lnTo>
                  <a:pt x="112204" y="64262"/>
                </a:lnTo>
                <a:lnTo>
                  <a:pt x="120586" y="88900"/>
                </a:lnTo>
                <a:lnTo>
                  <a:pt x="134696" y="88900"/>
                </a:lnTo>
                <a:close/>
              </a:path>
              <a:path w="491490" h="88900">
                <a:moveTo>
                  <a:pt x="205549" y="88900"/>
                </a:moveTo>
                <a:lnTo>
                  <a:pt x="174294" y="52832"/>
                </a:lnTo>
                <a:lnTo>
                  <a:pt x="168592" y="46228"/>
                </a:lnTo>
                <a:lnTo>
                  <a:pt x="173367" y="40132"/>
                </a:lnTo>
                <a:lnTo>
                  <a:pt x="204647" y="0"/>
                </a:lnTo>
                <a:lnTo>
                  <a:pt x="189788" y="0"/>
                </a:lnTo>
                <a:lnTo>
                  <a:pt x="159194" y="40132"/>
                </a:lnTo>
                <a:lnTo>
                  <a:pt x="153974" y="40132"/>
                </a:lnTo>
                <a:lnTo>
                  <a:pt x="153974" y="0"/>
                </a:lnTo>
                <a:lnTo>
                  <a:pt x="141312" y="0"/>
                </a:lnTo>
                <a:lnTo>
                  <a:pt x="141312" y="88900"/>
                </a:lnTo>
                <a:lnTo>
                  <a:pt x="153974" y="88900"/>
                </a:lnTo>
                <a:lnTo>
                  <a:pt x="153974" y="52832"/>
                </a:lnTo>
                <a:lnTo>
                  <a:pt x="158940" y="52832"/>
                </a:lnTo>
                <a:lnTo>
                  <a:pt x="189420" y="88900"/>
                </a:lnTo>
                <a:lnTo>
                  <a:pt x="205549" y="88900"/>
                </a:lnTo>
                <a:close/>
              </a:path>
              <a:path w="491490" h="88900">
                <a:moveTo>
                  <a:pt x="265455" y="77597"/>
                </a:moveTo>
                <a:lnTo>
                  <a:pt x="224434" y="77597"/>
                </a:lnTo>
                <a:lnTo>
                  <a:pt x="224434" y="51435"/>
                </a:lnTo>
                <a:lnTo>
                  <a:pt x="257835" y="51435"/>
                </a:lnTo>
                <a:lnTo>
                  <a:pt x="257835" y="40132"/>
                </a:lnTo>
                <a:lnTo>
                  <a:pt x="224434" y="40132"/>
                </a:lnTo>
                <a:lnTo>
                  <a:pt x="224434" y="11430"/>
                </a:lnTo>
                <a:lnTo>
                  <a:pt x="264452" y="11430"/>
                </a:lnTo>
                <a:lnTo>
                  <a:pt x="264452" y="0"/>
                </a:lnTo>
                <a:lnTo>
                  <a:pt x="211264" y="0"/>
                </a:lnTo>
                <a:lnTo>
                  <a:pt x="211264" y="88900"/>
                </a:lnTo>
                <a:lnTo>
                  <a:pt x="265455" y="88900"/>
                </a:lnTo>
                <a:lnTo>
                  <a:pt x="265455" y="77597"/>
                </a:lnTo>
                <a:close/>
              </a:path>
              <a:path w="491490" h="88900">
                <a:moveTo>
                  <a:pt x="306971" y="11328"/>
                </a:moveTo>
                <a:lnTo>
                  <a:pt x="293776" y="11328"/>
                </a:lnTo>
                <a:lnTo>
                  <a:pt x="293776" y="88900"/>
                </a:lnTo>
                <a:lnTo>
                  <a:pt x="306971" y="88900"/>
                </a:lnTo>
                <a:lnTo>
                  <a:pt x="306971" y="11328"/>
                </a:lnTo>
                <a:close/>
              </a:path>
              <a:path w="491490" h="88900">
                <a:moveTo>
                  <a:pt x="331838" y="0"/>
                </a:moveTo>
                <a:lnTo>
                  <a:pt x="268909" y="0"/>
                </a:lnTo>
                <a:lnTo>
                  <a:pt x="268909" y="11303"/>
                </a:lnTo>
                <a:lnTo>
                  <a:pt x="331838" y="11303"/>
                </a:lnTo>
                <a:lnTo>
                  <a:pt x="331838" y="0"/>
                </a:lnTo>
                <a:close/>
              </a:path>
              <a:path w="491490" h="88900">
                <a:moveTo>
                  <a:pt x="392912" y="77597"/>
                </a:moveTo>
                <a:lnTo>
                  <a:pt x="352285" y="77597"/>
                </a:lnTo>
                <a:lnTo>
                  <a:pt x="352285" y="0"/>
                </a:lnTo>
                <a:lnTo>
                  <a:pt x="339115" y="0"/>
                </a:lnTo>
                <a:lnTo>
                  <a:pt x="339115" y="88900"/>
                </a:lnTo>
                <a:lnTo>
                  <a:pt x="392912" y="88900"/>
                </a:lnTo>
                <a:lnTo>
                  <a:pt x="392912" y="77597"/>
                </a:lnTo>
                <a:close/>
              </a:path>
              <a:path w="491490" h="88900">
                <a:moveTo>
                  <a:pt x="454621" y="77597"/>
                </a:moveTo>
                <a:lnTo>
                  <a:pt x="413600" y="77597"/>
                </a:lnTo>
                <a:lnTo>
                  <a:pt x="413600" y="51435"/>
                </a:lnTo>
                <a:lnTo>
                  <a:pt x="447001" y="51435"/>
                </a:lnTo>
                <a:lnTo>
                  <a:pt x="447001" y="40132"/>
                </a:lnTo>
                <a:lnTo>
                  <a:pt x="413600" y="40132"/>
                </a:lnTo>
                <a:lnTo>
                  <a:pt x="413600" y="11430"/>
                </a:lnTo>
                <a:lnTo>
                  <a:pt x="453618" y="11430"/>
                </a:lnTo>
                <a:lnTo>
                  <a:pt x="453618" y="0"/>
                </a:lnTo>
                <a:lnTo>
                  <a:pt x="400431" y="0"/>
                </a:lnTo>
                <a:lnTo>
                  <a:pt x="400431" y="88900"/>
                </a:lnTo>
                <a:lnTo>
                  <a:pt x="454621" y="88900"/>
                </a:lnTo>
                <a:lnTo>
                  <a:pt x="454621" y="77597"/>
                </a:lnTo>
                <a:close/>
              </a:path>
              <a:path w="491490" h="88900">
                <a:moveTo>
                  <a:pt x="491363" y="21082"/>
                </a:moveTo>
                <a:lnTo>
                  <a:pt x="479640" y="0"/>
                </a:lnTo>
                <a:lnTo>
                  <a:pt x="465061" y="0"/>
                </a:lnTo>
                <a:lnTo>
                  <a:pt x="465061" y="88900"/>
                </a:lnTo>
                <a:lnTo>
                  <a:pt x="478129" y="88900"/>
                </a:lnTo>
                <a:lnTo>
                  <a:pt x="477723" y="21082"/>
                </a:lnTo>
                <a:lnTo>
                  <a:pt x="491363" y="21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67663" y="6720713"/>
            <a:ext cx="142875" cy="88900"/>
          </a:xfrm>
          <a:custGeom>
            <a:avLst/>
            <a:gdLst/>
            <a:ahLst/>
            <a:cxnLst/>
            <a:rect l="l" t="t" r="r" b="b"/>
            <a:pathLst>
              <a:path w="142875" h="88900">
                <a:moveTo>
                  <a:pt x="73964" y="0"/>
                </a:moveTo>
                <a:lnTo>
                  <a:pt x="59359" y="0"/>
                </a:lnTo>
                <a:lnTo>
                  <a:pt x="30911" y="52070"/>
                </a:lnTo>
                <a:lnTo>
                  <a:pt x="13639" y="21082"/>
                </a:lnTo>
                <a:lnTo>
                  <a:pt x="0" y="21082"/>
                </a:lnTo>
                <a:lnTo>
                  <a:pt x="24561" y="65278"/>
                </a:lnTo>
                <a:lnTo>
                  <a:pt x="36753" y="65278"/>
                </a:lnTo>
                <a:lnTo>
                  <a:pt x="43992" y="52070"/>
                </a:lnTo>
                <a:lnTo>
                  <a:pt x="61264" y="20955"/>
                </a:lnTo>
                <a:lnTo>
                  <a:pt x="61010" y="88900"/>
                </a:lnTo>
                <a:lnTo>
                  <a:pt x="73964" y="88900"/>
                </a:lnTo>
                <a:lnTo>
                  <a:pt x="73964" y="20955"/>
                </a:lnTo>
                <a:lnTo>
                  <a:pt x="73964" y="0"/>
                </a:lnTo>
                <a:close/>
              </a:path>
              <a:path w="142875" h="88900">
                <a:moveTo>
                  <a:pt x="142417" y="77597"/>
                </a:moveTo>
                <a:lnTo>
                  <a:pt x="101396" y="77597"/>
                </a:lnTo>
                <a:lnTo>
                  <a:pt x="101396" y="51435"/>
                </a:lnTo>
                <a:lnTo>
                  <a:pt x="134797" y="51435"/>
                </a:lnTo>
                <a:lnTo>
                  <a:pt x="134797" y="40132"/>
                </a:lnTo>
                <a:lnTo>
                  <a:pt x="101396" y="40132"/>
                </a:lnTo>
                <a:lnTo>
                  <a:pt x="101396" y="11430"/>
                </a:lnTo>
                <a:lnTo>
                  <a:pt x="141401" y="11430"/>
                </a:lnTo>
                <a:lnTo>
                  <a:pt x="141401" y="0"/>
                </a:lnTo>
                <a:lnTo>
                  <a:pt x="88315" y="0"/>
                </a:lnTo>
                <a:lnTo>
                  <a:pt x="88315" y="88900"/>
                </a:lnTo>
                <a:lnTo>
                  <a:pt x="142417" y="88900"/>
                </a:lnTo>
                <a:lnTo>
                  <a:pt x="142417" y="775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56308" y="6697980"/>
            <a:ext cx="337820" cy="11341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843277" y="6713093"/>
            <a:ext cx="383921" cy="11176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955039" y="6870701"/>
            <a:ext cx="1127760" cy="261620"/>
            <a:chOff x="955039" y="6870701"/>
            <a:chExt cx="1127760" cy="261620"/>
          </a:xfrm>
        </p:grpSpPr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5039" y="6870701"/>
              <a:ext cx="1127760" cy="10667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2519" y="7012940"/>
              <a:ext cx="792480" cy="119379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103879" y="5041900"/>
            <a:ext cx="1308099" cy="1120139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3205479" y="6713981"/>
            <a:ext cx="697230" cy="111125"/>
            <a:chOff x="3205479" y="6713981"/>
            <a:chExt cx="697230" cy="111125"/>
          </a:xfrm>
        </p:grpSpPr>
        <p:pic>
          <p:nvPicPr>
            <p:cNvPr id="36" name="object 3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05479" y="6713981"/>
              <a:ext cx="317881" cy="11087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566667" y="6715759"/>
              <a:ext cx="335788" cy="88391"/>
            </a:xfrm>
            <a:prstGeom prst="rect">
              <a:avLst/>
            </a:prstGeom>
          </p:spPr>
        </p:pic>
      </p:grpSp>
      <p:pic>
        <p:nvPicPr>
          <p:cNvPr id="38" name="object 3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948938" y="6708140"/>
            <a:ext cx="384048" cy="111125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3210560" y="6868159"/>
            <a:ext cx="1117600" cy="259079"/>
            <a:chOff x="3210560" y="6868159"/>
            <a:chExt cx="1117600" cy="259079"/>
          </a:xfrm>
        </p:grpSpPr>
        <p:pic>
          <p:nvPicPr>
            <p:cNvPr id="40" name="object 4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35020" y="6868159"/>
              <a:ext cx="891539" cy="104139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210560" y="7005319"/>
              <a:ext cx="1117600" cy="121920"/>
            </a:xfrm>
            <a:prstGeom prst="rect">
              <a:avLst/>
            </a:prstGeom>
          </p:spPr>
        </p:pic>
      </p:grpSp>
      <p:sp>
        <p:nvSpPr>
          <p:cNvPr id="42" name="object 42"/>
          <p:cNvSpPr/>
          <p:nvPr/>
        </p:nvSpPr>
        <p:spPr>
          <a:xfrm>
            <a:off x="448309" y="445897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8309" y="734186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4" name="object 4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176019" y="7749540"/>
            <a:ext cx="718819" cy="1206500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922019" y="9188068"/>
            <a:ext cx="243357" cy="110743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213764" y="9187942"/>
            <a:ext cx="440029" cy="9194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703577" y="9182100"/>
            <a:ext cx="384048" cy="111125"/>
          </a:xfrm>
          <a:prstGeom prst="rect">
            <a:avLst/>
          </a:prstGeom>
        </p:spPr>
      </p:pic>
      <p:grpSp>
        <p:nvGrpSpPr>
          <p:cNvPr id="48" name="object 48"/>
          <p:cNvGrpSpPr/>
          <p:nvPr/>
        </p:nvGrpSpPr>
        <p:grpSpPr>
          <a:xfrm>
            <a:off x="949960" y="9342119"/>
            <a:ext cx="1115060" cy="259079"/>
            <a:chOff x="949960" y="9342119"/>
            <a:chExt cx="1115060" cy="259079"/>
          </a:xfrm>
        </p:grpSpPr>
        <p:pic>
          <p:nvPicPr>
            <p:cNvPr id="49" name="object 4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80440" y="9342119"/>
              <a:ext cx="1076960" cy="10414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49960" y="9479279"/>
              <a:ext cx="1115060" cy="121919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529579" y="2255520"/>
            <a:ext cx="1094740" cy="1155700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5214620" y="3779520"/>
            <a:ext cx="1653539" cy="419100"/>
            <a:chOff x="5214620" y="3779520"/>
            <a:chExt cx="1653539" cy="419100"/>
          </a:xfrm>
        </p:grpSpPr>
        <p:pic>
          <p:nvPicPr>
            <p:cNvPr id="53" name="object 5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59120" y="3785362"/>
              <a:ext cx="317372" cy="11087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019800" y="3779520"/>
              <a:ext cx="383413" cy="11112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214620" y="3939540"/>
              <a:ext cx="1653539" cy="10667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5473700" y="4076700"/>
              <a:ext cx="1115059" cy="121920"/>
            </a:xfrm>
            <a:prstGeom prst="rect">
              <a:avLst/>
            </a:prstGeom>
          </p:spPr>
        </p:pic>
      </p:grpSp>
      <p:pic>
        <p:nvPicPr>
          <p:cNvPr id="57" name="object 5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491479" y="5031740"/>
            <a:ext cx="1117600" cy="1193800"/>
          </a:xfrm>
          <a:prstGeom prst="rect">
            <a:avLst/>
          </a:prstGeom>
        </p:spPr>
      </p:pic>
      <p:grpSp>
        <p:nvGrpSpPr>
          <p:cNvPr id="58" name="object 58"/>
          <p:cNvGrpSpPr/>
          <p:nvPr/>
        </p:nvGrpSpPr>
        <p:grpSpPr>
          <a:xfrm>
            <a:off x="5615940" y="6703821"/>
            <a:ext cx="401955" cy="92710"/>
            <a:chOff x="5615940" y="6703821"/>
            <a:chExt cx="401955" cy="92710"/>
          </a:xfrm>
        </p:grpSpPr>
        <p:pic>
          <p:nvPicPr>
            <p:cNvPr id="59" name="object 5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615940" y="6705599"/>
              <a:ext cx="70231" cy="889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728589" y="6703821"/>
              <a:ext cx="289178" cy="92455"/>
            </a:xfrm>
            <a:prstGeom prst="rect">
              <a:avLst/>
            </a:prstGeom>
          </p:spPr>
        </p:pic>
      </p:grpSp>
      <p:pic>
        <p:nvPicPr>
          <p:cNvPr id="61" name="object 61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067552" y="6697980"/>
            <a:ext cx="383667" cy="111760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5242559" y="6858000"/>
            <a:ext cx="1597660" cy="259079"/>
            <a:chOff x="5242559" y="6858000"/>
            <a:chExt cx="1597660" cy="259079"/>
          </a:xfrm>
        </p:grpSpPr>
        <p:pic>
          <p:nvPicPr>
            <p:cNvPr id="63" name="object 63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5242559" y="6858000"/>
              <a:ext cx="1597660" cy="104139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478779" y="6995160"/>
              <a:ext cx="1115059" cy="121920"/>
            </a:xfrm>
            <a:prstGeom prst="rect">
              <a:avLst/>
            </a:prstGeom>
          </p:spPr>
        </p:pic>
      </p:grpSp>
      <p:pic>
        <p:nvPicPr>
          <p:cNvPr id="65" name="object 65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886943" y="7805419"/>
            <a:ext cx="1824756" cy="1097280"/>
          </a:xfrm>
          <a:prstGeom prst="rect">
            <a:avLst/>
          </a:prstGeom>
        </p:spPr>
      </p:pic>
      <p:grpSp>
        <p:nvGrpSpPr>
          <p:cNvPr id="66" name="object 66"/>
          <p:cNvGrpSpPr/>
          <p:nvPr/>
        </p:nvGrpSpPr>
        <p:grpSpPr>
          <a:xfrm>
            <a:off x="3352800" y="9182100"/>
            <a:ext cx="835660" cy="114300"/>
            <a:chOff x="3352800" y="9182100"/>
            <a:chExt cx="835660" cy="114300"/>
          </a:xfrm>
        </p:grpSpPr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3352800" y="9203181"/>
              <a:ext cx="403324" cy="9296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3799205" y="9182100"/>
              <a:ext cx="388874" cy="114046"/>
            </a:xfrm>
            <a:prstGeom prst="rect">
              <a:avLst/>
            </a:prstGeom>
          </p:spPr>
        </p:pic>
      </p:grpSp>
      <p:grpSp>
        <p:nvGrpSpPr>
          <p:cNvPr id="69" name="object 69"/>
          <p:cNvGrpSpPr/>
          <p:nvPr/>
        </p:nvGrpSpPr>
        <p:grpSpPr>
          <a:xfrm>
            <a:off x="3210560" y="9357359"/>
            <a:ext cx="1117600" cy="259079"/>
            <a:chOff x="3210560" y="9357359"/>
            <a:chExt cx="1117600" cy="259079"/>
          </a:xfrm>
        </p:grpSpPr>
        <p:pic>
          <p:nvPicPr>
            <p:cNvPr id="70" name="object 7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294380" y="9357359"/>
              <a:ext cx="980439" cy="10414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210560" y="9494519"/>
              <a:ext cx="1117600" cy="121919"/>
            </a:xfrm>
            <a:prstGeom prst="rect">
              <a:avLst/>
            </a:prstGeom>
          </p:spPr>
        </p:pic>
      </p:grpSp>
      <p:grpSp>
        <p:nvGrpSpPr>
          <p:cNvPr id="72" name="object 72"/>
          <p:cNvGrpSpPr/>
          <p:nvPr/>
        </p:nvGrpSpPr>
        <p:grpSpPr>
          <a:xfrm>
            <a:off x="5473700" y="9225280"/>
            <a:ext cx="1115060" cy="414020"/>
            <a:chOff x="5473700" y="9225280"/>
            <a:chExt cx="1115060" cy="414020"/>
          </a:xfrm>
        </p:grpSpPr>
        <p:pic>
          <p:nvPicPr>
            <p:cNvPr id="73" name="object 7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577839" y="9225280"/>
              <a:ext cx="911860" cy="261619"/>
            </a:xfrm>
            <a:prstGeom prst="rect">
              <a:avLst/>
            </a:prstGeom>
          </p:spPr>
        </p:pic>
        <p:pic>
          <p:nvPicPr>
            <p:cNvPr id="74" name="object 74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5473700" y="9517380"/>
              <a:ext cx="1115059" cy="1219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3" name="object 3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180" y="2192020"/>
            <a:ext cx="1135380" cy="115570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962660" y="3599941"/>
            <a:ext cx="667385" cy="111125"/>
            <a:chOff x="962660" y="3599941"/>
            <a:chExt cx="667385" cy="1111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2660" y="3601697"/>
              <a:ext cx="274789" cy="884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9779" y="3599941"/>
              <a:ext cx="349996" cy="110871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80082" y="3594100"/>
            <a:ext cx="384429" cy="11112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955039" y="3754120"/>
            <a:ext cx="1117600" cy="259079"/>
            <a:chOff x="955039" y="3754120"/>
            <a:chExt cx="1117600" cy="259079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7739" y="3754120"/>
              <a:ext cx="1102360" cy="101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5039" y="3891280"/>
              <a:ext cx="1117599" cy="121920"/>
            </a:xfrm>
            <a:prstGeom prst="rect">
              <a:avLst/>
            </a:prstGeom>
          </p:spPr>
        </p:pic>
      </p:grpSp>
      <p:sp>
        <p:nvSpPr>
          <p:cNvPr id="14" name="object 14"/>
          <p:cNvSpPr/>
          <p:nvPr/>
        </p:nvSpPr>
        <p:spPr>
          <a:xfrm>
            <a:off x="448309" y="427100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8309" y="715390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39079" y="2235200"/>
            <a:ext cx="1419859" cy="103124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5240020" y="3583940"/>
            <a:ext cx="1582420" cy="434340"/>
            <a:chOff x="5240020" y="3583940"/>
            <a:chExt cx="1582420" cy="43434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40020" y="3583940"/>
              <a:ext cx="1582420" cy="13207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86400" y="3756660"/>
              <a:ext cx="1112520" cy="1066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3700" y="3893820"/>
              <a:ext cx="1115059" cy="124459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82620" y="4689268"/>
            <a:ext cx="1132840" cy="1493091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3342640" y="6482079"/>
            <a:ext cx="855980" cy="114300"/>
            <a:chOff x="3342640" y="6482079"/>
            <a:chExt cx="855980" cy="11430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42640" y="6502653"/>
              <a:ext cx="297434" cy="9347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82492" y="6482079"/>
              <a:ext cx="515620" cy="114300"/>
            </a:xfrm>
            <a:custGeom>
              <a:avLst/>
              <a:gdLst/>
              <a:ahLst/>
              <a:cxnLst/>
              <a:rect l="l" t="t" r="r" b="b"/>
              <a:pathLst>
                <a:path w="515620" h="114300">
                  <a:moveTo>
                    <a:pt x="54102" y="100838"/>
                  </a:moveTo>
                  <a:lnTo>
                    <a:pt x="13208" y="100838"/>
                  </a:lnTo>
                  <a:lnTo>
                    <a:pt x="13208" y="74295"/>
                  </a:lnTo>
                  <a:lnTo>
                    <a:pt x="46482" y="74295"/>
                  </a:lnTo>
                  <a:lnTo>
                    <a:pt x="46482" y="62865"/>
                  </a:lnTo>
                  <a:lnTo>
                    <a:pt x="13208" y="62865"/>
                  </a:lnTo>
                  <a:lnTo>
                    <a:pt x="13208" y="33909"/>
                  </a:lnTo>
                  <a:lnTo>
                    <a:pt x="53213" y="33909"/>
                  </a:lnTo>
                  <a:lnTo>
                    <a:pt x="53213" y="22352"/>
                  </a:lnTo>
                  <a:lnTo>
                    <a:pt x="0" y="22352"/>
                  </a:lnTo>
                  <a:lnTo>
                    <a:pt x="0" y="112268"/>
                  </a:lnTo>
                  <a:lnTo>
                    <a:pt x="54102" y="112268"/>
                  </a:lnTo>
                  <a:lnTo>
                    <a:pt x="54102" y="100838"/>
                  </a:lnTo>
                  <a:close/>
                </a:path>
                <a:path w="515620" h="114300">
                  <a:moveTo>
                    <a:pt x="129032" y="22352"/>
                  </a:moveTo>
                  <a:lnTo>
                    <a:pt x="115951" y="22352"/>
                  </a:lnTo>
                  <a:lnTo>
                    <a:pt x="116205" y="90043"/>
                  </a:lnTo>
                  <a:lnTo>
                    <a:pt x="91694" y="44831"/>
                  </a:lnTo>
                  <a:lnTo>
                    <a:pt x="79502" y="22352"/>
                  </a:lnTo>
                  <a:lnTo>
                    <a:pt x="64643" y="22352"/>
                  </a:lnTo>
                  <a:lnTo>
                    <a:pt x="64643" y="112268"/>
                  </a:lnTo>
                  <a:lnTo>
                    <a:pt x="77724" y="112268"/>
                  </a:lnTo>
                  <a:lnTo>
                    <a:pt x="77343" y="44831"/>
                  </a:lnTo>
                  <a:lnTo>
                    <a:pt x="113792" y="112268"/>
                  </a:lnTo>
                  <a:lnTo>
                    <a:pt x="129032" y="112268"/>
                  </a:lnTo>
                  <a:lnTo>
                    <a:pt x="129032" y="90043"/>
                  </a:lnTo>
                  <a:lnTo>
                    <a:pt x="129032" y="22352"/>
                  </a:lnTo>
                  <a:close/>
                </a:path>
                <a:path w="515620" h="114300">
                  <a:moveTo>
                    <a:pt x="165354" y="22352"/>
                  </a:moveTo>
                  <a:lnTo>
                    <a:pt x="152019" y="22352"/>
                  </a:lnTo>
                  <a:lnTo>
                    <a:pt x="152019" y="95377"/>
                  </a:lnTo>
                  <a:lnTo>
                    <a:pt x="146304" y="101981"/>
                  </a:lnTo>
                  <a:lnTo>
                    <a:pt x="135890" y="101981"/>
                  </a:lnTo>
                  <a:lnTo>
                    <a:pt x="135890" y="113538"/>
                  </a:lnTo>
                  <a:lnTo>
                    <a:pt x="148463" y="111506"/>
                  </a:lnTo>
                  <a:lnTo>
                    <a:pt x="157734" y="105791"/>
                  </a:lnTo>
                  <a:lnTo>
                    <a:pt x="163449" y="96774"/>
                  </a:lnTo>
                  <a:lnTo>
                    <a:pt x="165354" y="84963"/>
                  </a:lnTo>
                  <a:lnTo>
                    <a:pt x="165354" y="22352"/>
                  </a:lnTo>
                  <a:close/>
                </a:path>
                <a:path w="515620" h="114300">
                  <a:moveTo>
                    <a:pt x="233553" y="100838"/>
                  </a:moveTo>
                  <a:lnTo>
                    <a:pt x="192659" y="100838"/>
                  </a:lnTo>
                  <a:lnTo>
                    <a:pt x="192659" y="74295"/>
                  </a:lnTo>
                  <a:lnTo>
                    <a:pt x="225933" y="74295"/>
                  </a:lnTo>
                  <a:lnTo>
                    <a:pt x="225933" y="62865"/>
                  </a:lnTo>
                  <a:lnTo>
                    <a:pt x="192659" y="62865"/>
                  </a:lnTo>
                  <a:lnTo>
                    <a:pt x="192659" y="33909"/>
                  </a:lnTo>
                  <a:lnTo>
                    <a:pt x="232537" y="33909"/>
                  </a:lnTo>
                  <a:lnTo>
                    <a:pt x="232537" y="22352"/>
                  </a:lnTo>
                  <a:lnTo>
                    <a:pt x="179451" y="22352"/>
                  </a:lnTo>
                  <a:lnTo>
                    <a:pt x="179451" y="112268"/>
                  </a:lnTo>
                  <a:lnTo>
                    <a:pt x="233553" y="112268"/>
                  </a:lnTo>
                  <a:lnTo>
                    <a:pt x="233553" y="100838"/>
                  </a:lnTo>
                  <a:close/>
                </a:path>
                <a:path w="515620" h="114300">
                  <a:moveTo>
                    <a:pt x="344906" y="33820"/>
                  </a:moveTo>
                  <a:lnTo>
                    <a:pt x="331724" y="33820"/>
                  </a:lnTo>
                  <a:lnTo>
                    <a:pt x="331724" y="112268"/>
                  </a:lnTo>
                  <a:lnTo>
                    <a:pt x="344906" y="112268"/>
                  </a:lnTo>
                  <a:lnTo>
                    <a:pt x="344906" y="33820"/>
                  </a:lnTo>
                  <a:close/>
                </a:path>
                <a:path w="515620" h="114300">
                  <a:moveTo>
                    <a:pt x="369824" y="22352"/>
                  </a:moveTo>
                  <a:lnTo>
                    <a:pt x="307340" y="22352"/>
                  </a:lnTo>
                  <a:lnTo>
                    <a:pt x="306959" y="22352"/>
                  </a:lnTo>
                  <a:lnTo>
                    <a:pt x="292481" y="22352"/>
                  </a:lnTo>
                  <a:lnTo>
                    <a:pt x="261874" y="62865"/>
                  </a:lnTo>
                  <a:lnTo>
                    <a:pt x="256667" y="62865"/>
                  </a:lnTo>
                  <a:lnTo>
                    <a:pt x="256667" y="22352"/>
                  </a:lnTo>
                  <a:lnTo>
                    <a:pt x="243967" y="22352"/>
                  </a:lnTo>
                  <a:lnTo>
                    <a:pt x="243967" y="112268"/>
                  </a:lnTo>
                  <a:lnTo>
                    <a:pt x="256667" y="112268"/>
                  </a:lnTo>
                  <a:lnTo>
                    <a:pt x="256667" y="75819"/>
                  </a:lnTo>
                  <a:lnTo>
                    <a:pt x="261620" y="75819"/>
                  </a:lnTo>
                  <a:lnTo>
                    <a:pt x="292100" y="112268"/>
                  </a:lnTo>
                  <a:lnTo>
                    <a:pt x="308229" y="112268"/>
                  </a:lnTo>
                  <a:lnTo>
                    <a:pt x="276987" y="75819"/>
                  </a:lnTo>
                  <a:lnTo>
                    <a:pt x="271272" y="69088"/>
                  </a:lnTo>
                  <a:lnTo>
                    <a:pt x="276098" y="62865"/>
                  </a:lnTo>
                  <a:lnTo>
                    <a:pt x="306959" y="22860"/>
                  </a:lnTo>
                  <a:lnTo>
                    <a:pt x="306959" y="33782"/>
                  </a:lnTo>
                  <a:lnTo>
                    <a:pt x="369824" y="33782"/>
                  </a:lnTo>
                  <a:lnTo>
                    <a:pt x="369824" y="22352"/>
                  </a:lnTo>
                  <a:close/>
                </a:path>
                <a:path w="515620" h="114300">
                  <a:moveTo>
                    <a:pt x="396367" y="2921"/>
                  </a:moveTo>
                  <a:lnTo>
                    <a:pt x="393827" y="0"/>
                  </a:lnTo>
                  <a:lnTo>
                    <a:pt x="384683" y="0"/>
                  </a:lnTo>
                  <a:lnTo>
                    <a:pt x="382270" y="2921"/>
                  </a:lnTo>
                  <a:lnTo>
                    <a:pt x="382270" y="12954"/>
                  </a:lnTo>
                  <a:lnTo>
                    <a:pt x="384683" y="15748"/>
                  </a:lnTo>
                  <a:lnTo>
                    <a:pt x="393827" y="15748"/>
                  </a:lnTo>
                  <a:lnTo>
                    <a:pt x="396367" y="12954"/>
                  </a:lnTo>
                  <a:lnTo>
                    <a:pt x="396367" y="2921"/>
                  </a:lnTo>
                  <a:close/>
                </a:path>
                <a:path w="515620" h="114300">
                  <a:moveTo>
                    <a:pt x="425577" y="2921"/>
                  </a:moveTo>
                  <a:lnTo>
                    <a:pt x="423037" y="0"/>
                  </a:lnTo>
                  <a:lnTo>
                    <a:pt x="413766" y="0"/>
                  </a:lnTo>
                  <a:lnTo>
                    <a:pt x="411353" y="2921"/>
                  </a:lnTo>
                  <a:lnTo>
                    <a:pt x="411353" y="12954"/>
                  </a:lnTo>
                  <a:lnTo>
                    <a:pt x="413766" y="15748"/>
                  </a:lnTo>
                  <a:lnTo>
                    <a:pt x="423037" y="15748"/>
                  </a:lnTo>
                  <a:lnTo>
                    <a:pt x="425577" y="12954"/>
                  </a:lnTo>
                  <a:lnTo>
                    <a:pt x="425577" y="2921"/>
                  </a:lnTo>
                  <a:close/>
                </a:path>
                <a:path w="515620" h="114300">
                  <a:moveTo>
                    <a:pt x="436245" y="49022"/>
                  </a:moveTo>
                  <a:lnTo>
                    <a:pt x="433705" y="37084"/>
                  </a:lnTo>
                  <a:lnTo>
                    <a:pt x="429895" y="32131"/>
                  </a:lnTo>
                  <a:lnTo>
                    <a:pt x="426847" y="28194"/>
                  </a:lnTo>
                  <a:lnTo>
                    <a:pt x="422910" y="26009"/>
                  </a:lnTo>
                  <a:lnTo>
                    <a:pt x="422910" y="50800"/>
                  </a:lnTo>
                  <a:lnTo>
                    <a:pt x="422910" y="83693"/>
                  </a:lnTo>
                  <a:lnTo>
                    <a:pt x="421513" y="91821"/>
                  </a:lnTo>
                  <a:lnTo>
                    <a:pt x="417322" y="97663"/>
                  </a:lnTo>
                  <a:lnTo>
                    <a:pt x="411353" y="101219"/>
                  </a:lnTo>
                  <a:lnTo>
                    <a:pt x="403987" y="102489"/>
                  </a:lnTo>
                  <a:lnTo>
                    <a:pt x="396494" y="101219"/>
                  </a:lnTo>
                  <a:lnTo>
                    <a:pt x="390525" y="97663"/>
                  </a:lnTo>
                  <a:lnTo>
                    <a:pt x="386334" y="91821"/>
                  </a:lnTo>
                  <a:lnTo>
                    <a:pt x="384937" y="83693"/>
                  </a:lnTo>
                  <a:lnTo>
                    <a:pt x="384937" y="50800"/>
                  </a:lnTo>
                  <a:lnTo>
                    <a:pt x="386334" y="42672"/>
                  </a:lnTo>
                  <a:lnTo>
                    <a:pt x="390525" y="36830"/>
                  </a:lnTo>
                  <a:lnTo>
                    <a:pt x="396494" y="33274"/>
                  </a:lnTo>
                  <a:lnTo>
                    <a:pt x="403987" y="32131"/>
                  </a:lnTo>
                  <a:lnTo>
                    <a:pt x="411353" y="33274"/>
                  </a:lnTo>
                  <a:lnTo>
                    <a:pt x="417322" y="36830"/>
                  </a:lnTo>
                  <a:lnTo>
                    <a:pt x="421513" y="42672"/>
                  </a:lnTo>
                  <a:lnTo>
                    <a:pt x="422910" y="50800"/>
                  </a:lnTo>
                  <a:lnTo>
                    <a:pt x="422910" y="26009"/>
                  </a:lnTo>
                  <a:lnTo>
                    <a:pt x="416560" y="22479"/>
                  </a:lnTo>
                  <a:lnTo>
                    <a:pt x="403987" y="20574"/>
                  </a:lnTo>
                  <a:lnTo>
                    <a:pt x="391287" y="22479"/>
                  </a:lnTo>
                  <a:lnTo>
                    <a:pt x="381000" y="28194"/>
                  </a:lnTo>
                  <a:lnTo>
                    <a:pt x="374142" y="37084"/>
                  </a:lnTo>
                  <a:lnTo>
                    <a:pt x="371602" y="49022"/>
                  </a:lnTo>
                  <a:lnTo>
                    <a:pt x="371602" y="85471"/>
                  </a:lnTo>
                  <a:lnTo>
                    <a:pt x="374142" y="97409"/>
                  </a:lnTo>
                  <a:lnTo>
                    <a:pt x="381000" y="106426"/>
                  </a:lnTo>
                  <a:lnTo>
                    <a:pt x="391287" y="112014"/>
                  </a:lnTo>
                  <a:lnTo>
                    <a:pt x="403987" y="114046"/>
                  </a:lnTo>
                  <a:lnTo>
                    <a:pt x="416560" y="112014"/>
                  </a:lnTo>
                  <a:lnTo>
                    <a:pt x="426847" y="106426"/>
                  </a:lnTo>
                  <a:lnTo>
                    <a:pt x="429768" y="102489"/>
                  </a:lnTo>
                  <a:lnTo>
                    <a:pt x="433705" y="97409"/>
                  </a:lnTo>
                  <a:lnTo>
                    <a:pt x="436245" y="85471"/>
                  </a:lnTo>
                  <a:lnTo>
                    <a:pt x="436245" y="49022"/>
                  </a:lnTo>
                  <a:close/>
                </a:path>
                <a:path w="515620" h="114300">
                  <a:moveTo>
                    <a:pt x="515620" y="112268"/>
                  </a:moveTo>
                  <a:lnTo>
                    <a:pt x="496062" y="81788"/>
                  </a:lnTo>
                  <a:lnTo>
                    <a:pt x="494792" y="79883"/>
                  </a:lnTo>
                  <a:lnTo>
                    <a:pt x="502412" y="76454"/>
                  </a:lnTo>
                  <a:lnTo>
                    <a:pt x="508000" y="70993"/>
                  </a:lnTo>
                  <a:lnTo>
                    <a:pt x="508254" y="70485"/>
                  </a:lnTo>
                  <a:lnTo>
                    <a:pt x="511429" y="63627"/>
                  </a:lnTo>
                  <a:lnTo>
                    <a:pt x="512572" y="54610"/>
                  </a:lnTo>
                  <a:lnTo>
                    <a:pt x="512572" y="49530"/>
                  </a:lnTo>
                  <a:lnTo>
                    <a:pt x="510540" y="37973"/>
                  </a:lnTo>
                  <a:lnTo>
                    <a:pt x="507746" y="33909"/>
                  </a:lnTo>
                  <a:lnTo>
                    <a:pt x="504698" y="29464"/>
                  </a:lnTo>
                  <a:lnTo>
                    <a:pt x="499237" y="26327"/>
                  </a:lnTo>
                  <a:lnTo>
                    <a:pt x="499237" y="39116"/>
                  </a:lnTo>
                  <a:lnTo>
                    <a:pt x="499237" y="65151"/>
                  </a:lnTo>
                  <a:lnTo>
                    <a:pt x="493649" y="70485"/>
                  </a:lnTo>
                  <a:lnTo>
                    <a:pt x="463550" y="70485"/>
                  </a:lnTo>
                  <a:lnTo>
                    <a:pt x="463550" y="33909"/>
                  </a:lnTo>
                  <a:lnTo>
                    <a:pt x="493649" y="33909"/>
                  </a:lnTo>
                  <a:lnTo>
                    <a:pt x="499237" y="39116"/>
                  </a:lnTo>
                  <a:lnTo>
                    <a:pt x="499237" y="26327"/>
                  </a:lnTo>
                  <a:lnTo>
                    <a:pt x="495427" y="24130"/>
                  </a:lnTo>
                  <a:lnTo>
                    <a:pt x="483362" y="22352"/>
                  </a:lnTo>
                  <a:lnTo>
                    <a:pt x="450342" y="22352"/>
                  </a:lnTo>
                  <a:lnTo>
                    <a:pt x="450342" y="112268"/>
                  </a:lnTo>
                  <a:lnTo>
                    <a:pt x="463550" y="112268"/>
                  </a:lnTo>
                  <a:lnTo>
                    <a:pt x="463550" y="81788"/>
                  </a:lnTo>
                  <a:lnTo>
                    <a:pt x="480695" y="81788"/>
                  </a:lnTo>
                  <a:lnTo>
                    <a:pt x="499872" y="112268"/>
                  </a:lnTo>
                  <a:lnTo>
                    <a:pt x="515620" y="112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20720" y="6657340"/>
            <a:ext cx="1122680" cy="246379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51180" y="4826000"/>
            <a:ext cx="1818639" cy="120396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07439" y="6487159"/>
            <a:ext cx="239903" cy="114300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1396746" y="6487413"/>
            <a:ext cx="515620" cy="114300"/>
          </a:xfrm>
          <a:custGeom>
            <a:avLst/>
            <a:gdLst/>
            <a:ahLst/>
            <a:cxnLst/>
            <a:rect l="l" t="t" r="r" b="b"/>
            <a:pathLst>
              <a:path w="515619" h="114300">
                <a:moveTo>
                  <a:pt x="54102" y="100838"/>
                </a:moveTo>
                <a:lnTo>
                  <a:pt x="13081" y="100838"/>
                </a:lnTo>
                <a:lnTo>
                  <a:pt x="13081" y="74295"/>
                </a:lnTo>
                <a:lnTo>
                  <a:pt x="46482" y="74295"/>
                </a:lnTo>
                <a:lnTo>
                  <a:pt x="46482" y="62865"/>
                </a:lnTo>
                <a:lnTo>
                  <a:pt x="13081" y="62865"/>
                </a:lnTo>
                <a:lnTo>
                  <a:pt x="13081" y="33909"/>
                </a:lnTo>
                <a:lnTo>
                  <a:pt x="53086" y="33909"/>
                </a:lnTo>
                <a:lnTo>
                  <a:pt x="53086" y="22352"/>
                </a:lnTo>
                <a:lnTo>
                  <a:pt x="0" y="22352"/>
                </a:lnTo>
                <a:lnTo>
                  <a:pt x="0" y="112268"/>
                </a:lnTo>
                <a:lnTo>
                  <a:pt x="54102" y="112268"/>
                </a:lnTo>
                <a:lnTo>
                  <a:pt x="54102" y="100838"/>
                </a:lnTo>
                <a:close/>
              </a:path>
              <a:path w="515619" h="114300">
                <a:moveTo>
                  <a:pt x="128905" y="22352"/>
                </a:moveTo>
                <a:lnTo>
                  <a:pt x="115824" y="22352"/>
                </a:lnTo>
                <a:lnTo>
                  <a:pt x="116078" y="90043"/>
                </a:lnTo>
                <a:lnTo>
                  <a:pt x="91567" y="44831"/>
                </a:lnTo>
                <a:lnTo>
                  <a:pt x="79502" y="22352"/>
                </a:lnTo>
                <a:lnTo>
                  <a:pt x="64516" y="22352"/>
                </a:lnTo>
                <a:lnTo>
                  <a:pt x="64516" y="112268"/>
                </a:lnTo>
                <a:lnTo>
                  <a:pt x="77724" y="112268"/>
                </a:lnTo>
                <a:lnTo>
                  <a:pt x="77343" y="44831"/>
                </a:lnTo>
                <a:lnTo>
                  <a:pt x="113665" y="112268"/>
                </a:lnTo>
                <a:lnTo>
                  <a:pt x="128905" y="112268"/>
                </a:lnTo>
                <a:lnTo>
                  <a:pt x="128905" y="90043"/>
                </a:lnTo>
                <a:lnTo>
                  <a:pt x="128905" y="22352"/>
                </a:lnTo>
                <a:close/>
              </a:path>
              <a:path w="515619" h="114300">
                <a:moveTo>
                  <a:pt x="165354" y="22352"/>
                </a:moveTo>
                <a:lnTo>
                  <a:pt x="152019" y="22352"/>
                </a:lnTo>
                <a:lnTo>
                  <a:pt x="152019" y="95377"/>
                </a:lnTo>
                <a:lnTo>
                  <a:pt x="146304" y="101981"/>
                </a:lnTo>
                <a:lnTo>
                  <a:pt x="135890" y="101981"/>
                </a:lnTo>
                <a:lnTo>
                  <a:pt x="135890" y="113538"/>
                </a:lnTo>
                <a:lnTo>
                  <a:pt x="148336" y="111506"/>
                </a:lnTo>
                <a:lnTo>
                  <a:pt x="157607" y="105791"/>
                </a:lnTo>
                <a:lnTo>
                  <a:pt x="163322" y="96774"/>
                </a:lnTo>
                <a:lnTo>
                  <a:pt x="165354" y="84963"/>
                </a:lnTo>
                <a:lnTo>
                  <a:pt x="165354" y="22352"/>
                </a:lnTo>
                <a:close/>
              </a:path>
              <a:path w="515619" h="114300">
                <a:moveTo>
                  <a:pt x="233553" y="100838"/>
                </a:moveTo>
                <a:lnTo>
                  <a:pt x="192532" y="100838"/>
                </a:lnTo>
                <a:lnTo>
                  <a:pt x="192532" y="74295"/>
                </a:lnTo>
                <a:lnTo>
                  <a:pt x="225933" y="74295"/>
                </a:lnTo>
                <a:lnTo>
                  <a:pt x="225933" y="62865"/>
                </a:lnTo>
                <a:lnTo>
                  <a:pt x="192532" y="62865"/>
                </a:lnTo>
                <a:lnTo>
                  <a:pt x="192532" y="33909"/>
                </a:lnTo>
                <a:lnTo>
                  <a:pt x="232524" y="33909"/>
                </a:lnTo>
                <a:lnTo>
                  <a:pt x="232524" y="22352"/>
                </a:lnTo>
                <a:lnTo>
                  <a:pt x="179451" y="22352"/>
                </a:lnTo>
                <a:lnTo>
                  <a:pt x="179451" y="112268"/>
                </a:lnTo>
                <a:lnTo>
                  <a:pt x="233553" y="112268"/>
                </a:lnTo>
                <a:lnTo>
                  <a:pt x="233553" y="100838"/>
                </a:lnTo>
                <a:close/>
              </a:path>
              <a:path w="515619" h="114300">
                <a:moveTo>
                  <a:pt x="344906" y="33820"/>
                </a:moveTo>
                <a:lnTo>
                  <a:pt x="331724" y="33820"/>
                </a:lnTo>
                <a:lnTo>
                  <a:pt x="331724" y="112268"/>
                </a:lnTo>
                <a:lnTo>
                  <a:pt x="344906" y="112268"/>
                </a:lnTo>
                <a:lnTo>
                  <a:pt x="344906" y="33820"/>
                </a:lnTo>
                <a:close/>
              </a:path>
              <a:path w="515619" h="114300">
                <a:moveTo>
                  <a:pt x="369697" y="22352"/>
                </a:moveTo>
                <a:lnTo>
                  <a:pt x="307213" y="22352"/>
                </a:lnTo>
                <a:lnTo>
                  <a:pt x="306832" y="22352"/>
                </a:lnTo>
                <a:lnTo>
                  <a:pt x="292354" y="22352"/>
                </a:lnTo>
                <a:lnTo>
                  <a:pt x="261874" y="62865"/>
                </a:lnTo>
                <a:lnTo>
                  <a:pt x="256540" y="62865"/>
                </a:lnTo>
                <a:lnTo>
                  <a:pt x="256540" y="22352"/>
                </a:lnTo>
                <a:lnTo>
                  <a:pt x="243967" y="22352"/>
                </a:lnTo>
                <a:lnTo>
                  <a:pt x="243967" y="112268"/>
                </a:lnTo>
                <a:lnTo>
                  <a:pt x="256540" y="112268"/>
                </a:lnTo>
                <a:lnTo>
                  <a:pt x="256540" y="75819"/>
                </a:lnTo>
                <a:lnTo>
                  <a:pt x="261620" y="75819"/>
                </a:lnTo>
                <a:lnTo>
                  <a:pt x="291973" y="112268"/>
                </a:lnTo>
                <a:lnTo>
                  <a:pt x="308102" y="112268"/>
                </a:lnTo>
                <a:lnTo>
                  <a:pt x="276860" y="75819"/>
                </a:lnTo>
                <a:lnTo>
                  <a:pt x="271145" y="69088"/>
                </a:lnTo>
                <a:lnTo>
                  <a:pt x="275971" y="62865"/>
                </a:lnTo>
                <a:lnTo>
                  <a:pt x="306832" y="22860"/>
                </a:lnTo>
                <a:lnTo>
                  <a:pt x="306832" y="33782"/>
                </a:lnTo>
                <a:lnTo>
                  <a:pt x="369697" y="33782"/>
                </a:lnTo>
                <a:lnTo>
                  <a:pt x="369697" y="22352"/>
                </a:lnTo>
                <a:close/>
              </a:path>
              <a:path w="515619" h="114300">
                <a:moveTo>
                  <a:pt x="396367" y="2921"/>
                </a:moveTo>
                <a:lnTo>
                  <a:pt x="393700" y="0"/>
                </a:lnTo>
                <a:lnTo>
                  <a:pt x="384556" y="0"/>
                </a:lnTo>
                <a:lnTo>
                  <a:pt x="382143" y="2921"/>
                </a:lnTo>
                <a:lnTo>
                  <a:pt x="382143" y="12954"/>
                </a:lnTo>
                <a:lnTo>
                  <a:pt x="384556" y="15748"/>
                </a:lnTo>
                <a:lnTo>
                  <a:pt x="393700" y="15748"/>
                </a:lnTo>
                <a:lnTo>
                  <a:pt x="396367" y="12954"/>
                </a:lnTo>
                <a:lnTo>
                  <a:pt x="396367" y="2921"/>
                </a:lnTo>
                <a:close/>
              </a:path>
              <a:path w="515619" h="114300">
                <a:moveTo>
                  <a:pt x="425577" y="2921"/>
                </a:moveTo>
                <a:lnTo>
                  <a:pt x="422910" y="0"/>
                </a:lnTo>
                <a:lnTo>
                  <a:pt x="413766" y="0"/>
                </a:lnTo>
                <a:lnTo>
                  <a:pt x="411353" y="2921"/>
                </a:lnTo>
                <a:lnTo>
                  <a:pt x="411353" y="12954"/>
                </a:lnTo>
                <a:lnTo>
                  <a:pt x="413766" y="15748"/>
                </a:lnTo>
                <a:lnTo>
                  <a:pt x="422910" y="15748"/>
                </a:lnTo>
                <a:lnTo>
                  <a:pt x="425577" y="12954"/>
                </a:lnTo>
                <a:lnTo>
                  <a:pt x="425577" y="2921"/>
                </a:lnTo>
                <a:close/>
              </a:path>
              <a:path w="515619" h="114300">
                <a:moveTo>
                  <a:pt x="436118" y="49022"/>
                </a:moveTo>
                <a:lnTo>
                  <a:pt x="433578" y="37084"/>
                </a:lnTo>
                <a:lnTo>
                  <a:pt x="429768" y="32131"/>
                </a:lnTo>
                <a:lnTo>
                  <a:pt x="426720" y="28194"/>
                </a:lnTo>
                <a:lnTo>
                  <a:pt x="422910" y="26085"/>
                </a:lnTo>
                <a:lnTo>
                  <a:pt x="422910" y="50800"/>
                </a:lnTo>
                <a:lnTo>
                  <a:pt x="422910" y="83693"/>
                </a:lnTo>
                <a:lnTo>
                  <a:pt x="421386" y="91821"/>
                </a:lnTo>
                <a:lnTo>
                  <a:pt x="417322" y="97663"/>
                </a:lnTo>
                <a:lnTo>
                  <a:pt x="411226" y="101219"/>
                </a:lnTo>
                <a:lnTo>
                  <a:pt x="403860" y="102489"/>
                </a:lnTo>
                <a:lnTo>
                  <a:pt x="396367" y="101219"/>
                </a:lnTo>
                <a:lnTo>
                  <a:pt x="390398" y="97663"/>
                </a:lnTo>
                <a:lnTo>
                  <a:pt x="386334" y="91821"/>
                </a:lnTo>
                <a:lnTo>
                  <a:pt x="384810" y="83693"/>
                </a:lnTo>
                <a:lnTo>
                  <a:pt x="384810" y="50800"/>
                </a:lnTo>
                <a:lnTo>
                  <a:pt x="386334" y="42672"/>
                </a:lnTo>
                <a:lnTo>
                  <a:pt x="390398" y="36830"/>
                </a:lnTo>
                <a:lnTo>
                  <a:pt x="396367" y="33274"/>
                </a:lnTo>
                <a:lnTo>
                  <a:pt x="403860" y="32131"/>
                </a:lnTo>
                <a:lnTo>
                  <a:pt x="411226" y="33274"/>
                </a:lnTo>
                <a:lnTo>
                  <a:pt x="417322" y="36830"/>
                </a:lnTo>
                <a:lnTo>
                  <a:pt x="421386" y="42672"/>
                </a:lnTo>
                <a:lnTo>
                  <a:pt x="422910" y="50800"/>
                </a:lnTo>
                <a:lnTo>
                  <a:pt x="422910" y="26085"/>
                </a:lnTo>
                <a:lnTo>
                  <a:pt x="416433" y="22479"/>
                </a:lnTo>
                <a:lnTo>
                  <a:pt x="403860" y="20574"/>
                </a:lnTo>
                <a:lnTo>
                  <a:pt x="391287" y="22479"/>
                </a:lnTo>
                <a:lnTo>
                  <a:pt x="381000" y="28194"/>
                </a:lnTo>
                <a:lnTo>
                  <a:pt x="374015" y="37084"/>
                </a:lnTo>
                <a:lnTo>
                  <a:pt x="371475" y="49022"/>
                </a:lnTo>
                <a:lnTo>
                  <a:pt x="371475" y="85471"/>
                </a:lnTo>
                <a:lnTo>
                  <a:pt x="374015" y="97409"/>
                </a:lnTo>
                <a:lnTo>
                  <a:pt x="381000" y="106426"/>
                </a:lnTo>
                <a:lnTo>
                  <a:pt x="391287" y="112014"/>
                </a:lnTo>
                <a:lnTo>
                  <a:pt x="403860" y="114046"/>
                </a:lnTo>
                <a:lnTo>
                  <a:pt x="416433" y="112014"/>
                </a:lnTo>
                <a:lnTo>
                  <a:pt x="426720" y="106426"/>
                </a:lnTo>
                <a:lnTo>
                  <a:pt x="429641" y="102489"/>
                </a:lnTo>
                <a:lnTo>
                  <a:pt x="433578" y="97409"/>
                </a:lnTo>
                <a:lnTo>
                  <a:pt x="436118" y="85471"/>
                </a:lnTo>
                <a:lnTo>
                  <a:pt x="436118" y="49022"/>
                </a:lnTo>
                <a:close/>
              </a:path>
              <a:path w="515619" h="114300">
                <a:moveTo>
                  <a:pt x="515493" y="112268"/>
                </a:moveTo>
                <a:lnTo>
                  <a:pt x="495935" y="81788"/>
                </a:lnTo>
                <a:lnTo>
                  <a:pt x="494792" y="79883"/>
                </a:lnTo>
                <a:lnTo>
                  <a:pt x="502285" y="76454"/>
                </a:lnTo>
                <a:lnTo>
                  <a:pt x="507873" y="70993"/>
                </a:lnTo>
                <a:lnTo>
                  <a:pt x="508127" y="70485"/>
                </a:lnTo>
                <a:lnTo>
                  <a:pt x="511302" y="63627"/>
                </a:lnTo>
                <a:lnTo>
                  <a:pt x="512445" y="54610"/>
                </a:lnTo>
                <a:lnTo>
                  <a:pt x="512445" y="49530"/>
                </a:lnTo>
                <a:lnTo>
                  <a:pt x="510413" y="37973"/>
                </a:lnTo>
                <a:lnTo>
                  <a:pt x="507619" y="33909"/>
                </a:lnTo>
                <a:lnTo>
                  <a:pt x="504571" y="29464"/>
                </a:lnTo>
                <a:lnTo>
                  <a:pt x="499110" y="26289"/>
                </a:lnTo>
                <a:lnTo>
                  <a:pt x="499110" y="39116"/>
                </a:lnTo>
                <a:lnTo>
                  <a:pt x="499110" y="65151"/>
                </a:lnTo>
                <a:lnTo>
                  <a:pt x="493522" y="70485"/>
                </a:lnTo>
                <a:lnTo>
                  <a:pt x="463423" y="70485"/>
                </a:lnTo>
                <a:lnTo>
                  <a:pt x="463423" y="33909"/>
                </a:lnTo>
                <a:lnTo>
                  <a:pt x="493522" y="33909"/>
                </a:lnTo>
                <a:lnTo>
                  <a:pt x="499110" y="39116"/>
                </a:lnTo>
                <a:lnTo>
                  <a:pt x="499110" y="26289"/>
                </a:lnTo>
                <a:lnTo>
                  <a:pt x="495427" y="24130"/>
                </a:lnTo>
                <a:lnTo>
                  <a:pt x="483235" y="22352"/>
                </a:lnTo>
                <a:lnTo>
                  <a:pt x="450215" y="22352"/>
                </a:lnTo>
                <a:lnTo>
                  <a:pt x="450215" y="112268"/>
                </a:lnTo>
                <a:lnTo>
                  <a:pt x="463423" y="112268"/>
                </a:lnTo>
                <a:lnTo>
                  <a:pt x="463423" y="81788"/>
                </a:lnTo>
                <a:lnTo>
                  <a:pt x="480695" y="81788"/>
                </a:lnTo>
                <a:lnTo>
                  <a:pt x="499872" y="112268"/>
                </a:lnTo>
                <a:lnTo>
                  <a:pt x="515493" y="1122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975360" y="6662419"/>
            <a:ext cx="1087119" cy="246379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35300" y="2151379"/>
            <a:ext cx="1562100" cy="1226820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241039" y="3606291"/>
            <a:ext cx="140462" cy="9067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431540" y="3583940"/>
            <a:ext cx="435356" cy="11302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916045" y="3598671"/>
            <a:ext cx="384047" cy="111759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3210560" y="3756659"/>
            <a:ext cx="1117600" cy="261620"/>
            <a:chOff x="3210560" y="3756659"/>
            <a:chExt cx="1117600" cy="261620"/>
          </a:xfrm>
        </p:grpSpPr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66440" y="3756659"/>
              <a:ext cx="1026160" cy="10414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210560" y="3893819"/>
              <a:ext cx="1117600" cy="124459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107940" y="4846320"/>
            <a:ext cx="1727200" cy="1160779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5298440" y="6489700"/>
            <a:ext cx="1040765" cy="125730"/>
            <a:chOff x="5298440" y="6489700"/>
            <a:chExt cx="1040765" cy="125730"/>
          </a:xfrm>
        </p:grpSpPr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298440" y="6489700"/>
              <a:ext cx="362585" cy="11125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705348" y="6510273"/>
              <a:ext cx="633730" cy="104775"/>
            </a:xfrm>
            <a:custGeom>
              <a:avLst/>
              <a:gdLst/>
              <a:ahLst/>
              <a:cxnLst/>
              <a:rect l="l" t="t" r="r" b="b"/>
              <a:pathLst>
                <a:path w="633729" h="104775">
                  <a:moveTo>
                    <a:pt x="59055" y="56515"/>
                  </a:moveTo>
                  <a:lnTo>
                    <a:pt x="31242" y="30861"/>
                  </a:lnTo>
                  <a:lnTo>
                    <a:pt x="25908" y="30861"/>
                  </a:lnTo>
                  <a:lnTo>
                    <a:pt x="20320" y="32512"/>
                  </a:lnTo>
                  <a:lnTo>
                    <a:pt x="16764" y="34671"/>
                  </a:lnTo>
                  <a:lnTo>
                    <a:pt x="20066" y="12954"/>
                  </a:lnTo>
                  <a:lnTo>
                    <a:pt x="55245" y="12954"/>
                  </a:lnTo>
                  <a:lnTo>
                    <a:pt x="55245" y="1778"/>
                  </a:lnTo>
                  <a:lnTo>
                    <a:pt x="8382" y="1778"/>
                  </a:lnTo>
                  <a:lnTo>
                    <a:pt x="1778" y="47371"/>
                  </a:lnTo>
                  <a:lnTo>
                    <a:pt x="12319" y="47371"/>
                  </a:lnTo>
                  <a:lnTo>
                    <a:pt x="17018" y="44323"/>
                  </a:lnTo>
                  <a:lnTo>
                    <a:pt x="23622" y="42037"/>
                  </a:lnTo>
                  <a:lnTo>
                    <a:pt x="39370" y="42037"/>
                  </a:lnTo>
                  <a:lnTo>
                    <a:pt x="45085" y="45720"/>
                  </a:lnTo>
                  <a:lnTo>
                    <a:pt x="45085" y="75692"/>
                  </a:lnTo>
                  <a:lnTo>
                    <a:pt x="39624" y="81026"/>
                  </a:lnTo>
                  <a:lnTo>
                    <a:pt x="17018" y="81026"/>
                  </a:lnTo>
                  <a:lnTo>
                    <a:pt x="13081" y="72009"/>
                  </a:lnTo>
                  <a:lnTo>
                    <a:pt x="13081" y="62103"/>
                  </a:lnTo>
                  <a:lnTo>
                    <a:pt x="0" y="62103"/>
                  </a:lnTo>
                  <a:lnTo>
                    <a:pt x="0" y="65151"/>
                  </a:lnTo>
                  <a:lnTo>
                    <a:pt x="1778" y="75311"/>
                  </a:lnTo>
                  <a:lnTo>
                    <a:pt x="7112" y="83947"/>
                  </a:lnTo>
                  <a:lnTo>
                    <a:pt x="16256" y="90043"/>
                  </a:lnTo>
                  <a:lnTo>
                    <a:pt x="29210" y="92329"/>
                  </a:lnTo>
                  <a:lnTo>
                    <a:pt x="41910" y="90551"/>
                  </a:lnTo>
                  <a:lnTo>
                    <a:pt x="51308" y="85344"/>
                  </a:lnTo>
                  <a:lnTo>
                    <a:pt x="54356" y="81026"/>
                  </a:lnTo>
                  <a:lnTo>
                    <a:pt x="57023" y="77343"/>
                  </a:lnTo>
                  <a:lnTo>
                    <a:pt x="59055" y="66929"/>
                  </a:lnTo>
                  <a:lnTo>
                    <a:pt x="59055" y="56515"/>
                  </a:lnTo>
                  <a:close/>
                </a:path>
                <a:path w="633729" h="104775">
                  <a:moveTo>
                    <a:pt x="108331" y="46736"/>
                  </a:moveTo>
                  <a:lnTo>
                    <a:pt x="70612" y="46736"/>
                  </a:lnTo>
                  <a:lnTo>
                    <a:pt x="70612" y="57785"/>
                  </a:lnTo>
                  <a:lnTo>
                    <a:pt x="108331" y="57785"/>
                  </a:lnTo>
                  <a:lnTo>
                    <a:pt x="108331" y="46736"/>
                  </a:lnTo>
                  <a:close/>
                </a:path>
                <a:path w="633729" h="104775">
                  <a:moveTo>
                    <a:pt x="135763" y="1778"/>
                  </a:moveTo>
                  <a:lnTo>
                    <a:pt x="109601" y="1778"/>
                  </a:lnTo>
                  <a:lnTo>
                    <a:pt x="109601" y="12954"/>
                  </a:lnTo>
                  <a:lnTo>
                    <a:pt x="122682" y="12954"/>
                  </a:lnTo>
                  <a:lnTo>
                    <a:pt x="122682" y="90678"/>
                  </a:lnTo>
                  <a:lnTo>
                    <a:pt x="135763" y="90678"/>
                  </a:lnTo>
                  <a:lnTo>
                    <a:pt x="135763" y="1778"/>
                  </a:lnTo>
                  <a:close/>
                </a:path>
                <a:path w="633729" h="104775">
                  <a:moveTo>
                    <a:pt x="208788" y="27940"/>
                  </a:moveTo>
                  <a:lnTo>
                    <a:pt x="206629" y="16256"/>
                  </a:lnTo>
                  <a:lnTo>
                    <a:pt x="203200" y="11303"/>
                  </a:lnTo>
                  <a:lnTo>
                    <a:pt x="200660" y="7493"/>
                  </a:lnTo>
                  <a:lnTo>
                    <a:pt x="195580" y="4483"/>
                  </a:lnTo>
                  <a:lnTo>
                    <a:pt x="195580" y="17526"/>
                  </a:lnTo>
                  <a:lnTo>
                    <a:pt x="195580" y="74930"/>
                  </a:lnTo>
                  <a:lnTo>
                    <a:pt x="189357" y="81153"/>
                  </a:lnTo>
                  <a:lnTo>
                    <a:pt x="168910" y="81153"/>
                  </a:lnTo>
                  <a:lnTo>
                    <a:pt x="162433" y="74930"/>
                  </a:lnTo>
                  <a:lnTo>
                    <a:pt x="162433" y="17526"/>
                  </a:lnTo>
                  <a:lnTo>
                    <a:pt x="168910" y="11303"/>
                  </a:lnTo>
                  <a:lnTo>
                    <a:pt x="189357" y="11303"/>
                  </a:lnTo>
                  <a:lnTo>
                    <a:pt x="195580" y="17526"/>
                  </a:lnTo>
                  <a:lnTo>
                    <a:pt x="195580" y="4483"/>
                  </a:lnTo>
                  <a:lnTo>
                    <a:pt x="191262" y="1905"/>
                  </a:lnTo>
                  <a:lnTo>
                    <a:pt x="179070" y="0"/>
                  </a:lnTo>
                  <a:lnTo>
                    <a:pt x="167005" y="1905"/>
                  </a:lnTo>
                  <a:lnTo>
                    <a:pt x="157607" y="7493"/>
                  </a:lnTo>
                  <a:lnTo>
                    <a:pt x="151511" y="16256"/>
                  </a:lnTo>
                  <a:lnTo>
                    <a:pt x="149352" y="27940"/>
                  </a:lnTo>
                  <a:lnTo>
                    <a:pt x="149352" y="64516"/>
                  </a:lnTo>
                  <a:lnTo>
                    <a:pt x="151511" y="76200"/>
                  </a:lnTo>
                  <a:lnTo>
                    <a:pt x="157607" y="84963"/>
                  </a:lnTo>
                  <a:lnTo>
                    <a:pt x="167005" y="90551"/>
                  </a:lnTo>
                  <a:lnTo>
                    <a:pt x="179070" y="92456"/>
                  </a:lnTo>
                  <a:lnTo>
                    <a:pt x="191262" y="90551"/>
                  </a:lnTo>
                  <a:lnTo>
                    <a:pt x="200660" y="84963"/>
                  </a:lnTo>
                  <a:lnTo>
                    <a:pt x="203200" y="81153"/>
                  </a:lnTo>
                  <a:lnTo>
                    <a:pt x="206629" y="76200"/>
                  </a:lnTo>
                  <a:lnTo>
                    <a:pt x="208788" y="64516"/>
                  </a:lnTo>
                  <a:lnTo>
                    <a:pt x="208788" y="27940"/>
                  </a:lnTo>
                  <a:close/>
                </a:path>
                <a:path w="633729" h="104775">
                  <a:moveTo>
                    <a:pt x="258826" y="46736"/>
                  </a:moveTo>
                  <a:lnTo>
                    <a:pt x="221107" y="46736"/>
                  </a:lnTo>
                  <a:lnTo>
                    <a:pt x="221107" y="57785"/>
                  </a:lnTo>
                  <a:lnTo>
                    <a:pt x="258826" y="57785"/>
                  </a:lnTo>
                  <a:lnTo>
                    <a:pt x="258826" y="46736"/>
                  </a:lnTo>
                  <a:close/>
                </a:path>
                <a:path w="633729" h="104775">
                  <a:moveTo>
                    <a:pt x="286258" y="1778"/>
                  </a:moveTo>
                  <a:lnTo>
                    <a:pt x="260096" y="1778"/>
                  </a:lnTo>
                  <a:lnTo>
                    <a:pt x="260096" y="12954"/>
                  </a:lnTo>
                  <a:lnTo>
                    <a:pt x="273177" y="12954"/>
                  </a:lnTo>
                  <a:lnTo>
                    <a:pt x="273177" y="90678"/>
                  </a:lnTo>
                  <a:lnTo>
                    <a:pt x="286258" y="90678"/>
                  </a:lnTo>
                  <a:lnTo>
                    <a:pt x="286258" y="1778"/>
                  </a:lnTo>
                  <a:close/>
                </a:path>
                <a:path w="633729" h="104775">
                  <a:moveTo>
                    <a:pt x="357632" y="56515"/>
                  </a:moveTo>
                  <a:lnTo>
                    <a:pt x="329819" y="30861"/>
                  </a:lnTo>
                  <a:lnTo>
                    <a:pt x="324485" y="30861"/>
                  </a:lnTo>
                  <a:lnTo>
                    <a:pt x="318897" y="32512"/>
                  </a:lnTo>
                  <a:lnTo>
                    <a:pt x="315341" y="34671"/>
                  </a:lnTo>
                  <a:lnTo>
                    <a:pt x="318643" y="12954"/>
                  </a:lnTo>
                  <a:lnTo>
                    <a:pt x="353822" y="12954"/>
                  </a:lnTo>
                  <a:lnTo>
                    <a:pt x="353822" y="1778"/>
                  </a:lnTo>
                  <a:lnTo>
                    <a:pt x="306959" y="1778"/>
                  </a:lnTo>
                  <a:lnTo>
                    <a:pt x="300355" y="47371"/>
                  </a:lnTo>
                  <a:lnTo>
                    <a:pt x="311023" y="47371"/>
                  </a:lnTo>
                  <a:lnTo>
                    <a:pt x="315595" y="44323"/>
                  </a:lnTo>
                  <a:lnTo>
                    <a:pt x="322326" y="42037"/>
                  </a:lnTo>
                  <a:lnTo>
                    <a:pt x="337947" y="42037"/>
                  </a:lnTo>
                  <a:lnTo>
                    <a:pt x="343662" y="45720"/>
                  </a:lnTo>
                  <a:lnTo>
                    <a:pt x="343662" y="75692"/>
                  </a:lnTo>
                  <a:lnTo>
                    <a:pt x="338201" y="81026"/>
                  </a:lnTo>
                  <a:lnTo>
                    <a:pt x="315595" y="81026"/>
                  </a:lnTo>
                  <a:lnTo>
                    <a:pt x="311658" y="72009"/>
                  </a:lnTo>
                  <a:lnTo>
                    <a:pt x="311658" y="62103"/>
                  </a:lnTo>
                  <a:lnTo>
                    <a:pt x="298704" y="62103"/>
                  </a:lnTo>
                  <a:lnTo>
                    <a:pt x="298704" y="65151"/>
                  </a:lnTo>
                  <a:lnTo>
                    <a:pt x="300355" y="75311"/>
                  </a:lnTo>
                  <a:lnTo>
                    <a:pt x="305816" y="83947"/>
                  </a:lnTo>
                  <a:lnTo>
                    <a:pt x="314833" y="90043"/>
                  </a:lnTo>
                  <a:lnTo>
                    <a:pt x="327787" y="92329"/>
                  </a:lnTo>
                  <a:lnTo>
                    <a:pt x="340487" y="90551"/>
                  </a:lnTo>
                  <a:lnTo>
                    <a:pt x="349885" y="85344"/>
                  </a:lnTo>
                  <a:lnTo>
                    <a:pt x="352933" y="81026"/>
                  </a:lnTo>
                  <a:lnTo>
                    <a:pt x="355600" y="77343"/>
                  </a:lnTo>
                  <a:lnTo>
                    <a:pt x="357632" y="66929"/>
                  </a:lnTo>
                  <a:lnTo>
                    <a:pt x="357632" y="56515"/>
                  </a:lnTo>
                  <a:close/>
                </a:path>
                <a:path w="633729" h="104775">
                  <a:moveTo>
                    <a:pt x="406908" y="46736"/>
                  </a:moveTo>
                  <a:lnTo>
                    <a:pt x="369189" y="46736"/>
                  </a:lnTo>
                  <a:lnTo>
                    <a:pt x="369189" y="57785"/>
                  </a:lnTo>
                  <a:lnTo>
                    <a:pt x="406908" y="57785"/>
                  </a:lnTo>
                  <a:lnTo>
                    <a:pt x="406908" y="46736"/>
                  </a:lnTo>
                  <a:close/>
                </a:path>
                <a:path w="633729" h="104775">
                  <a:moveTo>
                    <a:pt x="468249" y="79502"/>
                  </a:moveTo>
                  <a:lnTo>
                    <a:pt x="427101" y="79502"/>
                  </a:lnTo>
                  <a:lnTo>
                    <a:pt x="452882" y="51435"/>
                  </a:lnTo>
                  <a:lnTo>
                    <a:pt x="458089" y="45466"/>
                  </a:lnTo>
                  <a:lnTo>
                    <a:pt x="462534" y="39243"/>
                  </a:lnTo>
                  <a:lnTo>
                    <a:pt x="465709" y="32385"/>
                  </a:lnTo>
                  <a:lnTo>
                    <a:pt x="466852" y="24765"/>
                  </a:lnTo>
                  <a:lnTo>
                    <a:pt x="465074" y="14859"/>
                  </a:lnTo>
                  <a:lnTo>
                    <a:pt x="462661" y="11303"/>
                  </a:lnTo>
                  <a:lnTo>
                    <a:pt x="459613" y="6985"/>
                  </a:lnTo>
                  <a:lnTo>
                    <a:pt x="450596" y="1778"/>
                  </a:lnTo>
                  <a:lnTo>
                    <a:pt x="437896" y="0"/>
                  </a:lnTo>
                  <a:lnTo>
                    <a:pt x="425069" y="2286"/>
                  </a:lnTo>
                  <a:lnTo>
                    <a:pt x="415798" y="8509"/>
                  </a:lnTo>
                  <a:lnTo>
                    <a:pt x="410464" y="17399"/>
                  </a:lnTo>
                  <a:lnTo>
                    <a:pt x="408559" y="27686"/>
                  </a:lnTo>
                  <a:lnTo>
                    <a:pt x="408559" y="30988"/>
                  </a:lnTo>
                  <a:lnTo>
                    <a:pt x="421640" y="30988"/>
                  </a:lnTo>
                  <a:lnTo>
                    <a:pt x="421640" y="20701"/>
                  </a:lnTo>
                  <a:lnTo>
                    <a:pt x="425831" y="11303"/>
                  </a:lnTo>
                  <a:lnTo>
                    <a:pt x="448310" y="11303"/>
                  </a:lnTo>
                  <a:lnTo>
                    <a:pt x="453263" y="17399"/>
                  </a:lnTo>
                  <a:lnTo>
                    <a:pt x="453263" y="29972"/>
                  </a:lnTo>
                  <a:lnTo>
                    <a:pt x="450596" y="35052"/>
                  </a:lnTo>
                  <a:lnTo>
                    <a:pt x="407416" y="82677"/>
                  </a:lnTo>
                  <a:lnTo>
                    <a:pt x="407416" y="90678"/>
                  </a:lnTo>
                  <a:lnTo>
                    <a:pt x="468249" y="90678"/>
                  </a:lnTo>
                  <a:lnTo>
                    <a:pt x="468249" y="79502"/>
                  </a:lnTo>
                  <a:close/>
                </a:path>
                <a:path w="633729" h="104775">
                  <a:moveTo>
                    <a:pt x="539877" y="79502"/>
                  </a:moveTo>
                  <a:lnTo>
                    <a:pt x="498729" y="79502"/>
                  </a:lnTo>
                  <a:lnTo>
                    <a:pt x="524510" y="51435"/>
                  </a:lnTo>
                  <a:lnTo>
                    <a:pt x="529717" y="45466"/>
                  </a:lnTo>
                  <a:lnTo>
                    <a:pt x="534162" y="39243"/>
                  </a:lnTo>
                  <a:lnTo>
                    <a:pt x="537337" y="32385"/>
                  </a:lnTo>
                  <a:lnTo>
                    <a:pt x="538480" y="24765"/>
                  </a:lnTo>
                  <a:lnTo>
                    <a:pt x="536702" y="14859"/>
                  </a:lnTo>
                  <a:lnTo>
                    <a:pt x="534289" y="11303"/>
                  </a:lnTo>
                  <a:lnTo>
                    <a:pt x="531241" y="6985"/>
                  </a:lnTo>
                  <a:lnTo>
                    <a:pt x="522224" y="1778"/>
                  </a:lnTo>
                  <a:lnTo>
                    <a:pt x="509524" y="0"/>
                  </a:lnTo>
                  <a:lnTo>
                    <a:pt x="496697" y="2286"/>
                  </a:lnTo>
                  <a:lnTo>
                    <a:pt x="487553" y="8509"/>
                  </a:lnTo>
                  <a:lnTo>
                    <a:pt x="482092" y="17399"/>
                  </a:lnTo>
                  <a:lnTo>
                    <a:pt x="480187" y="27686"/>
                  </a:lnTo>
                  <a:lnTo>
                    <a:pt x="480187" y="30988"/>
                  </a:lnTo>
                  <a:lnTo>
                    <a:pt x="493268" y="30988"/>
                  </a:lnTo>
                  <a:lnTo>
                    <a:pt x="493268" y="20701"/>
                  </a:lnTo>
                  <a:lnTo>
                    <a:pt x="497586" y="11303"/>
                  </a:lnTo>
                  <a:lnTo>
                    <a:pt x="519938" y="11303"/>
                  </a:lnTo>
                  <a:lnTo>
                    <a:pt x="524891" y="17399"/>
                  </a:lnTo>
                  <a:lnTo>
                    <a:pt x="525018" y="29972"/>
                  </a:lnTo>
                  <a:lnTo>
                    <a:pt x="522351" y="35052"/>
                  </a:lnTo>
                  <a:lnTo>
                    <a:pt x="479044" y="82677"/>
                  </a:lnTo>
                  <a:lnTo>
                    <a:pt x="479044" y="90678"/>
                  </a:lnTo>
                  <a:lnTo>
                    <a:pt x="539877" y="90678"/>
                  </a:lnTo>
                  <a:lnTo>
                    <a:pt x="539877" y="79502"/>
                  </a:lnTo>
                  <a:close/>
                </a:path>
                <a:path w="633729" h="104775">
                  <a:moveTo>
                    <a:pt x="564642" y="79121"/>
                  </a:moveTo>
                  <a:lnTo>
                    <a:pt x="561594" y="76454"/>
                  </a:lnTo>
                  <a:lnTo>
                    <a:pt x="552450" y="76454"/>
                  </a:lnTo>
                  <a:lnTo>
                    <a:pt x="549275" y="79121"/>
                  </a:lnTo>
                  <a:lnTo>
                    <a:pt x="549275" y="87376"/>
                  </a:lnTo>
                  <a:lnTo>
                    <a:pt x="550545" y="89535"/>
                  </a:lnTo>
                  <a:lnTo>
                    <a:pt x="552323" y="90678"/>
                  </a:lnTo>
                  <a:lnTo>
                    <a:pt x="552323" y="94107"/>
                  </a:lnTo>
                  <a:lnTo>
                    <a:pt x="549275" y="96520"/>
                  </a:lnTo>
                  <a:lnTo>
                    <a:pt x="546608" y="97663"/>
                  </a:lnTo>
                  <a:lnTo>
                    <a:pt x="546608" y="104775"/>
                  </a:lnTo>
                  <a:lnTo>
                    <a:pt x="555752" y="101346"/>
                  </a:lnTo>
                  <a:lnTo>
                    <a:pt x="561340" y="96012"/>
                  </a:lnTo>
                  <a:lnTo>
                    <a:pt x="564007" y="89789"/>
                  </a:lnTo>
                  <a:lnTo>
                    <a:pt x="564642" y="84328"/>
                  </a:lnTo>
                  <a:lnTo>
                    <a:pt x="564642" y="79121"/>
                  </a:lnTo>
                  <a:close/>
                </a:path>
                <a:path w="633729" h="104775">
                  <a:moveTo>
                    <a:pt x="633349" y="56515"/>
                  </a:moveTo>
                  <a:lnTo>
                    <a:pt x="605536" y="30861"/>
                  </a:lnTo>
                  <a:lnTo>
                    <a:pt x="600329" y="30861"/>
                  </a:lnTo>
                  <a:lnTo>
                    <a:pt x="594741" y="32512"/>
                  </a:lnTo>
                  <a:lnTo>
                    <a:pt x="591185" y="34671"/>
                  </a:lnTo>
                  <a:lnTo>
                    <a:pt x="594360" y="12954"/>
                  </a:lnTo>
                  <a:lnTo>
                    <a:pt x="629666" y="12954"/>
                  </a:lnTo>
                  <a:lnTo>
                    <a:pt x="629666" y="1778"/>
                  </a:lnTo>
                  <a:lnTo>
                    <a:pt x="582676" y="1778"/>
                  </a:lnTo>
                  <a:lnTo>
                    <a:pt x="576199" y="47371"/>
                  </a:lnTo>
                  <a:lnTo>
                    <a:pt x="586740" y="47371"/>
                  </a:lnTo>
                  <a:lnTo>
                    <a:pt x="591439" y="44323"/>
                  </a:lnTo>
                  <a:lnTo>
                    <a:pt x="598043" y="42037"/>
                  </a:lnTo>
                  <a:lnTo>
                    <a:pt x="613791" y="42037"/>
                  </a:lnTo>
                  <a:lnTo>
                    <a:pt x="619506" y="45720"/>
                  </a:lnTo>
                  <a:lnTo>
                    <a:pt x="619506" y="75692"/>
                  </a:lnTo>
                  <a:lnTo>
                    <a:pt x="614045" y="81026"/>
                  </a:lnTo>
                  <a:lnTo>
                    <a:pt x="591439" y="81026"/>
                  </a:lnTo>
                  <a:lnTo>
                    <a:pt x="587502" y="72009"/>
                  </a:lnTo>
                  <a:lnTo>
                    <a:pt x="587502" y="62103"/>
                  </a:lnTo>
                  <a:lnTo>
                    <a:pt x="574421" y="62103"/>
                  </a:lnTo>
                  <a:lnTo>
                    <a:pt x="574421" y="65151"/>
                  </a:lnTo>
                  <a:lnTo>
                    <a:pt x="576199" y="75311"/>
                  </a:lnTo>
                  <a:lnTo>
                    <a:pt x="581533" y="83947"/>
                  </a:lnTo>
                  <a:lnTo>
                    <a:pt x="590550" y="90043"/>
                  </a:lnTo>
                  <a:lnTo>
                    <a:pt x="603504" y="92329"/>
                  </a:lnTo>
                  <a:lnTo>
                    <a:pt x="616331" y="90551"/>
                  </a:lnTo>
                  <a:lnTo>
                    <a:pt x="625602" y="85344"/>
                  </a:lnTo>
                  <a:lnTo>
                    <a:pt x="628777" y="81026"/>
                  </a:lnTo>
                  <a:lnTo>
                    <a:pt x="631317" y="77343"/>
                  </a:lnTo>
                  <a:lnTo>
                    <a:pt x="633349" y="66929"/>
                  </a:lnTo>
                  <a:lnTo>
                    <a:pt x="633349" y="565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41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387591" y="6504431"/>
            <a:ext cx="384048" cy="111759"/>
          </a:xfrm>
          <a:prstGeom prst="rect">
            <a:avLst/>
          </a:prstGeom>
        </p:spPr>
      </p:pic>
      <p:grpSp>
        <p:nvGrpSpPr>
          <p:cNvPr id="42" name="object 42"/>
          <p:cNvGrpSpPr/>
          <p:nvPr/>
        </p:nvGrpSpPr>
        <p:grpSpPr>
          <a:xfrm>
            <a:off x="5240020" y="6664959"/>
            <a:ext cx="1602740" cy="259079"/>
            <a:chOff x="5240020" y="6664959"/>
            <a:chExt cx="1602740" cy="259079"/>
          </a:xfrm>
        </p:grpSpPr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240020" y="6664959"/>
              <a:ext cx="1602740" cy="10413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78780" y="6802119"/>
              <a:ext cx="1115059" cy="121920"/>
            </a:xfrm>
            <a:prstGeom prst="rect">
              <a:avLst/>
            </a:prstGeom>
          </p:spPr>
        </p:pic>
      </p:grpSp>
      <p:pic>
        <p:nvPicPr>
          <p:cNvPr id="45" name="object 45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49960" y="9119869"/>
            <a:ext cx="344424" cy="115316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340485" y="9124442"/>
            <a:ext cx="327659" cy="92456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927100" y="9118600"/>
            <a:ext cx="1183640" cy="419100"/>
            <a:chOff x="927100" y="9118600"/>
            <a:chExt cx="1183640" cy="419100"/>
          </a:xfrm>
        </p:grpSpPr>
        <p:pic>
          <p:nvPicPr>
            <p:cNvPr id="48" name="object 4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717675" y="9118600"/>
              <a:ext cx="344169" cy="11175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27100" y="9268461"/>
              <a:ext cx="1183639" cy="11175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49959" y="9415779"/>
              <a:ext cx="1115060" cy="121919"/>
            </a:xfrm>
            <a:prstGeom prst="rect">
              <a:avLst/>
            </a:prstGeom>
          </p:spPr>
        </p:pic>
      </p:grpSp>
      <p:grpSp>
        <p:nvGrpSpPr>
          <p:cNvPr id="51" name="object 51"/>
          <p:cNvGrpSpPr/>
          <p:nvPr/>
        </p:nvGrpSpPr>
        <p:grpSpPr>
          <a:xfrm>
            <a:off x="3065779" y="9149080"/>
            <a:ext cx="1430020" cy="406400"/>
            <a:chOff x="3065779" y="9149080"/>
            <a:chExt cx="1430020" cy="406400"/>
          </a:xfrm>
        </p:grpSpPr>
        <p:pic>
          <p:nvPicPr>
            <p:cNvPr id="52" name="object 52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10559" y="9149080"/>
              <a:ext cx="1117600" cy="11684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065779" y="9301480"/>
              <a:ext cx="1430020" cy="254000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679440" y="9157976"/>
            <a:ext cx="308229" cy="96513"/>
          </a:xfrm>
          <a:prstGeom prst="rect">
            <a:avLst/>
          </a:prstGeom>
        </p:spPr>
      </p:pic>
      <p:grpSp>
        <p:nvGrpSpPr>
          <p:cNvPr id="55" name="object 55"/>
          <p:cNvGrpSpPr/>
          <p:nvPr/>
        </p:nvGrpSpPr>
        <p:grpSpPr>
          <a:xfrm>
            <a:off x="5600700" y="9156700"/>
            <a:ext cx="886460" cy="424180"/>
            <a:chOff x="5600700" y="9156700"/>
            <a:chExt cx="886460" cy="424180"/>
          </a:xfrm>
        </p:grpSpPr>
        <p:pic>
          <p:nvPicPr>
            <p:cNvPr id="56" name="object 56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37833" y="9156700"/>
              <a:ext cx="344804" cy="11175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00700" y="9306560"/>
              <a:ext cx="886460" cy="274319"/>
            </a:xfrm>
            <a:prstGeom prst="rect">
              <a:avLst/>
            </a:prstGeom>
          </p:spPr>
        </p:pic>
      </p:grpSp>
      <p:pic>
        <p:nvPicPr>
          <p:cNvPr id="58" name="object 5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59180" y="7459980"/>
            <a:ext cx="1193800" cy="1358900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175000" y="7607300"/>
            <a:ext cx="1183639" cy="1158239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5331459" y="7599680"/>
            <a:ext cx="1414780" cy="1094740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-1905" y="1331594"/>
            <a:ext cx="783590" cy="344805"/>
            <a:chOff x="-1905" y="1331594"/>
            <a:chExt cx="783590" cy="344805"/>
          </a:xfrm>
        </p:grpSpPr>
        <p:sp>
          <p:nvSpPr>
            <p:cNvPr id="62" name="object 62"/>
            <p:cNvSpPr/>
            <p:nvPr/>
          </p:nvSpPr>
          <p:spPr>
            <a:xfrm>
              <a:off x="0" y="1333512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76795" y="233286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69" y="1334769"/>
              <a:ext cx="777240" cy="233679"/>
            </a:xfrm>
            <a:custGeom>
              <a:avLst/>
              <a:gdLst/>
              <a:ahLst/>
              <a:cxnLst/>
              <a:rect l="l" t="t" r="r" b="b"/>
              <a:pathLst>
                <a:path w="777240" h="233680">
                  <a:moveTo>
                    <a:pt x="776795" y="233299"/>
                  </a:moveTo>
                  <a:lnTo>
                    <a:pt x="0" y="233299"/>
                  </a:lnTo>
                </a:path>
                <a:path w="777240" h="233680">
                  <a:moveTo>
                    <a:pt x="0" y="0"/>
                  </a:moveTo>
                  <a:lnTo>
                    <a:pt x="776795" y="0"/>
                  </a:lnTo>
                  <a:lnTo>
                    <a:pt x="776795" y="233299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0" y="1610418"/>
              <a:ext cx="777240" cy="66040"/>
            </a:xfrm>
            <a:custGeom>
              <a:avLst/>
              <a:gdLst/>
              <a:ahLst/>
              <a:cxnLst/>
              <a:rect l="l" t="t" r="r" b="b"/>
              <a:pathLst>
                <a:path w="777240" h="66039">
                  <a:moveTo>
                    <a:pt x="776795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76795" y="65727"/>
                  </a:lnTo>
                  <a:lnTo>
                    <a:pt x="776795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2158384" y="1330344"/>
            <a:ext cx="5398770" cy="346075"/>
            <a:chOff x="2158384" y="1330344"/>
            <a:chExt cx="5398770" cy="346075"/>
          </a:xfrm>
        </p:grpSpPr>
        <p:sp>
          <p:nvSpPr>
            <p:cNvPr id="66" name="object 66"/>
            <p:cNvSpPr/>
            <p:nvPr/>
          </p:nvSpPr>
          <p:spPr>
            <a:xfrm>
              <a:off x="2161539" y="1333512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5392293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5392293" y="233286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161539" y="1333499"/>
              <a:ext cx="5392420" cy="233679"/>
            </a:xfrm>
            <a:custGeom>
              <a:avLst/>
              <a:gdLst/>
              <a:ahLst/>
              <a:cxnLst/>
              <a:rect l="l" t="t" r="r" b="b"/>
              <a:pathLst>
                <a:path w="5392420" h="233680">
                  <a:moveTo>
                    <a:pt x="0" y="233299"/>
                  </a:moveTo>
                  <a:lnTo>
                    <a:pt x="5392293" y="233299"/>
                  </a:lnTo>
                  <a:lnTo>
                    <a:pt x="5392293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61539" y="1610418"/>
              <a:ext cx="5392420" cy="66040"/>
            </a:xfrm>
            <a:custGeom>
              <a:avLst/>
              <a:gdLst/>
              <a:ahLst/>
              <a:cxnLst/>
              <a:rect l="l" t="t" r="r" b="b"/>
              <a:pathLst>
                <a:path w="5392420" h="66039">
                  <a:moveTo>
                    <a:pt x="5392293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5392293" y="65727"/>
                  </a:lnTo>
                  <a:lnTo>
                    <a:pt x="5392293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871219" y="429259"/>
            <a:ext cx="1038860" cy="1249680"/>
            <a:chOff x="871219" y="429259"/>
            <a:chExt cx="1038860" cy="1249680"/>
          </a:xfrm>
        </p:grpSpPr>
        <p:pic>
          <p:nvPicPr>
            <p:cNvPr id="70" name="object 70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65859" y="1214119"/>
              <a:ext cx="421640" cy="9652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19479" y="429259"/>
              <a:ext cx="914400" cy="830579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71219" y="1333499"/>
              <a:ext cx="1038859" cy="345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154" y="1330344"/>
            <a:ext cx="7560309" cy="346075"/>
            <a:chOff x="-3154" y="1330344"/>
            <a:chExt cx="7560309" cy="346075"/>
          </a:xfrm>
        </p:grpSpPr>
        <p:sp>
          <p:nvSpPr>
            <p:cNvPr id="3" name="object 3"/>
            <p:cNvSpPr/>
            <p:nvPr/>
          </p:nvSpPr>
          <p:spPr>
            <a:xfrm>
              <a:off x="0" y="1333512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7553706" y="0"/>
                  </a:moveTo>
                  <a:lnTo>
                    <a:pt x="0" y="0"/>
                  </a:lnTo>
                  <a:lnTo>
                    <a:pt x="0" y="233286"/>
                  </a:lnTo>
                  <a:lnTo>
                    <a:pt x="7553706" y="233286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33499"/>
              <a:ext cx="7553959" cy="233679"/>
            </a:xfrm>
            <a:custGeom>
              <a:avLst/>
              <a:gdLst/>
              <a:ahLst/>
              <a:cxnLst/>
              <a:rect l="l" t="t" r="r" b="b"/>
              <a:pathLst>
                <a:path w="7553959" h="233680">
                  <a:moveTo>
                    <a:pt x="0" y="233299"/>
                  </a:moveTo>
                  <a:lnTo>
                    <a:pt x="7553706" y="233299"/>
                  </a:lnTo>
                  <a:lnTo>
                    <a:pt x="7553706" y="0"/>
                  </a:lnTo>
                  <a:lnTo>
                    <a:pt x="0" y="0"/>
                  </a:lnTo>
                  <a:lnTo>
                    <a:pt x="0" y="233299"/>
                  </a:lnTo>
                  <a:close/>
                </a:path>
              </a:pathLst>
            </a:custGeom>
            <a:ln w="6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610418"/>
              <a:ext cx="7553959" cy="66040"/>
            </a:xfrm>
            <a:custGeom>
              <a:avLst/>
              <a:gdLst/>
              <a:ahLst/>
              <a:cxnLst/>
              <a:rect l="l" t="t" r="r" b="b"/>
              <a:pathLst>
                <a:path w="7553959" h="66039">
                  <a:moveTo>
                    <a:pt x="7553706" y="0"/>
                  </a:moveTo>
                  <a:lnTo>
                    <a:pt x="0" y="0"/>
                  </a:lnTo>
                  <a:lnTo>
                    <a:pt x="0" y="65727"/>
                  </a:lnTo>
                  <a:lnTo>
                    <a:pt x="7553706" y="65727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2F2E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-1905" y="10208894"/>
            <a:ext cx="7560309" cy="488950"/>
            <a:chOff x="-1905" y="10208894"/>
            <a:chExt cx="7560309" cy="488950"/>
          </a:xfrm>
        </p:grpSpPr>
        <p:sp>
          <p:nvSpPr>
            <p:cNvPr id="7" name="object 7"/>
            <p:cNvSpPr/>
            <p:nvPr/>
          </p:nvSpPr>
          <p:spPr>
            <a:xfrm>
              <a:off x="0" y="1021079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7553706" y="0"/>
                  </a:moveTo>
                  <a:lnTo>
                    <a:pt x="0" y="0"/>
                  </a:lnTo>
                  <a:lnTo>
                    <a:pt x="0" y="482295"/>
                  </a:lnTo>
                  <a:lnTo>
                    <a:pt x="7553706" y="482295"/>
                  </a:lnTo>
                  <a:lnTo>
                    <a:pt x="7553706" y="0"/>
                  </a:lnTo>
                  <a:close/>
                </a:path>
              </a:pathLst>
            </a:custGeom>
            <a:solidFill>
              <a:srgbClr val="FDB1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69" y="10212069"/>
              <a:ext cx="7553959" cy="482600"/>
            </a:xfrm>
            <a:custGeom>
              <a:avLst/>
              <a:gdLst/>
              <a:ahLst/>
              <a:cxnLst/>
              <a:rect l="l" t="t" r="r" b="b"/>
              <a:pathLst>
                <a:path w="7553959" h="482600">
                  <a:moveTo>
                    <a:pt x="0" y="0"/>
                  </a:moveTo>
                  <a:lnTo>
                    <a:pt x="7553706" y="0"/>
                  </a:lnTo>
                  <a:lnTo>
                    <a:pt x="7553706" y="482295"/>
                  </a:lnTo>
                  <a:lnTo>
                    <a:pt x="0" y="48229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0" y="9984740"/>
            <a:ext cx="7553959" cy="139700"/>
          </a:xfrm>
          <a:custGeom>
            <a:avLst/>
            <a:gdLst/>
            <a:ahLst/>
            <a:cxnLst/>
            <a:rect l="l" t="t" r="r" b="b"/>
            <a:pathLst>
              <a:path w="7553959" h="139700">
                <a:moveTo>
                  <a:pt x="7553706" y="0"/>
                </a:moveTo>
                <a:lnTo>
                  <a:pt x="0" y="0"/>
                </a:lnTo>
                <a:lnTo>
                  <a:pt x="0" y="139611"/>
                </a:lnTo>
                <a:lnTo>
                  <a:pt x="7553706" y="139611"/>
                </a:lnTo>
                <a:lnTo>
                  <a:pt x="7553706" y="0"/>
                </a:lnTo>
                <a:close/>
              </a:path>
            </a:pathLst>
          </a:custGeom>
          <a:solidFill>
            <a:srgbClr val="2F2E3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8400" y="881380"/>
            <a:ext cx="3477259" cy="160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089660"/>
            <a:ext cx="2529840" cy="15747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740" y="2156460"/>
            <a:ext cx="1638300" cy="11912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1979" y="2166620"/>
            <a:ext cx="1325880" cy="116585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27979" y="2143760"/>
            <a:ext cx="1178559" cy="120142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39800" y="3566159"/>
            <a:ext cx="1148080" cy="419100"/>
            <a:chOff x="939800" y="3566159"/>
            <a:chExt cx="1148080" cy="41910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800" y="3566159"/>
              <a:ext cx="1147952" cy="27914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179" y="3888739"/>
              <a:ext cx="894080" cy="96520"/>
            </a:xfrm>
            <a:prstGeom prst="rect">
              <a:avLst/>
            </a:prstGeom>
          </p:spPr>
        </p:pic>
      </p:grpSp>
      <p:sp>
        <p:nvSpPr>
          <p:cNvPr id="18" name="object 18"/>
          <p:cNvSpPr/>
          <p:nvPr/>
        </p:nvSpPr>
        <p:spPr>
          <a:xfrm>
            <a:off x="3274060" y="3596131"/>
            <a:ext cx="492125" cy="87630"/>
          </a:xfrm>
          <a:custGeom>
            <a:avLst/>
            <a:gdLst/>
            <a:ahLst/>
            <a:cxnLst/>
            <a:rect l="l" t="t" r="r" b="b"/>
            <a:pathLst>
              <a:path w="492125" h="87629">
                <a:moveTo>
                  <a:pt x="62357" y="27686"/>
                </a:moveTo>
                <a:lnTo>
                  <a:pt x="60325" y="16256"/>
                </a:lnTo>
                <a:lnTo>
                  <a:pt x="57023" y="11303"/>
                </a:lnTo>
                <a:lnTo>
                  <a:pt x="54470" y="7493"/>
                </a:lnTo>
                <a:lnTo>
                  <a:pt x="49022" y="4216"/>
                </a:lnTo>
                <a:lnTo>
                  <a:pt x="49022" y="17526"/>
                </a:lnTo>
                <a:lnTo>
                  <a:pt x="49022" y="43815"/>
                </a:lnTo>
                <a:lnTo>
                  <a:pt x="43294" y="50165"/>
                </a:lnTo>
                <a:lnTo>
                  <a:pt x="13195" y="50165"/>
                </a:lnTo>
                <a:lnTo>
                  <a:pt x="13195" y="11303"/>
                </a:lnTo>
                <a:lnTo>
                  <a:pt x="43294" y="11303"/>
                </a:lnTo>
                <a:lnTo>
                  <a:pt x="49022" y="17526"/>
                </a:lnTo>
                <a:lnTo>
                  <a:pt x="49022" y="4216"/>
                </a:lnTo>
                <a:lnTo>
                  <a:pt x="45212" y="1905"/>
                </a:lnTo>
                <a:lnTo>
                  <a:pt x="33007" y="0"/>
                </a:lnTo>
                <a:lnTo>
                  <a:pt x="0" y="0"/>
                </a:lnTo>
                <a:lnTo>
                  <a:pt x="0" y="87376"/>
                </a:lnTo>
                <a:lnTo>
                  <a:pt x="13195" y="87376"/>
                </a:lnTo>
                <a:lnTo>
                  <a:pt x="13195" y="61341"/>
                </a:lnTo>
                <a:lnTo>
                  <a:pt x="33007" y="61341"/>
                </a:lnTo>
                <a:lnTo>
                  <a:pt x="45212" y="59309"/>
                </a:lnTo>
                <a:lnTo>
                  <a:pt x="54470" y="53848"/>
                </a:lnTo>
                <a:lnTo>
                  <a:pt x="56896" y="50165"/>
                </a:lnTo>
                <a:lnTo>
                  <a:pt x="60325" y="45085"/>
                </a:lnTo>
                <a:lnTo>
                  <a:pt x="62357" y="33655"/>
                </a:lnTo>
                <a:lnTo>
                  <a:pt x="62357" y="27686"/>
                </a:lnTo>
                <a:close/>
              </a:path>
              <a:path w="492125" h="87629">
                <a:moveTo>
                  <a:pt x="134874" y="87376"/>
                </a:moveTo>
                <a:lnTo>
                  <a:pt x="125984" y="63246"/>
                </a:lnTo>
                <a:lnTo>
                  <a:pt x="121920" y="52324"/>
                </a:lnTo>
                <a:lnTo>
                  <a:pt x="108839" y="16637"/>
                </a:lnTo>
                <a:lnTo>
                  <a:pt x="108839" y="52324"/>
                </a:lnTo>
                <a:lnTo>
                  <a:pt x="83566" y="52324"/>
                </a:lnTo>
                <a:lnTo>
                  <a:pt x="95885" y="15240"/>
                </a:lnTo>
                <a:lnTo>
                  <a:pt x="108839" y="52324"/>
                </a:lnTo>
                <a:lnTo>
                  <a:pt x="108839" y="16637"/>
                </a:lnTo>
                <a:lnTo>
                  <a:pt x="108331" y="15240"/>
                </a:lnTo>
                <a:lnTo>
                  <a:pt x="102870" y="0"/>
                </a:lnTo>
                <a:lnTo>
                  <a:pt x="89662" y="0"/>
                </a:lnTo>
                <a:lnTo>
                  <a:pt x="57785" y="87376"/>
                </a:lnTo>
                <a:lnTo>
                  <a:pt x="71755" y="87376"/>
                </a:lnTo>
                <a:lnTo>
                  <a:pt x="79883" y="63246"/>
                </a:lnTo>
                <a:lnTo>
                  <a:pt x="112268" y="63246"/>
                </a:lnTo>
                <a:lnTo>
                  <a:pt x="120777" y="87376"/>
                </a:lnTo>
                <a:lnTo>
                  <a:pt x="134874" y="87376"/>
                </a:lnTo>
                <a:close/>
              </a:path>
              <a:path w="492125" h="87629">
                <a:moveTo>
                  <a:pt x="205740" y="87376"/>
                </a:moveTo>
                <a:lnTo>
                  <a:pt x="174498" y="51943"/>
                </a:lnTo>
                <a:lnTo>
                  <a:pt x="168783" y="45466"/>
                </a:lnTo>
                <a:lnTo>
                  <a:pt x="173609" y="39497"/>
                </a:lnTo>
                <a:lnTo>
                  <a:pt x="204851" y="0"/>
                </a:lnTo>
                <a:lnTo>
                  <a:pt x="189992" y="0"/>
                </a:lnTo>
                <a:lnTo>
                  <a:pt x="159385" y="39497"/>
                </a:lnTo>
                <a:lnTo>
                  <a:pt x="154178" y="39497"/>
                </a:lnTo>
                <a:lnTo>
                  <a:pt x="154178" y="0"/>
                </a:lnTo>
                <a:lnTo>
                  <a:pt x="141478" y="0"/>
                </a:lnTo>
                <a:lnTo>
                  <a:pt x="141478" y="87376"/>
                </a:lnTo>
                <a:lnTo>
                  <a:pt x="154178" y="87376"/>
                </a:lnTo>
                <a:lnTo>
                  <a:pt x="154178" y="51943"/>
                </a:lnTo>
                <a:lnTo>
                  <a:pt x="159131" y="51943"/>
                </a:lnTo>
                <a:lnTo>
                  <a:pt x="189611" y="87376"/>
                </a:lnTo>
                <a:lnTo>
                  <a:pt x="205740" y="87376"/>
                </a:lnTo>
                <a:close/>
              </a:path>
              <a:path w="492125" h="87629">
                <a:moveTo>
                  <a:pt x="265684" y="76327"/>
                </a:moveTo>
                <a:lnTo>
                  <a:pt x="224663" y="76327"/>
                </a:lnTo>
                <a:lnTo>
                  <a:pt x="224663" y="50546"/>
                </a:lnTo>
                <a:lnTo>
                  <a:pt x="258064" y="50546"/>
                </a:lnTo>
                <a:lnTo>
                  <a:pt x="258064" y="39497"/>
                </a:lnTo>
                <a:lnTo>
                  <a:pt x="224663" y="39497"/>
                </a:lnTo>
                <a:lnTo>
                  <a:pt x="224663" y="11303"/>
                </a:lnTo>
                <a:lnTo>
                  <a:pt x="264795" y="11303"/>
                </a:lnTo>
                <a:lnTo>
                  <a:pt x="264795" y="0"/>
                </a:lnTo>
                <a:lnTo>
                  <a:pt x="211455" y="0"/>
                </a:lnTo>
                <a:lnTo>
                  <a:pt x="211455" y="87376"/>
                </a:lnTo>
                <a:lnTo>
                  <a:pt x="265684" y="87376"/>
                </a:lnTo>
                <a:lnTo>
                  <a:pt x="265684" y="76327"/>
                </a:lnTo>
                <a:close/>
              </a:path>
              <a:path w="492125" h="87629">
                <a:moveTo>
                  <a:pt x="332232" y="63"/>
                </a:moveTo>
                <a:lnTo>
                  <a:pt x="269240" y="63"/>
                </a:lnTo>
                <a:lnTo>
                  <a:pt x="269240" y="11176"/>
                </a:lnTo>
                <a:lnTo>
                  <a:pt x="294132" y="11176"/>
                </a:lnTo>
                <a:lnTo>
                  <a:pt x="294132" y="87376"/>
                </a:lnTo>
                <a:lnTo>
                  <a:pt x="307352" y="87376"/>
                </a:lnTo>
                <a:lnTo>
                  <a:pt x="307352" y="11176"/>
                </a:lnTo>
                <a:lnTo>
                  <a:pt x="332232" y="11176"/>
                </a:lnTo>
                <a:lnTo>
                  <a:pt x="332232" y="63"/>
                </a:lnTo>
                <a:close/>
              </a:path>
              <a:path w="492125" h="87629">
                <a:moveTo>
                  <a:pt x="393319" y="76327"/>
                </a:moveTo>
                <a:lnTo>
                  <a:pt x="352679" y="76327"/>
                </a:lnTo>
                <a:lnTo>
                  <a:pt x="352679" y="0"/>
                </a:lnTo>
                <a:lnTo>
                  <a:pt x="339471" y="0"/>
                </a:lnTo>
                <a:lnTo>
                  <a:pt x="339471" y="87376"/>
                </a:lnTo>
                <a:lnTo>
                  <a:pt x="393319" y="87376"/>
                </a:lnTo>
                <a:lnTo>
                  <a:pt x="393319" y="76327"/>
                </a:lnTo>
                <a:close/>
              </a:path>
              <a:path w="492125" h="87629">
                <a:moveTo>
                  <a:pt x="455168" y="76327"/>
                </a:moveTo>
                <a:lnTo>
                  <a:pt x="414020" y="76327"/>
                </a:lnTo>
                <a:lnTo>
                  <a:pt x="414020" y="50546"/>
                </a:lnTo>
                <a:lnTo>
                  <a:pt x="447421" y="50546"/>
                </a:lnTo>
                <a:lnTo>
                  <a:pt x="447421" y="39497"/>
                </a:lnTo>
                <a:lnTo>
                  <a:pt x="414020" y="39497"/>
                </a:lnTo>
                <a:lnTo>
                  <a:pt x="414020" y="11303"/>
                </a:lnTo>
                <a:lnTo>
                  <a:pt x="454152" y="11303"/>
                </a:lnTo>
                <a:lnTo>
                  <a:pt x="454152" y="0"/>
                </a:lnTo>
                <a:lnTo>
                  <a:pt x="400812" y="0"/>
                </a:lnTo>
                <a:lnTo>
                  <a:pt x="400812" y="87376"/>
                </a:lnTo>
                <a:lnTo>
                  <a:pt x="455168" y="87376"/>
                </a:lnTo>
                <a:lnTo>
                  <a:pt x="455168" y="76327"/>
                </a:lnTo>
                <a:close/>
              </a:path>
              <a:path w="492125" h="87629">
                <a:moveTo>
                  <a:pt x="491871" y="20701"/>
                </a:moveTo>
                <a:lnTo>
                  <a:pt x="480187" y="0"/>
                </a:lnTo>
                <a:lnTo>
                  <a:pt x="465582" y="0"/>
                </a:lnTo>
                <a:lnTo>
                  <a:pt x="465582" y="87376"/>
                </a:lnTo>
                <a:lnTo>
                  <a:pt x="478663" y="87376"/>
                </a:lnTo>
                <a:lnTo>
                  <a:pt x="478282" y="20701"/>
                </a:lnTo>
                <a:lnTo>
                  <a:pt x="491871" y="207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52342" y="3596131"/>
            <a:ext cx="142875" cy="87630"/>
          </a:xfrm>
          <a:custGeom>
            <a:avLst/>
            <a:gdLst/>
            <a:ahLst/>
            <a:cxnLst/>
            <a:rect l="l" t="t" r="r" b="b"/>
            <a:pathLst>
              <a:path w="142875" h="87629">
                <a:moveTo>
                  <a:pt x="74041" y="0"/>
                </a:moveTo>
                <a:lnTo>
                  <a:pt x="59436" y="0"/>
                </a:lnTo>
                <a:lnTo>
                  <a:pt x="30861" y="51181"/>
                </a:lnTo>
                <a:lnTo>
                  <a:pt x="13589" y="20701"/>
                </a:lnTo>
                <a:lnTo>
                  <a:pt x="0" y="20701"/>
                </a:lnTo>
                <a:lnTo>
                  <a:pt x="24511" y="64135"/>
                </a:lnTo>
                <a:lnTo>
                  <a:pt x="36703" y="64135"/>
                </a:lnTo>
                <a:lnTo>
                  <a:pt x="44069" y="51181"/>
                </a:lnTo>
                <a:lnTo>
                  <a:pt x="61341" y="20574"/>
                </a:lnTo>
                <a:lnTo>
                  <a:pt x="60960" y="87376"/>
                </a:lnTo>
                <a:lnTo>
                  <a:pt x="74041" y="87376"/>
                </a:lnTo>
                <a:lnTo>
                  <a:pt x="74041" y="20574"/>
                </a:lnTo>
                <a:lnTo>
                  <a:pt x="74041" y="0"/>
                </a:lnTo>
                <a:close/>
              </a:path>
              <a:path w="142875" h="87629">
                <a:moveTo>
                  <a:pt x="142621" y="76327"/>
                </a:moveTo>
                <a:lnTo>
                  <a:pt x="101473" y="76327"/>
                </a:lnTo>
                <a:lnTo>
                  <a:pt x="101473" y="50546"/>
                </a:lnTo>
                <a:lnTo>
                  <a:pt x="134874" y="50546"/>
                </a:lnTo>
                <a:lnTo>
                  <a:pt x="134874" y="39497"/>
                </a:lnTo>
                <a:lnTo>
                  <a:pt x="101473" y="39497"/>
                </a:lnTo>
                <a:lnTo>
                  <a:pt x="101473" y="11303"/>
                </a:lnTo>
                <a:lnTo>
                  <a:pt x="141605" y="11303"/>
                </a:lnTo>
                <a:lnTo>
                  <a:pt x="141605" y="0"/>
                </a:lnTo>
                <a:lnTo>
                  <a:pt x="88265" y="0"/>
                </a:lnTo>
                <a:lnTo>
                  <a:pt x="88265" y="87376"/>
                </a:lnTo>
                <a:lnTo>
                  <a:pt x="142621" y="87376"/>
                </a:lnTo>
                <a:lnTo>
                  <a:pt x="142621" y="763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41190" y="3573779"/>
            <a:ext cx="338200" cy="11150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449320" y="3749040"/>
            <a:ext cx="660400" cy="25907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97220" y="3609340"/>
            <a:ext cx="668020" cy="24384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689600" y="3916679"/>
            <a:ext cx="688339" cy="109220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448309" y="4265929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8309" y="7148830"/>
            <a:ext cx="6659880" cy="0"/>
          </a:xfrm>
          <a:custGeom>
            <a:avLst/>
            <a:gdLst/>
            <a:ahLst/>
            <a:cxnLst/>
            <a:rect l="l" t="t" r="r" b="b"/>
            <a:pathLst>
              <a:path w="6659880">
                <a:moveTo>
                  <a:pt x="0" y="0"/>
                </a:moveTo>
                <a:lnTo>
                  <a:pt x="6659372" y="0"/>
                </a:lnTo>
              </a:path>
            </a:pathLst>
          </a:custGeom>
          <a:ln w="127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911860" y="9133840"/>
            <a:ext cx="732790" cy="111760"/>
            <a:chOff x="911860" y="9133840"/>
            <a:chExt cx="732790" cy="111760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1860" y="9133840"/>
              <a:ext cx="362458" cy="10998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6736" y="9154160"/>
              <a:ext cx="327406" cy="91440"/>
            </a:xfrm>
            <a:prstGeom prst="rect">
              <a:avLst/>
            </a:prstGeom>
          </p:spPr>
        </p:pic>
      </p:grpSp>
      <p:pic>
        <p:nvPicPr>
          <p:cNvPr id="29" name="object 2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693545" y="9154159"/>
            <a:ext cx="409448" cy="91440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1074419" y="9311640"/>
            <a:ext cx="894080" cy="241300"/>
            <a:chOff x="1074419" y="9311640"/>
            <a:chExt cx="894080" cy="241300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74419" y="9311640"/>
              <a:ext cx="894080" cy="10159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2839" y="9443720"/>
              <a:ext cx="746760" cy="109218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5544820" y="9121140"/>
            <a:ext cx="972185" cy="91440"/>
            <a:chOff x="5544820" y="9121140"/>
            <a:chExt cx="972185" cy="91440"/>
          </a:xfrm>
        </p:grpSpPr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44820" y="9121140"/>
              <a:ext cx="489203" cy="9118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77331" y="9121140"/>
              <a:ext cx="439674" cy="91185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212079" y="9276080"/>
            <a:ext cx="1663700" cy="24384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18539" y="7437119"/>
            <a:ext cx="1043940" cy="1155699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3568700" y="9128759"/>
            <a:ext cx="396240" cy="91440"/>
            <a:chOff x="3568700" y="9128759"/>
            <a:chExt cx="396240" cy="91440"/>
          </a:xfrm>
        </p:grpSpPr>
        <p:sp>
          <p:nvSpPr>
            <p:cNvPr id="39" name="object 39"/>
            <p:cNvSpPr/>
            <p:nvPr/>
          </p:nvSpPr>
          <p:spPr>
            <a:xfrm>
              <a:off x="3568700" y="9130575"/>
              <a:ext cx="63500" cy="87630"/>
            </a:xfrm>
            <a:custGeom>
              <a:avLst/>
              <a:gdLst/>
              <a:ahLst/>
              <a:cxnLst/>
              <a:rect l="l" t="t" r="r" b="b"/>
              <a:pathLst>
                <a:path w="63500" h="87629">
                  <a:moveTo>
                    <a:pt x="63055" y="0"/>
                  </a:moveTo>
                  <a:lnTo>
                    <a:pt x="0" y="0"/>
                  </a:lnTo>
                  <a:lnTo>
                    <a:pt x="0" y="11137"/>
                  </a:lnTo>
                  <a:lnTo>
                    <a:pt x="24892" y="11137"/>
                  </a:lnTo>
                  <a:lnTo>
                    <a:pt x="24892" y="87591"/>
                  </a:lnTo>
                  <a:lnTo>
                    <a:pt x="38112" y="87591"/>
                  </a:lnTo>
                  <a:lnTo>
                    <a:pt x="38112" y="11137"/>
                  </a:lnTo>
                  <a:lnTo>
                    <a:pt x="63055" y="11137"/>
                  </a:lnTo>
                  <a:lnTo>
                    <a:pt x="63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674871" y="9128759"/>
              <a:ext cx="289940" cy="91186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3286759" y="9281159"/>
            <a:ext cx="985519" cy="246379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284220" y="7459980"/>
            <a:ext cx="937260" cy="1109980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590540" y="7414259"/>
            <a:ext cx="866139" cy="120142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37919" y="6507480"/>
            <a:ext cx="731519" cy="398779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3185160" y="6492240"/>
            <a:ext cx="1186180" cy="414020"/>
            <a:chOff x="3185160" y="6492240"/>
            <a:chExt cx="1186180" cy="414020"/>
          </a:xfrm>
        </p:grpSpPr>
        <p:pic>
          <p:nvPicPr>
            <p:cNvPr id="46" name="object 4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19500" y="6492240"/>
              <a:ext cx="319786" cy="11150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185160" y="6647180"/>
              <a:ext cx="1186180" cy="10413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233420" y="6786880"/>
              <a:ext cx="1074420" cy="119379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5826759" y="6497320"/>
            <a:ext cx="401320" cy="91440"/>
            <a:chOff x="5826759" y="6497320"/>
            <a:chExt cx="401320" cy="91440"/>
          </a:xfrm>
        </p:grpSpPr>
        <p:pic>
          <p:nvPicPr>
            <p:cNvPr id="50" name="object 5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26759" y="6499098"/>
              <a:ext cx="69976" cy="8762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39027" y="6497320"/>
              <a:ext cx="288544" cy="91185"/>
            </a:xfrm>
            <a:prstGeom prst="rect">
              <a:avLst/>
            </a:prstGeom>
          </p:spPr>
        </p:pic>
      </p:grpSp>
      <p:pic>
        <p:nvPicPr>
          <p:cNvPr id="52" name="object 5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5476240" y="6652259"/>
            <a:ext cx="1130300" cy="243839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160780" y="4955540"/>
            <a:ext cx="749300" cy="1262379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238500" y="4965700"/>
            <a:ext cx="1178560" cy="124460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308600" y="4859020"/>
            <a:ext cx="1426463" cy="12979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Özel</PresentationFormat>
  <Paragraphs>0</Paragraphs>
  <Slides>39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39</vt:i4>
      </vt:variant>
    </vt:vector>
  </HeadingPairs>
  <TitlesOfParts>
    <vt:vector size="40" baseType="lpstr"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tfm katalog.cdr</dc:title>
  <dc:creator>AYCABİL</dc:creator>
  <cp:lastModifiedBy>Haşim</cp:lastModifiedBy>
  <cp:revision>1</cp:revision>
  <dcterms:created xsi:type="dcterms:W3CDTF">2023-11-13T13:16:33Z</dcterms:created>
  <dcterms:modified xsi:type="dcterms:W3CDTF">2023-11-30T19:55:40Z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2022-03-25T00:00:00Z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2023-11-13T00:00:00Z</vt:filetime>
  </property>
  <property fmtid="{D5CDD505-2E9C-101B-9397-08002B2CF9AE}" pid="5" name="Producer">
    <vt:lpwstr>Microsoft® PowerPoint® 2016</vt:lpwstr>
  </property>
</Properties>
</file>